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F0F7-5FB4-49CA-9983-0CE47E797D36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E885-2F36-4428-8376-B003321F0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294-A363-4855-8DE7-119D404077DF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6659-02EC-4820-80D0-C9FDE5A0A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B0E6-1043-4BD1-8E61-AB3896C333E0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E4EB-74A5-4154-A5B5-EADFB2220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183F-2E10-491E-BEE7-F5DA2B22929A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4295-EF6F-472D-A07B-CB739EA4D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AB84-5E6C-48E5-B2C6-675FF033FC43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45B4-A5E1-4863-BE54-3F32E1660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E8A9-ECA8-4F3C-A21D-82D36CFC3472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8634-F8FC-4E1E-82A2-67F3ED383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5D9D-41E2-4343-BF44-3E78F784B6D9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EA4E-D43C-4F67-9ACF-9EDCFB5B6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1E90-DE13-4131-9B2D-11CDBAAF3AE4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CE15-2A62-47EF-974E-AD3E7BBBA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3328-2529-46FB-853B-1A10E1C4ABC3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44FF-25B4-44D7-8C65-C21ECE7C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92B8-8956-4B66-B2CC-A3F8D96BF365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C2B5-A575-46DA-B7FC-BBEB5BEF7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7F7E-5E9D-418A-8417-F593B6D4D796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DBD0-A71A-48BA-8853-090F43551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5000"/>
            <a:lum/>
          </a:blip>
          <a:srcRect/>
          <a:stretch>
            <a:fillRect l="-7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6C7E7-0892-47A4-8A90-185447871557}" type="datetimeFigureOut">
              <a:rPr lang="ru-RU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12BC17-9BBA-4629-952C-C5166651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4child.ru/2010/05/page/11/" TargetMode="External"/><Relationship Id="rId2" Type="http://schemas.openxmlformats.org/officeDocument/2006/relationships/hyperlink" Target="http://www.virtuzor.ru/users/ingaa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c-club.kz/shop/-m-45.html?sort=4a&amp;page=1" TargetMode="External"/><Relationship Id="rId4" Type="http://schemas.openxmlformats.org/officeDocument/2006/relationships/hyperlink" Target="http://post.kards.qip.ru/celebration/view/206/den_tankist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143000"/>
            <a:ext cx="6357938" cy="2143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Военные профессии в стихах </a:t>
            </a:r>
            <a:b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и картинках</a:t>
            </a:r>
            <a:endParaRPr lang="ru-RU" b="1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2052" name="Содержимое 3" descr="e2c0e60bc34d4d8181c4f429dee9e728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00813" y="2428875"/>
            <a:ext cx="2333625" cy="3340100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00063" y="3571875"/>
            <a:ext cx="5786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Презентация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детей дошкольного возраста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75" y="1600200"/>
            <a:ext cx="5357813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 мачте наш трехцветный флаг,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 палубе стоит моряк.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знает, что моря страны,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Границы океанов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днем, и ночью быть должны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Под бдительной охраной!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 descr="E:\мои файлы\3e22ef3ab1c49a8736ebc124f34b4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714488"/>
            <a:ext cx="318989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Танкист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521493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Везде, как будто вездеход,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 гусеницах танк пройдет.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Ствол орудийный впереди,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Опасно, враг, не подходи!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Танк прочной защищен броней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сможет встретить бой!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E:\мои файлы\810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714488"/>
            <a:ext cx="3114675" cy="426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Летчик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600200"/>
            <a:ext cx="4757737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Он металлическую птицу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Поднимет в облака.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Теперь воздушная граница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Надежна и крепка!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E:\рисунки\картинки\люди\профессии\военные профессии\летчик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428736"/>
            <a:ext cx="305574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Подводник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600200"/>
            <a:ext cx="49006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Вот дивная картина  -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Выходит из глубин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Стальная субмарина,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Как будто бы дельфин!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Подводники в ней служат 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Они и там, и тут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Под водной гладью кружат,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Границу берегут!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E:\рисунки\картинки\люди\профессии\военные профессии\подводник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 l="3845" t="2134" r="4808" b="5683"/>
          <a:stretch>
            <a:fillRect/>
          </a:stretch>
        </p:blipFill>
        <p:spPr>
          <a:xfrm>
            <a:off x="357158" y="1470095"/>
            <a:ext cx="2928958" cy="431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Десантник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4972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Десантники в минуты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Спускаются с небес.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Распутав парашюты,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Прочешут темный лес,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Овраги, горы и луга.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Найдут опасного врага.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E:\рисунки\картинки\люди\профессии\военные профессии\десантник\десантник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571612"/>
            <a:ext cx="285752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Сапёр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13" y="1600200"/>
            <a:ext cx="5043487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Давно закончилась война,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Но след оставила она -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Бывает, среди грядок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Закопаны снаряды.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с техникой придет сапер,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Чтоб обезвредить поле.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Не будет взрывов с этих пор,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Беды, и слез, и боли!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E:\мои файлы\ICM35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643050"/>
            <a:ext cx="2214578" cy="410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врач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600200"/>
            <a:ext cx="518636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Солдат у вражеских высот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Был ранен утром рано.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Отважный военврач спасет,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Он перевяжет раны!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Врач извлечет из ран солдата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Два небольших осколка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скажет: "Унывать не надо!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Живи, братишка, долго!"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20" name="Picture 3" descr="E:\мои файлы\Рисунок1в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2714625" cy="477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материалы: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smtClean="0">
                <a:hlinkClick r:id="rId2"/>
              </a:rPr>
              <a:t>http://neznayka.ucoz.ru/publ/stikhi_k_prazdnikam/23_fevralja/natalja_ivanova_voennye_professii/49-1-0-270</a:t>
            </a:r>
            <a:r>
              <a:rPr lang="ru-RU" sz="2200" smtClean="0">
                <a:hlinkClick r:id="rId2"/>
              </a:rPr>
              <a:t>  </a:t>
            </a:r>
            <a:r>
              <a:rPr lang="ru-RU" sz="2200" smtClean="0"/>
              <a:t> (стихи)</a:t>
            </a:r>
            <a:endParaRPr lang="ru-RU" sz="2200" smtClean="0">
              <a:hlinkClick r:id="rId2"/>
            </a:endParaRPr>
          </a:p>
          <a:p>
            <a:pPr eaLnBrk="1" hangingPunct="1"/>
            <a:r>
              <a:rPr lang="en-US" sz="2200" smtClean="0">
                <a:hlinkClick r:id="rId2"/>
              </a:rPr>
              <a:t>http://www.virtuzor.ru/users/ingaart/</a:t>
            </a:r>
            <a:r>
              <a:rPr lang="ru-RU" sz="2200" smtClean="0"/>
              <a:t>  (часовой)</a:t>
            </a:r>
          </a:p>
          <a:p>
            <a:pPr eaLnBrk="1" hangingPunct="1"/>
            <a:r>
              <a:rPr lang="en-US" sz="2200" smtClean="0">
                <a:hlinkClick r:id="rId3"/>
              </a:rPr>
              <a:t>http://www.fun4child.ru/2010/05/page/11/</a:t>
            </a:r>
            <a:r>
              <a:rPr lang="ru-RU" sz="2200" smtClean="0"/>
              <a:t> (моряк)</a:t>
            </a:r>
          </a:p>
          <a:p>
            <a:pPr eaLnBrk="1" hangingPunct="1"/>
            <a:r>
              <a:rPr lang="en-US" sz="2200" smtClean="0">
                <a:hlinkClick r:id="rId4"/>
              </a:rPr>
              <a:t>http://post.kards.qip.ru/celebration/view/206/den_tankista.htm</a:t>
            </a:r>
            <a:r>
              <a:rPr lang="ru-RU" sz="2200" smtClean="0"/>
              <a:t> (танкист)</a:t>
            </a:r>
          </a:p>
          <a:p>
            <a:pPr eaLnBrk="1" hangingPunct="1"/>
            <a:r>
              <a:rPr lang="en-US" sz="2200" smtClean="0">
                <a:hlinkClick r:id="rId5"/>
              </a:rPr>
              <a:t>http://rc-club.kz/shop/-m-45.html?sort=4a&amp;page=1</a:t>
            </a:r>
            <a:r>
              <a:rPr lang="ru-RU" sz="2200" smtClean="0"/>
              <a:t>  (сапер)</a:t>
            </a:r>
          </a:p>
          <a:p>
            <a:pPr eaLnBrk="1" hangingPunct="1"/>
            <a:r>
              <a:rPr lang="ru-RU" sz="2200" smtClean="0"/>
              <a:t>Дидактические карточки для ознакомления с окружающим миром «Профессии». Изд. «Маленький гений» (врач)</a:t>
            </a:r>
          </a:p>
          <a:p>
            <a:pPr eaLnBrk="1" hangingPunct="1"/>
            <a:r>
              <a:rPr lang="ru-RU" sz="2200" smtClean="0"/>
              <a:t>Наглядно-дидактическое пособие «Военные профессии». Изд. «Мозаика-Ситнез» (летчик, десантник, подводник)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124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Военные профессии в стихах  и картинках</vt:lpstr>
      <vt:lpstr>Моряк </vt:lpstr>
      <vt:lpstr>Танкист</vt:lpstr>
      <vt:lpstr>Летчик </vt:lpstr>
      <vt:lpstr>Подводник </vt:lpstr>
      <vt:lpstr>Десантник</vt:lpstr>
      <vt:lpstr>Сапёр</vt:lpstr>
      <vt:lpstr>Военный врач</vt:lpstr>
      <vt:lpstr>Использованные материалы: 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45</cp:revision>
  <dcterms:created xsi:type="dcterms:W3CDTF">2011-02-21T15:31:53Z</dcterms:created>
  <dcterms:modified xsi:type="dcterms:W3CDTF">2019-04-07T09:10:27Z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000800e85b0000000000010250600207f5200358026400</vt:lpwstr>
  </property>
</Properties>
</file>