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6" r:id="rId8"/>
    <p:sldId id="267" r:id="rId9"/>
    <p:sldId id="261" r:id="rId10"/>
    <p:sldId id="263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976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95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15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30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51830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33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91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19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11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49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2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47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3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17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88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44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91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908720"/>
            <a:ext cx="6609757" cy="31421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палочек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математическом развитии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857760"/>
            <a:ext cx="4071966" cy="178595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Дубровская Л.В.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Постройте красивый коврик из палочек. Ширина коврика 6 см (8 см). Каждый следующий ряд коврика нужно выстраивать, используя только 2 п. Старайтесь, чтобы коврик был разноцветным.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2571744"/>
            <a:ext cx="3786214" cy="399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929190" y="3429000"/>
            <a:ext cx="3753295" cy="3174956"/>
            <a:chOff x="2557988" y="1482048"/>
            <a:chExt cx="4603812" cy="46354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21350" y="1966790"/>
              <a:ext cx="3928597" cy="516511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77836" y="2483299"/>
              <a:ext cx="3372111" cy="516511"/>
            </a:xfrm>
            <a:prstGeom prst="rect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93679" y="2495812"/>
              <a:ext cx="1198463" cy="516511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36522" y="3012323"/>
              <a:ext cx="2813425" cy="5462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93679" y="3012323"/>
              <a:ext cx="1712097" cy="516511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48876" y="3545409"/>
              <a:ext cx="2312924" cy="516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77011" y="3545409"/>
              <a:ext cx="2282798" cy="51651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11666" y="4077003"/>
              <a:ext cx="1745913" cy="516511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49490" y="4581550"/>
              <a:ext cx="1212309" cy="516513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93679" y="4077002"/>
              <a:ext cx="2870212" cy="5165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71619" y="5095220"/>
              <a:ext cx="578231" cy="490912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68019" y="4608264"/>
              <a:ext cx="3381472" cy="516511"/>
            </a:xfrm>
            <a:prstGeom prst="rect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57989" y="5084426"/>
              <a:ext cx="4025580" cy="516511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57989" y="1482048"/>
              <a:ext cx="4603811" cy="516511"/>
            </a:xfrm>
            <a:prstGeom prst="rect">
              <a:avLst/>
            </a:prstGeom>
            <a:solidFill>
              <a:srgbClr val="99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93679" y="1998559"/>
              <a:ext cx="627671" cy="497253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57988" y="5600937"/>
              <a:ext cx="4603811" cy="516511"/>
            </a:xfrm>
            <a:prstGeom prst="rect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2" name="TextBox 3"/>
          <p:cNvSpPr txBox="1"/>
          <p:nvPr/>
        </p:nvSpPr>
        <p:spPr>
          <a:xfrm>
            <a:off x="4408231" y="2643182"/>
            <a:ext cx="473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числа 8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15370" cy="5715040"/>
          </a:xfrm>
        </p:spPr>
        <p:txBody>
          <a:bodyPr/>
          <a:lstStyle/>
          <a:p>
            <a:r>
              <a:rPr lang="ru-RU" sz="2400" dirty="0" smtClean="0"/>
              <a:t>Игры и упражнения с палочками </a:t>
            </a:r>
            <a:r>
              <a:rPr lang="ru-RU" sz="2400" dirty="0" err="1" smtClean="0"/>
              <a:t>Кюизенера</a:t>
            </a:r>
            <a:r>
              <a:rPr lang="ru-RU" sz="2400" dirty="0" smtClean="0"/>
              <a:t> воспитывают у детей настойчивость, целеустремлённость, силу воли; положительно влияют на саморазвитие ребёнка, его самостоятельность, самоорганизацию, самовыражение</a:t>
            </a:r>
            <a:r>
              <a:rPr lang="ru-RU" sz="2400" smtClean="0"/>
              <a:t>, самоконтроль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4699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>
              <a:buNone/>
            </a:pP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за внимание!</a:t>
            </a:r>
            <a:endParaRPr lang="ru-RU" sz="7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Палочки </a:t>
            </a:r>
            <a:r>
              <a:rPr lang="ru-RU" sz="2800" dirty="0" err="1" smtClean="0"/>
              <a:t>Кюизенера</a:t>
            </a:r>
            <a:r>
              <a:rPr lang="ru-RU" sz="2800" dirty="0" smtClean="0"/>
              <a:t> – это дидактический материал, который придумал известный математик из Бельгии </a:t>
            </a:r>
            <a:r>
              <a:rPr lang="ru-RU" sz="2800" dirty="0" err="1" smtClean="0"/>
              <a:t>Д.Кюизенер</a:t>
            </a:r>
            <a:r>
              <a:rPr lang="ru-RU" sz="2800" dirty="0" smtClean="0"/>
              <a:t> в 50-е годы ХХ века. Материал  предназначен для обучения математике и используется педагогами разных стран в работе с детьми, начиная с младших групп детского сада и заканчивая старшими классами школы.</a:t>
            </a:r>
          </a:p>
          <a:p>
            <a:endParaRPr lang="ru-RU" dirty="0"/>
          </a:p>
        </p:txBody>
      </p:sp>
      <p:pic>
        <p:nvPicPr>
          <p:cNvPr id="4" name="Рисунок 3" descr="C:\Documents and Settings\Татьяна\Рабочий стол\Рисунок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8"/>
            <a:ext cx="2322508" cy="2390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    Палочки </a:t>
            </a:r>
            <a:r>
              <a:rPr lang="ru-RU" sz="2400" dirty="0" err="1" smtClean="0"/>
              <a:t>Кюизенера</a:t>
            </a:r>
            <a:r>
              <a:rPr lang="ru-RU" sz="2400" dirty="0" smtClean="0"/>
              <a:t> – это цветные счетные палочки - призмы 10 разных цветов и длинной от 1 до 10 см. Палочки одной длины выполнены в одном цвете и обозначают определенное число. Чем длиннее палочка, тем большее значение числа она выражает.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429000"/>
            <a:ext cx="3605218" cy="323057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Цветные палочки являются многофункциональным математическим пособием, которое позволяет: </a:t>
            </a:r>
          </a:p>
          <a:p>
            <a:pPr lvl="0">
              <a:buNone/>
            </a:pPr>
            <a:r>
              <a:rPr lang="ru-RU" sz="3000" dirty="0" smtClean="0"/>
              <a:t>1. Различать и классифицировать по цвету</a:t>
            </a:r>
          </a:p>
          <a:p>
            <a:pPr lvl="0">
              <a:buNone/>
            </a:pPr>
            <a:r>
              <a:rPr lang="ru-RU" sz="3000" dirty="0" smtClean="0"/>
              <a:t>2. Познакомить с последовательностью чисел натурального ряда</a:t>
            </a:r>
          </a:p>
          <a:p>
            <a:pPr lvl="0">
              <a:buNone/>
            </a:pPr>
            <a:r>
              <a:rPr lang="ru-RU" sz="3000" dirty="0" smtClean="0"/>
              <a:t>3. Освоить прямой и обратный счет</a:t>
            </a:r>
          </a:p>
          <a:p>
            <a:pPr lvl="0">
              <a:buNone/>
            </a:pPr>
            <a:r>
              <a:rPr lang="ru-RU" sz="3000" dirty="0" smtClean="0"/>
              <a:t>4. Делить целое на части и измерять объекты</a:t>
            </a:r>
          </a:p>
          <a:p>
            <a:pPr lvl="0">
              <a:buNone/>
            </a:pPr>
            <a:r>
              <a:rPr lang="ru-RU" sz="3000" dirty="0" smtClean="0"/>
              <a:t>5. Познакомить с понятием величины, длины, высоты, ширины</a:t>
            </a:r>
          </a:p>
          <a:p>
            <a:pPr lvl="0">
              <a:buNone/>
            </a:pPr>
            <a:r>
              <a:rPr lang="ru-RU" sz="3000" dirty="0" smtClean="0"/>
              <a:t>6. Развивать пространственные представления</a:t>
            </a:r>
          </a:p>
          <a:p>
            <a:pPr>
              <a:buNone/>
            </a:pPr>
            <a:r>
              <a:rPr lang="ru-RU" sz="3000" dirty="0" smtClean="0"/>
              <a:t>7. Овладеть арифметическими действиями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1"/>
            <a:ext cx="8229600" cy="342902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На </a:t>
            </a:r>
            <a:r>
              <a:rPr lang="en-US" sz="2400" dirty="0" smtClean="0"/>
              <a:t>I </a:t>
            </a:r>
            <a:r>
              <a:rPr lang="ru-RU" sz="2400" dirty="0" smtClean="0"/>
              <a:t>этапе палочки используют как игровой материал.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</a:t>
            </a:r>
            <a:r>
              <a:rPr lang="ru-RU" sz="2400" dirty="0" smtClean="0"/>
              <a:t> Дети 	играют с ними, как с обычными кубиками,   палочками, конструктором и по ходу знакомятся с цветами, размерами и формами.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1435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92919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«Подбери ленточки к фартукам»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485776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«Строим заборы для домиков низкие и высокие»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49291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643702" y="492919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«Лесенка широкая и узкая»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1478" y="2132856"/>
            <a:ext cx="2870060" cy="2473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799" y="2265661"/>
            <a:ext cx="3076915" cy="2307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8833" y="2253334"/>
            <a:ext cx="3033085" cy="227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sz="2400" dirty="0" smtClean="0"/>
              <a:t>На </a:t>
            </a:r>
            <a:r>
              <a:rPr lang="en-US" sz="2400" dirty="0" smtClean="0"/>
              <a:t>II</a:t>
            </a:r>
            <a:r>
              <a:rPr lang="ru-RU" sz="2400" dirty="0" smtClean="0"/>
              <a:t> этапе дети учатся устанавливать соответствие между цветом, длиной и числом.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    В процессе игр и упражнений с цветными палочками дети легко познают отношения «больше - меньше», «столько же», «больше (меньше) на 1, 2, 3… », деление целого на части, измерение условными мерками, состав чисел из единиц и двух меньших чисел. Начинают практически выполнять действия сложения и вычитания, умножения и деления.</a:t>
            </a:r>
          </a:p>
          <a:p>
            <a:pPr>
              <a:buNone/>
            </a:pPr>
            <a:r>
              <a:rPr lang="ru-RU" sz="2400" dirty="0" smtClean="0"/>
              <a:t>    Осваивают пространственные отношения («слева направо» «слева», «справа», «выше, чем… » «между», «перед», «после» и др.)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4071942"/>
            <a:ext cx="500066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571876"/>
            <a:ext cx="500066" cy="100013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571744"/>
            <a:ext cx="571504" cy="20002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071810"/>
            <a:ext cx="500066" cy="150019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071678"/>
            <a:ext cx="500066" cy="2500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5536" y="318749"/>
            <a:ext cx="83582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Постройте заборчик  из 5 палочек, начиная с белой палочки.                     Сосчитайте палочки по порядку от самой низкой до самой высокой.</a:t>
            </a:r>
          </a:p>
          <a:p>
            <a:r>
              <a:rPr lang="ru-RU" sz="2000" dirty="0" smtClean="0"/>
              <a:t>Назовите палочку, которая находится между второй и четвертой палочкой.</a:t>
            </a:r>
          </a:p>
          <a:p>
            <a:r>
              <a:rPr lang="ru-RU" sz="2000" dirty="0" smtClean="0"/>
              <a:t>Какого она цвета?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478632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1       2      3      4       5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8179" y="2591942"/>
            <a:ext cx="4281084" cy="32108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467600" cy="4873752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Постройте небольшой поезд из цветных палочек. Поезд состоит из трех вагонов – палочек: желтой, </a:t>
            </a:r>
            <a:r>
              <a:rPr lang="ru-RU" sz="2400" dirty="0" err="1" smtClean="0"/>
              <a:t>розовой</a:t>
            </a:r>
            <a:r>
              <a:rPr lang="ru-RU" sz="2400" dirty="0" smtClean="0"/>
              <a:t> и </a:t>
            </a:r>
            <a:r>
              <a:rPr lang="ru-RU" sz="2400" dirty="0" err="1" smtClean="0"/>
              <a:t>голубой</a:t>
            </a:r>
            <a:r>
              <a:rPr lang="ru-RU" sz="2400" dirty="0" smtClean="0"/>
              <a:t>.  Желтый вагончик стоит внутри, а </a:t>
            </a:r>
            <a:r>
              <a:rPr lang="ru-RU" sz="2400" dirty="0" err="1" smtClean="0"/>
              <a:t>розовый</a:t>
            </a:r>
            <a:r>
              <a:rPr lang="ru-RU" sz="2400" dirty="0" smtClean="0"/>
              <a:t>  -  не является первым. В какой последовательности стоят вагоны?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86256"/>
            <a:ext cx="1857388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4286256"/>
            <a:ext cx="2928958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286256"/>
            <a:ext cx="1285884" cy="428628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Постройте две лесенки с пятью ступеньками, разница между ступеньками должна быть равна двум или соответствовать розовой палочке.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643050"/>
            <a:ext cx="1143008" cy="428628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071678"/>
            <a:ext cx="2428892" cy="4286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2500306"/>
            <a:ext cx="3643338" cy="4286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2928934"/>
            <a:ext cx="4857784" cy="4286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3357562"/>
            <a:ext cx="60722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3929066"/>
            <a:ext cx="500066" cy="4286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4357694"/>
            <a:ext cx="1571636" cy="4286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4786322"/>
            <a:ext cx="2714644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5214950"/>
            <a:ext cx="3929090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5643578"/>
            <a:ext cx="5143536" cy="4286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85852" y="40005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</TotalTime>
  <Words>487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      Роль палочек Кюизенера в математическом развитии детей дошкольного возраста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Знакомимся с палочками Кюизенера  мастер-класс для родителей</dc:title>
  <dc:creator>Сад</dc:creator>
  <cp:lastModifiedBy>01</cp:lastModifiedBy>
  <cp:revision>40</cp:revision>
  <dcterms:created xsi:type="dcterms:W3CDTF">2016-05-18T12:48:18Z</dcterms:created>
  <dcterms:modified xsi:type="dcterms:W3CDTF">2025-02-10T12:00:03Z</dcterms:modified>
</cp:coreProperties>
</file>