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82317A-D134-4EC4-A25D-51D5194B021F}" type="datetimeFigureOut">
              <a:rPr lang="ru-RU" smtClean="0"/>
              <a:t>09.08.2018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6A08FE2-BDFE-485D-B606-A44C5DF2E8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Ребёнок </a:t>
            </a:r>
            <a:b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 его право на игру</a:t>
            </a:r>
            <a:b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Консультация для воспитателей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71713" y="3203854"/>
            <a:ext cx="228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cap="all" dirty="0"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b="1" cap="all" dirty="0">
                <a:solidFill>
                  <a:schemeClr val="accent3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  <a:t> </a:t>
            </a:r>
            <a:br>
              <a:rPr lang="ru-RU" sz="3200" cap="all" dirty="0">
                <a:solidFill>
                  <a:srgbClr val="000000"/>
                </a:solidFill>
                <a:latin typeface="Franklin Gothic Medium"/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94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520940" cy="4536504"/>
          </a:xfrm>
        </p:spPr>
        <p:txBody>
          <a:bodyPr>
            <a:normAutofit fontScale="92500" lnSpcReduction="10000"/>
          </a:bodyPr>
          <a:lstStyle/>
          <a:p>
            <a:pPr marL="628650" indent="-285750" algn="just">
              <a:buFont typeface="Wingdings" pitchFamily="2" charset="2"/>
              <a:buChar char="v"/>
            </a:pPr>
            <a:r>
              <a:rPr lang="ru-RU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Недостаточный доступ к природе</a:t>
            </a:r>
            <a:r>
              <a:rPr lang="ru-RU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Дети начинают познавать и ценить природу и заботиться о ней, когда они находятся и самостоятельно играют на природе, исследуя ее вместе со взрослыми, которые разъясняют им ее прелести и важность. Воспоминания детей об игре и досуге на природе расширяют их возможности в плане борьбы со стрессом, воспитывают в них духовные начала и повышают их ответственность за нашу Землю. Игры на природе также способствуют приобретению навыков ловкости, гармоничности, изобретательности,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взаимосотрудничества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и концентрации</a:t>
            </a:r>
          </a:p>
          <a:p>
            <a:pPr marL="628650" indent="-285750" algn="just">
              <a:buFont typeface="Wingdings" pitchFamily="2" charset="2"/>
              <a:buChar char="v"/>
            </a:pPr>
            <a:r>
              <a:rPr lang="ru-RU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Давление на детей с тем, чтобы они хорошо учились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. Обучение малолетних детей все больше ориентировано на достижение учебных целей и на формальном усвоении знаний в ущерб их участию в играх и достижению результатов в плане их более общего развития;</a:t>
            </a:r>
          </a:p>
          <a:p>
            <a:pPr marL="628650" indent="-285750" algn="just">
              <a:buFont typeface="Wingdings" pitchFamily="2" charset="2"/>
              <a:buChar char="v"/>
            </a:pPr>
            <a:r>
              <a:rPr lang="ru-RU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Слишком жесткое и негибкое расписание</a:t>
            </a:r>
            <a:r>
              <a:rPr lang="ru-RU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Часто взрослые навязывают детям различные виды деятельности, включая, например, обязательные занятия спортом или домашнюю работу, особенно для девочек, что не оставляет достаточного или вообще какого-либо времени для занятий детей по их свободному выбору. Дети вправе распоряжаться таким временем, которое не определяется или не контролируется взрослыми, а также таким временем, когда они свободны от каких-либо забот и могут, по сути, ничего не делать, если они того желают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2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08720"/>
            <a:ext cx="7520940" cy="3579849"/>
          </a:xfrm>
        </p:spPr>
        <p:txBody>
          <a:bodyPr/>
          <a:lstStyle/>
          <a:p>
            <a:pPr marL="628650" indent="-285750" algn="just">
              <a:buFont typeface="Wingdings" pitchFamily="2" charset="2"/>
              <a:buChar char="v"/>
            </a:pPr>
            <a:r>
              <a:rPr lang="ru-RU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Маркетинг и коммерциализация игр.</a:t>
            </a:r>
            <a:r>
              <a:rPr lang="ru-RU" b="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На родителей оказывается давление, с тем чтобы они покупали все больше товаров, которые могут быть вредны для развития их детей или несовместимы с креативными играми, например товары, пропагандирующие телевизионные программы с определенного вида героями и сюжетами, ограничивающими творческое познание мира детьми; игрушки с микрочипами, которые превращают ребенка в пассивного наблюдателя; комплекты с заранее определенным набором действий; игрушки, поощряющие традиционные гендерные стереотипы или раннюю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сексуализацию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девочек; игрушки, состоящие из опасных компонентов или химических веществ; правдоподобные военные игрушки и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76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Объект2"/>
          <p:cNvPicPr>
            <a:picLocks noGrp="1" noRot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048671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7" name="Объект2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358775"/>
            <a:ext cx="7748587" cy="581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963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20940" cy="69265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Что делать, чтобы реализовать право ребёнка на свободную игру?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Формирование и развитие национальной политики в области игры;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Обеспечение тренингов для родителей и специалистов, направленных на повышение игровой компетентности;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Введение и поддержка игры в школах;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Увеличение инвестиций в создание игрового пространства для детей;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Обеспечение права на игру для детей с ограниченными возможностями;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Способствование увеличению свободной детской активности и защита права детей на самостоятельную игру;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Становление и поддержка стандартов для игрушек и игрового оборудования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06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7520940" cy="3579849"/>
          </a:xfrm>
        </p:spPr>
        <p:txBody>
          <a:bodyPr/>
          <a:lstStyle/>
          <a:p>
            <a:pPr algn="ctr"/>
            <a:r>
              <a:rPr lang="ru-RU" b="0" dirty="0"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</a:p>
          <a:p>
            <a:pPr algn="ctr"/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Голубенец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Лариса Юрьевна</a:t>
            </a:r>
          </a:p>
          <a:p>
            <a:pPr algn="ctr"/>
            <a:r>
              <a:rPr lang="ru-RU" b="0" dirty="0">
                <a:latin typeface="Times New Roman" pitchFamily="18" charset="0"/>
                <a:cs typeface="Times New Roman" pitchFamily="18" charset="0"/>
              </a:rPr>
              <a:t>МДОУ «Детский сад№70»</a:t>
            </a:r>
          </a:p>
          <a:p>
            <a:pPr algn="ctr"/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г.Ярославль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0" u="sng" dirty="0">
                <a:latin typeface="Times New Roman" pitchFamily="18" charset="0"/>
                <a:cs typeface="Times New Roman" pitchFamily="18" charset="0"/>
              </a:rPr>
              <a:t>Используемые источники: </a:t>
            </a:r>
          </a:p>
          <a:p>
            <a:pPr marL="628650" indent="-285750">
              <a:buFont typeface="Wingdings" pitchFamily="2" charset="2"/>
              <a:buChar char="Ø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Материалы ИРО </a:t>
            </a:r>
            <a:r>
              <a:rPr lang="ru-RU" b="0" dirty="0" err="1">
                <a:latin typeface="Times New Roman" pitchFamily="18" charset="0"/>
                <a:cs typeface="Times New Roman" pitchFamily="18" charset="0"/>
              </a:rPr>
              <a:t>г.Ярославля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«ФГОС ДО: организация игровой деятельности детей»</a:t>
            </a:r>
          </a:p>
          <a:p>
            <a:pPr marL="628650" indent="-285750">
              <a:buFont typeface="Wingdings" pitchFamily="2" charset="2"/>
              <a:buChar char="Ø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Конвенция о правах ребёнка. Замечание общего порядка № 17 (2013) о праве ребенка на отдых, досуг, участие в играх, развлекательных мероприятиях, культурной жизни и праве заниматься искусством (статья 31) (Принято 1 февраля 2013 года).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59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520940" cy="357984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Право детей на игру закреплено в Конвенции о правах ребёнка, </a:t>
            </a:r>
          </a:p>
          <a:p>
            <a:pPr algn="ctr"/>
            <a: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которая была принята 20.11.1989 года.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31</a:t>
            </a:r>
          </a:p>
          <a:p>
            <a:pPr algn="just"/>
            <a:r>
              <a:rPr lang="ru-RU" b="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Государства-участники признают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право ребенка на отдых и досуг, право участвовать в играх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и развлекательных мероприятиях, соответствующих его возрасту, и свободно участвовать в культурной жизни и заниматься искусством.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0" dirty="0">
                <a:latin typeface="Times New Roman" pitchFamily="18" charset="0"/>
                <a:cs typeface="Times New Roman" pitchFamily="18" charset="0"/>
              </a:rPr>
              <a:t>2. Государства-участники уважают 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поощряют право ребенка на всестороннее участие в культурной и творческой жизни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 и содействуют предоставлению соответствующих и равных возможностей для культурной и творческой деятельности, досуга и отдыха.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3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 февраля 2013 ООН приняла Общий Комментарий к статье 31 Конвенции о правах ребёнка, провозглашающей право на игру</a:t>
            </a:r>
          </a:p>
          <a:p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Его основная цель:</a:t>
            </a:r>
          </a:p>
          <a:p>
            <a:pPr algn="just"/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обеспечение детям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времени и пространства 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спонтанного участия в играх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развлекательных и творческих мероприятиях, а также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поощрения такого отношения в обществе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которое поддерживает и стимулирует подобную деятельность</a:t>
            </a:r>
          </a:p>
          <a:p>
            <a:pPr algn="just"/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Инициатором принятия Комментария стала Международная ассоциация игры (IPA –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Целью IPA является защита, сохранение и развитие права ребенка играть в качестве основного права человека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4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Почему право ребёнка на игру - это одно из его основных прав?</a:t>
            </a:r>
            <a:b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Игра - это основа уникального и эволюционирующего образа жизни детей</a:t>
            </a:r>
            <a:endParaRPr lang="ru-RU" sz="1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84784"/>
            <a:ext cx="7520940" cy="3579849"/>
          </a:xfrm>
        </p:spPr>
        <p:txBody>
          <a:bodyPr/>
          <a:lstStyle/>
          <a:p>
            <a:pPr marL="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Игры и развлекательные мероприятия имеют важнейшее значение для здоровья и благосостояния детей и поощряют развитие творческих начал, силы воображения, уверенности в своих силах, самодостаточности, а также физических, социальных, познавательных и эмоциональных способностей и навыков</a:t>
            </a:r>
          </a:p>
          <a:p>
            <a:pPr marL="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игры являются одной из форм участия в повседневной жизни и представляют собой внутреннюю ценность для детей просто с точки зрения той пользы и удовольствия, которые они им приносят;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участие в играх имеет  важное значение для спонтанного стремления детей к развитию и играет существенную роль в развитии их умственных способностей, особенно в ранние годы;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1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520940" cy="3579849"/>
          </a:xfrm>
        </p:spPr>
        <p:txBody>
          <a:bodyPr/>
          <a:lstStyle/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Игры и развлекательные мероприятия развивают способности детей договариваться, восстанавливать свое эмоциональное равновесие, улаживать конфликты и принимать решения;</a:t>
            </a:r>
          </a:p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Благодаря своему участию в играх и развлекательных мероприятиях дети познают мир на практике, изучают окружающий их мир и накапливают соответствующий опыт, экспериментируют с новыми идеями, правами и опытом и при этом учатся понимать и повышать свой социальный статус в мире</a:t>
            </a:r>
          </a:p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совместные игры со взрослыми и сверстниками укрепляют взаимоуважение между поколениями, содействуют реальному взаимопониманию и контактам между детьми и взрослыми, а также позволяют направлять и стимулировать детей;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42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/>
              <a:t>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Отдых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и досуг столь же важны для развития детей, как и такие основополагающие факторы, как питание, жилье, здравоохранение и образование. Без достаточного отдыха детям будет не хватать энергии, мотивации, физических и психических способностей для активного участия или успешной учебы. Отказ в отдыхе может иметь необратимые физические и психологические последствия для развития, здоровья и благосостояния детей. Кроме того, дети нуждаются в досуге, определяемом как беззаботное времяпрепровождение, развлечения или увлечения, которые могут быть активными или пассивными в зависимости от их желания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17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Что важно помнить?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8650" indent="-285750"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Взрослые могут способствовать созданию условий, в которых проводятся игры, но сами игры носят необязательный характер, исходят из внутренней мотивации и проводятся сами по себе, а не с какой-либо целью. </a:t>
            </a:r>
          </a:p>
          <a:p>
            <a:pPr marL="628650" indent="-285750"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 Игры связаны с автономным поведением, психической, эмоциональной деятельностью и могут принимать бесконечно разные формы, групповые или индивидуальные. Эти формы будут видоизменяться и адаптироваться на протяжении всего детства. </a:t>
            </a:r>
          </a:p>
          <a:p>
            <a:pPr marL="628650" indent="-285750"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Ключевыми особенностями игр являются веселье, неопределенность, соперничество, гибкость и непродуктивность. В совокупности эти факторы способствуют получению удовольствия от игры и, соответственно, стимулируют ее продолжение. </a:t>
            </a:r>
          </a:p>
          <a:p>
            <a:pPr marL="628650" indent="-285750" algn="just">
              <a:buClr>
                <a:schemeClr val="accent3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Игры - основополагающий и жизненно необходимый аспект детских удовольствий, а также важнейший компонент их физического, социального, когнитивного, эмоционального и духовного развития;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52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Какой должна быть игра?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Игра - это свободная активность, лишенная принуждения и контроля со стороны взрослых. Некоторым вещам дети могут научиться только самостоятельно, без взрослых</a:t>
            </a:r>
          </a:p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Игра должна приносить эмоциональный подъем, причём источником удовольствия является процесс деятельности, а не ее результат</a:t>
            </a:r>
          </a:p>
          <a:p>
            <a:pPr marL="628650" indent="-285750" algn="just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b="0" dirty="0">
                <a:latin typeface="Times New Roman" pitchFamily="18" charset="0"/>
                <a:cs typeface="Times New Roman" pitchFamily="18" charset="0"/>
              </a:rPr>
              <a:t>Игра – это всегда спонтанность, непредсказуемость, активное опробование себя и предмета игры. Она не должна подчиняться какой-либо программе, обязательным правилам или строгому плану. Это всегда импровизация, неожиданность, сюрприз. Даже если это игра по правилам, выигрыш заранее не определён и элемент случайности неизбежен.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0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r>
              <a:rPr lang="ru-RU" sz="24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 какими проблемами сталкиваются взрослые и дети при организации игры?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8650" indent="-285750" algn="just">
              <a:lnSpc>
                <a:spcPct val="11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ru-RU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Отсутствие признания важного значения игр и развлечений.</a:t>
            </a:r>
            <a:r>
              <a:rPr lang="ru-RU" b="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Во многих частях мира игры воспринимаются как препровождение "дефицитного" времени в рамках фривольной и непродуктивной деятельности, не имеющей никакой внутренней ценности. Родители, осуществляющие заботу лица и государственные служащие, как правило, отдают больший приоритет учебе или экономической деятельности, чем играм, которые зачастую считаются шумными, несерьезными, деструктивными и докучливыми занятиями</a:t>
            </a:r>
          </a:p>
          <a:p>
            <a:pPr marL="628650" indent="-285750"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ru-RU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Представляющие опасность и угрозу условия</a:t>
            </a:r>
            <a:r>
              <a:rPr lang="ru-RU" b="0" dirty="0">
                <a:latin typeface="Times New Roman" pitchFamily="18" charset="0"/>
                <a:cs typeface="Times New Roman" pitchFamily="18" charset="0"/>
              </a:rPr>
              <a:t>, такие как загрязненная вода, открытые канализационные системы, переполненные города, беспорядочное дорожное движение, слабое уличное освещение и плотно застроенные улицы, неэффективный общественный транспорт, отсутствие безопасных игровых площадок, зеленых зон и культурных объектов, наличие неофициальных городских "трущоб" в районах, где много опасностей, насилия или токсичных веществ. Дети нуждаются в доступе к инклюзивным пространствам, которые свободны от неадекватных рисков и близки к их дому, а также в поощрении безопасных и независимых передвижений по мере развития их способностей.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20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</TotalTime>
  <Words>1331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Ребёнок  и его право на игру </vt:lpstr>
      <vt:lpstr>Презентация PowerPoint</vt:lpstr>
      <vt:lpstr>Презентация PowerPoint</vt:lpstr>
      <vt:lpstr>Почему право ребёнка на игру - это одно из его основных прав? Игра - это основа уникального и эволюционирующего образа жизни детей</vt:lpstr>
      <vt:lpstr>Презентация PowerPoint</vt:lpstr>
      <vt:lpstr>Презентация PowerPoint</vt:lpstr>
      <vt:lpstr>Что важно помнить?</vt:lpstr>
      <vt:lpstr>Какой должна быть игра?</vt:lpstr>
      <vt:lpstr>С какими проблемами сталкиваются взрослые и дети при организации игры?</vt:lpstr>
      <vt:lpstr>Презентация PowerPoint</vt:lpstr>
      <vt:lpstr>Презентация PowerPoint</vt:lpstr>
      <vt:lpstr>Презентация PowerPoint</vt:lpstr>
      <vt:lpstr>Что делать, чтобы реализовать право ребёнка на свободную игру?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Ребёнок  и его право на игру </dc:title>
  <dc:creator>Матушка</dc:creator>
  <cp:lastModifiedBy>Матушка</cp:lastModifiedBy>
  <cp:revision>24</cp:revision>
  <dcterms:created xsi:type="dcterms:W3CDTF">2018-08-09T06:01:47Z</dcterms:created>
  <dcterms:modified xsi:type="dcterms:W3CDTF">2018-08-09T06:29:53Z</dcterms:modified>
</cp:coreProperties>
</file>