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76" r:id="rId4"/>
    <p:sldId id="260" r:id="rId5"/>
    <p:sldId id="257" r:id="rId6"/>
    <p:sldId id="258" r:id="rId7"/>
    <p:sldId id="261" r:id="rId8"/>
    <p:sldId id="268" r:id="rId9"/>
    <p:sldId id="267" r:id="rId10"/>
    <p:sldId id="266" r:id="rId11"/>
    <p:sldId id="270" r:id="rId12"/>
    <p:sldId id="269" r:id="rId13"/>
    <p:sldId id="272" r:id="rId14"/>
    <p:sldId id="271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5563E9-4576-4FB9-98E1-4AA8CBB51B84}" type="datetimeFigureOut">
              <a:rPr lang="ru-RU"/>
              <a:pPr>
                <a:defRPr/>
              </a:pPr>
              <a:t>27.05.2017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AE88C4-39AD-45CC-88BA-8C7B11173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069FBA-ACCC-4B5D-9DAB-97D7D87E8B3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4833-5866-42F6-9265-A0EAFDFCF34E}" type="datetimeFigureOut">
              <a:rPr lang="en-US"/>
              <a:pPr>
                <a:defRPr/>
              </a:pPr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674D-511C-4B60-93CF-FC6E25F2A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4E77E-8631-4F73-826D-AA0B66ACC90E}" type="datetimeFigureOut">
              <a:rPr lang="en-US"/>
              <a:pPr>
                <a:defRPr/>
              </a:pPr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D0F5-68FC-4382-93D5-4D2F976C2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9CEB5-677C-404E-A756-16DE7621A96E}" type="datetimeFigureOut">
              <a:rPr lang="en-US"/>
              <a:pPr>
                <a:defRPr/>
              </a:pPr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990D-52C1-4ED9-8BB3-EA98B0FB1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5481-2880-4AA0-9924-9A9267D647AA}" type="datetimeFigureOut">
              <a:rPr lang="en-US"/>
              <a:pPr>
                <a:defRPr/>
              </a:pPr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874B-EA67-4FBD-8D62-809AD79A3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4335-AB6B-4093-BA21-14B14EB79515}" type="datetimeFigureOut">
              <a:rPr lang="en-US"/>
              <a:pPr>
                <a:defRPr/>
              </a:pPr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FA7D-BA35-4657-9524-7195FB26F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E91C-EA0A-4C6D-B280-A9C8CDEE47F6}" type="datetimeFigureOut">
              <a:rPr lang="en-US"/>
              <a:pPr>
                <a:defRPr/>
              </a:pPr>
              <a:t>5/27/2017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AAF5-DBC7-4C15-B540-D807103CE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623E-A374-4037-A907-E9764900C4DE}" type="datetimeFigureOut">
              <a:rPr lang="en-US"/>
              <a:pPr>
                <a:defRPr/>
              </a:pPr>
              <a:t>5/27/2017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E796-98CA-4659-9047-0A9B4FE3E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EFEF1-B4D0-429F-AD37-86DD5E275C48}" type="datetimeFigureOut">
              <a:rPr lang="en-US"/>
              <a:pPr>
                <a:defRPr/>
              </a:pPr>
              <a:t>5/27/2017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9CA3-6794-4D59-BD40-588783D10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DCB8-B826-4F3E-8E78-6E6E82EC2617}" type="datetimeFigureOut">
              <a:rPr lang="en-US"/>
              <a:pPr>
                <a:defRPr/>
              </a:pPr>
              <a:t>5/27/2017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58A4-3F95-46C1-97EA-CB0623437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BC56-83AA-48A9-B06E-40DCD9F34421}" type="datetimeFigureOut">
              <a:rPr lang="en-US"/>
              <a:pPr>
                <a:defRPr/>
              </a:pPr>
              <a:t>5/27/2017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3EDF-3C8D-4668-B104-42C76744F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4E9C-BA72-4E24-9478-3F22CF4299A3}" type="datetimeFigureOut">
              <a:rPr lang="en-US"/>
              <a:pPr>
                <a:defRPr/>
              </a:pPr>
              <a:t>5/27/2017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7A70-E447-46C1-BA31-68F533A0B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46A9F6-CE24-4906-8F45-755F9D2DC939}" type="datetimeFigureOut">
              <a:rPr lang="en-US"/>
              <a:pPr>
                <a:defRPr/>
              </a:pPr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73E988-668B-428F-B1A6-4FB819146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898989"/>
                </a:solidFill>
                <a:latin typeface="Arial" charset="0"/>
              </a:rPr>
              <a:t>Спасибо за внимание!</a:t>
            </a:r>
          </a:p>
        </p:txBody>
      </p:sp>
      <p:pic>
        <p:nvPicPr>
          <p:cNvPr id="29701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24000" y="2590800"/>
            <a:ext cx="6130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3300"/>
                </a:solidFill>
                <a:latin typeface="Times New Roman" pitchFamily="18" charset="0"/>
              </a:rPr>
              <a:t>Причудливые деревья!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1507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Users\home\Downloads\ств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71500"/>
            <a:ext cx="67818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2531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Users\home\Downloads\дев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1000"/>
            <a:ext cx="6781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3555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home\Downloads\дере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1000"/>
            <a:ext cx="6781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4579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https://vgae.ru/uploads/posts/2012-06/1338712724_dscn5433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609600"/>
            <a:ext cx="6705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5603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http://img.travel.ru/images2/2006/08/object92841/180806-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04800"/>
            <a:ext cx="6553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6627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http://st1.stranamam.ru/data/cache/2012dec/23/44/6669378_97891-65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33400"/>
            <a:ext cx="6477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8675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371600" y="2743200"/>
            <a:ext cx="69373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</a:rPr>
              <a:t>Спасибо за внимание!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s1.ppt4web.ru/images/95245/153378/310/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5800" y="9144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Уважаемые родители предлагаем вашему вниманию презентацию, просмотрев которую вы и ваш ребенок получите массу позитива и сможете создать интересные и необычные образы деревьев. Данная презентация поможет вам украсить свободное время с детьми.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" descr="C:\Users\home\Downloads\1492019_karelskaya-bereza-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4800"/>
            <a:ext cx="61722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home\Downloads\932624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04800"/>
            <a:ext cx="6096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" descr="C:\Users\home\Downloads\116855454_3783305162068052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95250"/>
            <a:ext cx="64008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" descr="C:\Users\home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"/>
            <a:ext cx="6705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3" descr="C:\Users\home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9459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home\Downloads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2388"/>
            <a:ext cx="66294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483" name="Picture 2" descr="http://fs1.ppt4web.ru/images/95245/153378/31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home\Downloads\trees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81000"/>
            <a:ext cx="71056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</Words>
  <PresentationFormat>Экран (4:3)</PresentationFormat>
  <Paragraphs>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1</cp:lastModifiedBy>
  <cp:revision>9</cp:revision>
  <dcterms:created xsi:type="dcterms:W3CDTF">2017-05-18T19:31:57Z</dcterms:created>
  <dcterms:modified xsi:type="dcterms:W3CDTF">2017-05-27T10:42:15Z</dcterms:modified>
</cp:coreProperties>
</file>