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3" r:id="rId6"/>
    <p:sldId id="265" r:id="rId7"/>
    <p:sldId id="284" r:id="rId8"/>
    <p:sldId id="267" r:id="rId9"/>
    <p:sldId id="269" r:id="rId10"/>
    <p:sldId id="271" r:id="rId11"/>
    <p:sldId id="273" r:id="rId12"/>
    <p:sldId id="278" r:id="rId13"/>
    <p:sldId id="277" r:id="rId14"/>
    <p:sldId id="280" r:id="rId15"/>
    <p:sldId id="279" r:id="rId16"/>
    <p:sldId id="281" r:id="rId17"/>
    <p:sldId id="285" r:id="rId18"/>
    <p:sldId id="288" r:id="rId19"/>
    <p:sldId id="287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7EB-FE53-4310-A3B9-C010374D5D1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42E2-3923-439D-A584-05EDA21FB3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00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t1@7a8e80d8-a06d-4e71-b301-60681d55ab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776864" cy="517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260648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соли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6" descr="Poloskanie-gorla-u-rebenka-dlya-profilaktiki-zabolevan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7539681" cy="565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188640"/>
            <a:ext cx="507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как средство лечения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6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13690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185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Спелеокамеры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соляные шахты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2328455_Para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35292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p_39685_3_gallerybig.jpg"/>
          <p:cNvPicPr>
            <a:picLocks noChangeAspect="1"/>
          </p:cNvPicPr>
          <p:nvPr/>
        </p:nvPicPr>
        <p:blipFill>
          <a:blip r:embed="rId3" cstate="print"/>
          <a:srcRect l="12967" r="6346"/>
          <a:stretch>
            <a:fillRect/>
          </a:stretch>
        </p:blipFill>
        <p:spPr>
          <a:xfrm>
            <a:off x="395536" y="1052736"/>
            <a:ext cx="460851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stanza-del-sale5.jpg"/>
          <p:cNvPicPr>
            <a:picLocks noChangeAspect="1"/>
          </p:cNvPicPr>
          <p:nvPr/>
        </p:nvPicPr>
        <p:blipFill>
          <a:blip r:embed="rId4" cstate="print"/>
          <a:srcRect t="4263"/>
          <a:stretch>
            <a:fillRect/>
          </a:stretch>
        </p:blipFill>
        <p:spPr>
          <a:xfrm>
            <a:off x="5148064" y="1052736"/>
            <a:ext cx="3744416" cy="485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oi\Рабочий стол\Применение соли\0b267a3e153b9c8162f6c8e9f09f1b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5112568" cy="576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2959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Солёное тесто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Копия 78598461_large_podelk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6632"/>
            <a:ext cx="5346697" cy="65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8c4ea90ebddfe72b76a870cb8a060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597768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332656"/>
            <a:ext cx="268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Цветная соль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000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005931"/>
            <a:ext cx="1714500" cy="1714500"/>
          </a:xfrm>
          <a:prstGeom prst="rect">
            <a:avLst/>
          </a:prstGeom>
          <a:noFill/>
        </p:spPr>
      </p:pic>
      <p:pic>
        <p:nvPicPr>
          <p:cNvPr id="5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 descr="bae43cc17bae0b3126b10535c389ca4a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1"/>
            <a:ext cx="4916146" cy="655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92597753_large_3925073_0006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852" y="260649"/>
            <a:ext cx="5072037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full_DSC00375_1293980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06489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1207081819_chicken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260648"/>
            <a:ext cx="415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Приготовление пищи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48880"/>
            <a:ext cx="80827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592979" cy="331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9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4440271" cy="33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41321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Заготовка разносолов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зиму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12" descr="a50872e76fe266da56e3dba281fb6101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5192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0" descr="recept_zasolki_gruzdej_na_zi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4482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6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344816" cy="473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6693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Подкормка диких животных зимой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solon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5760640" cy="642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7" descr="1229594645_b_9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6891608" cy="516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в борьбе с обледенелыми дорогами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Screen-shot-2012-02-21-at-3.38.28-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920880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5" descr="14812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260648"/>
            <a:ext cx="52099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cbf6f06cb0e239e1c2c1242d5d1d37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2786" y="3284984"/>
            <a:ext cx="5157534" cy="331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2013-12-11T09:09:27Z</dcterms:created>
  <dcterms:modified xsi:type="dcterms:W3CDTF">2013-12-11T09:41:36Z</dcterms:modified>
</cp:coreProperties>
</file>