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8" r:id="rId4"/>
    <p:sldId id="257" r:id="rId5"/>
    <p:sldId id="259" r:id="rId6"/>
    <p:sldId id="262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0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F248B-B106-4F73-95E4-7788DED8C70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F391-D280-4DA1-A7B2-7AB56F601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Картинки по запросу большие картинки на слай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большие картинки на слай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645" y="-24117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8000" y="1905506"/>
            <a:ext cx="60960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30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j-ea"/>
                <a:cs typeface="+mj-cs"/>
              </a:rPr>
              <a:t> МОЯ     </a:t>
            </a:r>
            <a:r>
              <a:rPr lang="ru-RU" sz="120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j-ea"/>
                <a:cs typeface="+mj-cs"/>
              </a:rPr>
              <a:t>СЕМЬЯ</a:t>
            </a:r>
            <a:endParaRPr lang="ru-RU" sz="12000" dirty="0"/>
          </a:p>
        </p:txBody>
      </p:sp>
    </p:spTree>
    <p:extLst>
      <p:ext uri="{BB962C8B-B14F-4D97-AF65-F5344CB8AC3E}">
        <p14:creationId xmlns:p14="http://schemas.microsoft.com/office/powerpoint/2010/main" val="40025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4429" y="4092692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Начало нашего рода, по рассказам деда, идет с Москвы. Предки были по фамилии Цветковы и имели свою мануфактуру. После дуэли, чтобы не разжаловали из дворян и не лишили состояния, было принято решение уехать в глушь. Там, в селе </a:t>
            </a:r>
            <a:r>
              <a:rPr lang="ru-RU" dirty="0" err="1" smtClean="0"/>
              <a:t>Полибино</a:t>
            </a:r>
            <a:r>
              <a:rPr lang="ru-RU" dirty="0" smtClean="0"/>
              <a:t> </a:t>
            </a:r>
            <a:r>
              <a:rPr lang="ru-RU" dirty="0" err="1" smtClean="0"/>
              <a:t>Алатырского</a:t>
            </a:r>
            <a:r>
              <a:rPr lang="ru-RU" dirty="0" smtClean="0"/>
              <a:t> уезда и  пустили корни. У прадеда было трое сыновей. Один из них, повзрослев, уехал в Москву, второй сын погиб от руки барина, поспорив с ним о неровно вспаханной борозде, а третий сын, мой прадед Иван. У него родилось шестеро детей : Федор, Андрей, Мария, Михаил, Екатерина, Василий (1900 г р.).</a:t>
            </a:r>
            <a:endParaRPr lang="ru-RU" dirty="0"/>
          </a:p>
        </p:txBody>
      </p:sp>
      <p:pic>
        <p:nvPicPr>
          <p:cNvPr id="1026" name="Picture 2" descr="Картинки по запросу моск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11" y="419836"/>
            <a:ext cx="8066827" cy="3438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oditel-skiy-dom--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240" y="5748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366" y="3072355"/>
            <a:ext cx="4765288" cy="3484562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ru-RU" sz="2200" dirty="0" smtClean="0"/>
              <a:t>У моего деда </a:t>
            </a:r>
            <a:r>
              <a:rPr lang="ru-RU" sz="2200" dirty="0"/>
              <a:t>было четверо  детей, </a:t>
            </a:r>
            <a:r>
              <a:rPr lang="ru-RU" sz="2200" dirty="0" smtClean="0"/>
              <a:t>когда умерла </a:t>
            </a:r>
            <a:r>
              <a:rPr lang="ru-RU" sz="2200" dirty="0"/>
              <a:t>его первая  </a:t>
            </a:r>
            <a:r>
              <a:rPr lang="ru-RU" sz="2200" dirty="0" smtClean="0"/>
              <a:t>жена </a:t>
            </a:r>
            <a:r>
              <a:rPr lang="ru-RU" sz="2200" dirty="0"/>
              <a:t>от </a:t>
            </a:r>
            <a:r>
              <a:rPr lang="ru-RU" sz="2200" dirty="0" smtClean="0"/>
              <a:t>тифа, а за ней и четвертый ребенок. Остался он вдовцом </a:t>
            </a:r>
            <a:r>
              <a:rPr lang="ru-RU" sz="2200" dirty="0"/>
              <a:t>с тремя детьми (Михаил-8 лет, Мария-6 лет, Клавдия 2 года</a:t>
            </a:r>
            <a:r>
              <a:rPr lang="ru-RU" sz="2200" dirty="0" smtClean="0"/>
              <a:t>). </a:t>
            </a:r>
            <a:r>
              <a:rPr lang="ru-RU" sz="2200" dirty="0">
                <a:solidFill>
                  <a:prstClr val="black"/>
                </a:solidFill>
              </a:rPr>
              <a:t>Дед жил в достатке, так как был очень трудолюбив и вел единоличное хозяйство</a:t>
            </a:r>
            <a:r>
              <a:rPr lang="ru-RU" sz="2200" dirty="0" smtClean="0">
                <a:solidFill>
                  <a:prstClr val="black"/>
                </a:solidFill>
              </a:rPr>
              <a:t>. </a:t>
            </a:r>
            <a:r>
              <a:rPr lang="ru-RU" sz="2200" dirty="0" smtClean="0"/>
              <a:t>Прошло немного времени и он  снова, </a:t>
            </a:r>
            <a:r>
              <a:rPr lang="ru-RU" sz="2200" dirty="0"/>
              <a:t>в 33 </a:t>
            </a:r>
            <a:r>
              <a:rPr lang="ru-RU" sz="2200" dirty="0" smtClean="0"/>
              <a:t>года, </a:t>
            </a:r>
            <a:r>
              <a:rPr lang="ru-RU" sz="2200" dirty="0"/>
              <a:t>женился на моей бабушке Любови, которой на тот момент было 28 лет. Она была из бедной семьи и </a:t>
            </a:r>
            <a:r>
              <a:rPr lang="ru-RU" sz="2200" dirty="0" smtClean="0"/>
              <a:t>жила в доме </a:t>
            </a:r>
            <a:r>
              <a:rPr lang="ru-RU" sz="2200" dirty="0"/>
              <a:t>со своим братом и </a:t>
            </a:r>
            <a:r>
              <a:rPr lang="ru-RU" sz="2200" dirty="0" smtClean="0"/>
              <a:t>снохой. У бабушки с дедом родилось трое детей: Николай, Иван, Валентина.</a:t>
            </a:r>
          </a:p>
          <a:p>
            <a:pPr algn="l"/>
            <a:endParaRPr lang="ru-RU" sz="2200" dirty="0"/>
          </a:p>
          <a:p>
            <a:pPr algn="l"/>
            <a:endParaRPr lang="ru-RU" sz="2200" dirty="0" smtClean="0"/>
          </a:p>
          <a:p>
            <a:pPr algn="l"/>
            <a:endParaRPr lang="ru-RU" sz="2200" dirty="0"/>
          </a:p>
          <a:p>
            <a:pPr algn="l"/>
            <a:endParaRPr lang="ru-RU" sz="2200" dirty="0" smtClean="0"/>
          </a:p>
          <a:p>
            <a:pPr algn="l"/>
            <a:endParaRPr lang="ru-RU" sz="2200" dirty="0"/>
          </a:p>
          <a:p>
            <a:pPr algn="l"/>
            <a:endParaRPr lang="ru-RU" sz="2200" dirty="0" smtClean="0"/>
          </a:p>
          <a:p>
            <a:pPr algn="l"/>
            <a:endParaRPr lang="ru-RU" sz="2200" dirty="0"/>
          </a:p>
          <a:p>
            <a:pPr algn="l"/>
            <a:endParaRPr lang="ru-RU" sz="2200" dirty="0" smtClean="0"/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02" y="270612"/>
            <a:ext cx="6441687" cy="483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9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13975" r="15964" b="19887"/>
          <a:stretch/>
        </p:blipFill>
        <p:spPr>
          <a:xfrm>
            <a:off x="137939" y="196598"/>
            <a:ext cx="6776581" cy="526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 flipH="1" flipV="1">
            <a:off x="7627433" y="2397511"/>
            <a:ext cx="3813717" cy="1271239"/>
          </a:xfrm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" name="Объект 2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1688" y="3395043"/>
            <a:ext cx="4462462" cy="45690"/>
          </a:xfrm>
          <a:prstGeom prst="rect">
            <a:avLst/>
          </a:prstGeom>
        </p:spPr>
      </p:pic>
      <p:sp>
        <p:nvSpPr>
          <p:cNvPr id="29" name="Текст 28"/>
          <p:cNvSpPr>
            <a:spLocks noGrp="1"/>
          </p:cNvSpPr>
          <p:nvPr>
            <p:ph type="body" sz="half" idx="2"/>
          </p:nvPr>
        </p:nvSpPr>
        <p:spPr>
          <a:xfrm flipH="1">
            <a:off x="7325683" y="1739590"/>
            <a:ext cx="4115468" cy="412939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2200" dirty="0">
                <a:solidFill>
                  <a:prstClr val="black"/>
                </a:solidFill>
              </a:rPr>
              <a:t>Мой папа-  </a:t>
            </a:r>
            <a:r>
              <a:rPr lang="ru-RU" sz="2200" dirty="0" err="1">
                <a:solidFill>
                  <a:prstClr val="black"/>
                </a:solidFill>
              </a:rPr>
              <a:t>Муленков</a:t>
            </a:r>
            <a:r>
              <a:rPr lang="ru-RU" sz="2200" dirty="0">
                <a:solidFill>
                  <a:prstClr val="black"/>
                </a:solidFill>
              </a:rPr>
              <a:t> Валерий Анатольевич увидел маму впервые, когда ей было 16 лет. Папа  должен был отвезти посылку маминому брату в Сибирь. Шло время, у брата родилась дочь Ирина и мама поехала с ней нянчиться в Усолье -Сибирское. Там родители встретились снова и поженились 23 февраля. Моя мама - Валентина Васильевна проработала всю жизнь с папой на заводе «Электроприбор» в гальваническом цехе. Папа </a:t>
            </a:r>
            <a:r>
              <a:rPr lang="ru-RU" sz="2200" dirty="0" smtClean="0">
                <a:solidFill>
                  <a:prstClr val="black"/>
                </a:solidFill>
              </a:rPr>
              <a:t>работал </a:t>
            </a:r>
            <a:r>
              <a:rPr lang="ru-RU" sz="2200" dirty="0">
                <a:solidFill>
                  <a:prstClr val="black"/>
                </a:solidFill>
              </a:rPr>
              <a:t>бригадиром в слесарном цехе и имеет награду «Заслуженный машиностроитель СССР</a:t>
            </a:r>
            <a:r>
              <a:rPr lang="ru-RU" sz="2200" dirty="0" smtClean="0">
                <a:solidFill>
                  <a:prstClr val="black"/>
                </a:solidFill>
              </a:rPr>
              <a:t>»..</a:t>
            </a:r>
            <a:endParaRPr lang="ru-RU" sz="2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35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166" y="1170877"/>
            <a:ext cx="5129561" cy="5564459"/>
          </a:xfrm>
        </p:spPr>
        <p:txBody>
          <a:bodyPr/>
          <a:lstStyle/>
          <a:p>
            <a:pPr algn="l"/>
            <a:endParaRPr lang="ru-RU" sz="2000" dirty="0" smtClean="0"/>
          </a:p>
          <a:p>
            <a:pPr algn="l"/>
            <a:r>
              <a:rPr lang="ru-RU" sz="2000" dirty="0" smtClean="0"/>
              <a:t>Мои родители поженились, когда маме было 18 лет, а папе 25. Он отслужил четыре года моряком на Тихом океане. Родители после свадьбы жили в Сибири, а потом вернулись домой и поселились в Алатыре. Каждый выходной мама с папой ездили к бабушке и дедушке в деревню помогать по хозяйству, так как родители мамы были престарелыми (мама родилась, когда бабушке было 41, а деду 45 лет). В 1964 году родилась первая их дочь -  Любовь, а затем, в 1972 году  Светлана.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43" y="524107"/>
            <a:ext cx="6140605" cy="460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0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68791" y="215997"/>
            <a:ext cx="5285676" cy="6401659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pPr algn="l"/>
            <a:r>
              <a:rPr lang="ru-RU" sz="2000" dirty="0" smtClean="0"/>
              <a:t>В 1984 году 6 октября я вышла замуж за Краснова Алексея Серафимовича, который был девятым ребенком в семье и проживал в деревне Крылово Порецкого района.</a:t>
            </a:r>
          </a:p>
          <a:p>
            <a:pPr algn="l"/>
            <a:r>
              <a:rPr lang="ru-RU" sz="2000" dirty="0" smtClean="0"/>
              <a:t>После свадьбы  </a:t>
            </a:r>
            <a:r>
              <a:rPr lang="ru-RU" sz="2000" dirty="0"/>
              <a:t>с</a:t>
            </a:r>
            <a:r>
              <a:rPr lang="ru-RU" sz="2000" dirty="0" smtClean="0"/>
              <a:t>начала мы жили в городе Новочебоксарск и у нас там родилась в 1985 году дочь Оксана. В 1986 году мы переехали на мою Родину в город Алатырь, а в 1995 году родилась дочь Наталия.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241" y="-609795"/>
            <a:ext cx="4954757" cy="66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830" y="624469"/>
            <a:ext cx="4436186" cy="6233531"/>
          </a:xfrm>
        </p:spPr>
        <p:txBody>
          <a:bodyPr/>
          <a:lstStyle/>
          <a:p>
            <a:pPr algn="l"/>
            <a:endParaRPr lang="ru-RU" sz="2000" dirty="0" smtClean="0"/>
          </a:p>
          <a:p>
            <a:pPr algn="l"/>
            <a:endParaRPr lang="ru-RU" sz="2000" dirty="0"/>
          </a:p>
          <a:p>
            <a:pPr algn="l"/>
            <a:endParaRPr lang="ru-RU" sz="2000" dirty="0" smtClean="0"/>
          </a:p>
          <a:p>
            <a:pPr algn="l"/>
            <a:endParaRPr lang="ru-RU" sz="2000" dirty="0"/>
          </a:p>
          <a:p>
            <a:pPr algn="l"/>
            <a:endParaRPr lang="ru-RU" sz="2000" dirty="0" smtClean="0"/>
          </a:p>
          <a:p>
            <a:pPr algn="l"/>
            <a:r>
              <a:rPr lang="ru-RU" sz="2000" dirty="0" smtClean="0"/>
              <a:t>Старшая дочь Оксана живет и работает в городе Алатырь. У нее есть двое детей. Сыну Кириллу 13 лет, а дочери Соне 8 лет. Кирилл учится в 7 классе и занимается футболом, а дочка Соня учится во 2 классе и ходит в бассейн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94" y="1360448"/>
            <a:ext cx="6490224" cy="432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9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746" y="456341"/>
            <a:ext cx="5609064" cy="6111727"/>
          </a:xfrm>
        </p:spPr>
        <p:txBody>
          <a:bodyPr/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pPr algn="l"/>
            <a:endParaRPr lang="ru-RU" sz="2000" dirty="0" smtClean="0"/>
          </a:p>
          <a:p>
            <a:pPr algn="l"/>
            <a:r>
              <a:rPr lang="ru-RU" sz="2000" dirty="0" smtClean="0"/>
              <a:t>Младшая дочь Наталия  не замужем. Она живет в городе Казани, работает на железной дороге «дежурным по станции»  и учится по специальности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46" y="456341"/>
            <a:ext cx="5077764" cy="390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95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551837"/>
            <a:ext cx="6096000" cy="18825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6000" dirty="0" smtClean="0">
                <a:solidFill>
                  <a:prstClr val="black"/>
                </a:solidFill>
              </a:rPr>
              <a:t>Продолжение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6000" dirty="0">
                <a:solidFill>
                  <a:prstClr val="black"/>
                </a:solidFill>
              </a:rPr>
              <a:t> </a:t>
            </a:r>
            <a:r>
              <a:rPr lang="ru-RU" sz="6000" dirty="0" smtClean="0">
                <a:solidFill>
                  <a:prstClr val="black"/>
                </a:solidFill>
              </a:rPr>
              <a:t>     следует . . . 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550</Words>
  <Application>Microsoft Office PowerPoint</Application>
  <PresentationFormat>Широкоэкранный</PresentationFormat>
  <Paragraphs>34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38</cp:revision>
  <dcterms:created xsi:type="dcterms:W3CDTF">2017-12-02T15:31:55Z</dcterms:created>
  <dcterms:modified xsi:type="dcterms:W3CDTF">2017-12-17T05:18:40Z</dcterms:modified>
</cp:coreProperties>
</file>