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5" r:id="rId2"/>
    <p:sldId id="307" r:id="rId3"/>
    <p:sldId id="349" r:id="rId4"/>
    <p:sldId id="346" r:id="rId5"/>
    <p:sldId id="308" r:id="rId6"/>
    <p:sldId id="278" r:id="rId7"/>
    <p:sldId id="347" r:id="rId8"/>
    <p:sldId id="348" r:id="rId9"/>
    <p:sldId id="29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519" autoAdjust="0"/>
    <p:restoredTop sz="99834" autoAdjust="0"/>
  </p:normalViewPr>
  <p:slideViewPr>
    <p:cSldViewPr>
      <p:cViewPr>
        <p:scale>
          <a:sx n="81" d="100"/>
          <a:sy n="81" d="100"/>
        </p:scale>
        <p:origin x="-155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D5267-AE39-468F-9B96-F39595212965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92560-ACDE-46FD-8927-F587A8F5EC4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76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560-ACDE-46FD-8927-F587A8F5EC4A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560-ACDE-46FD-8927-F587A8F5EC4A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560-ACDE-46FD-8927-F587A8F5EC4A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611560" y="857232"/>
            <a:ext cx="7818092" cy="2428892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Организация работы с родителями в рамках реализации направления «Экономическое воспитание дошкольников»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79630" y="2967335"/>
            <a:ext cx="12444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Рисунок 5" descr="getImage (1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429000"/>
            <a:ext cx="5072098" cy="3261936"/>
          </a:xfrm>
          <a:prstGeom prst="flowChartAlternateProcess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571604" y="142852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№1 «Теремок» г. Алатырь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0826" y="5143512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Вишнякова И. Н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85720" y="285728"/>
            <a:ext cx="8568952" cy="635798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72" y="571481"/>
            <a:ext cx="80010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– наше будущее, и чем раньше мы начнем прививать им основы финансовой культуры, знакомить с основными правилами личного финансового планирования и финансовой безопасности, тем завтра им будет легче вступить во взрослую жизнь, адаптироваться в ней,  а для кого-то - определиться с выбором будущей профессии.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Безусловно в период дошкольного детства, огромную роль играет семья, и работа по экономическому воспитанию дошкольников невозможна без участия родителей, их заинтересованности, понимания важности проблемы.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3500438"/>
            <a:ext cx="792961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Только взаимодействуя с родителями, мы можем добиться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успешном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проблемы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области экономического воспитания и развития детей.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Ибо финансовая грамотность – вопрос не столько детский, сколько семейный.  Родители должны знать и помнить, что выполняя любой каприза ребёнка, они тем самым не научат его правильно относиться и обращаться с деньгами.  Должны объяснять ребёнку, что для того, чтобы заиметь то, что хочется надо потрудиться и заработать деньги. Дети должны осознавать, что денежные средства зарабатываются собственным трудом.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85720" y="357166"/>
            <a:ext cx="8568952" cy="6286544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72" y="571480"/>
            <a:ext cx="800105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Детский сад работает по проекту «По ступенькам финансовой грамотности»  с сентября 2019 года в рамках региональной опорной площадки по экономическому воспитанию дошкольников. Реализация программы ведется в 5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возрастных группах,  воспитатели прошли курсы повышения квалификации по данному направлению.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00034" y="2500306"/>
            <a:ext cx="821537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Начиная работу по экономическому воспитанию дошкольников, мы воспитатели средней группы начали с родительского собрания, которое проходило в  форме круглого стола и были даны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вопросы для обсуждения с родителями: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какого возраста ребенка можно посылать в магазин?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кого из детей есть копилка? Чье решение было заиметь копилку?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Ваше мнение о копилке?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какого возраста можно дарить деньги детям как подарок?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Ваше мнение по оплате детских услуг по дому?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хорошую учебу можно денежно поощрять детей? Ваше мнение.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ребенок дошкольного возраста, помог бабушке, например помог собрать малину, прополоть грядки, за эту работу можно ребенка денежно наградить?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357158" y="357166"/>
            <a:ext cx="8568952" cy="185738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571480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встрече познакомили родителей с целями и задачами Проекта по экономическому воспитанию «По ступеням финансовой грамотности», с содержанием, рассказали, какие мероприятия проводим в рамках проекта.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Воспитатель\AppData\Local\Microsoft\Windows\Temporary Internet Files\Content.Word\IMG-2d7c8b005c1769d6b591db6901ae4630-V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428868"/>
            <a:ext cx="3500462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C:\Users\Воспитатель\AppData\Local\Microsoft\Windows\Temporary Internet Files\Content.Word\IMG-0b12d32a34dbd6a49785cd3e6e099884-V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3286148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323528" y="285728"/>
            <a:ext cx="8568952" cy="321471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8596" y="500042"/>
            <a:ext cx="828680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Мы провели анкетирование «Экономическое воспитание ребёнка в семье». По результатам анкетирования сделали вывод, что родители признают необходимость и полезность экономического воспитания детей уже в дошкольном возрасте. Считая, что экономическое воспитание обогащает и дополняет социально-коммуникативное и познавательное развитие дошкольников. И активно помогают нам, например,  родителями были изготовлены бумажные купюры и монеты для игр и занятий, а так же предоставлен Альбом нумизмата с купюрами и монетами разных стран. Принесли кошельки и сумочки для сюжетно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ролевых игр.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:\Users\Воспитатель\AppData\Local\Microsoft\Windows\Temporary Internet Files\Content.Word\20200304_1311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858902" y="3371516"/>
            <a:ext cx="3421854" cy="345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23528" y="188640"/>
            <a:ext cx="8568952" cy="645507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500042"/>
            <a:ext cx="800105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Так же планируем провести совместное мероприятие с родителями, основная идея которого заключается в том, что несколько родителей расскажут о своей профессии, покажут, какую работу они выполняют на работе, проходить будет мероприятие в форме сюжетно-ролевой игры. Тем самым проиграв различные ситуации с родителями, у детей расширятся знания о мире профессий. Идея этого мероприятия возникла не случайно, многие дети не знают, где и кем работают их мамы и папы, какую работу они выполняют на работе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одготовили список литературы, которую 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могут читать детям, ведь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многих сказках есть экономическая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составляющая, например во многих сказках отражается труд людей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Хаврошечка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Морозко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Федорино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горе», «Мужик и медведь», сказки о потребностях  А.С.Пушкин «Сказка о рыбаке и рыбке»,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К.И.Чуйковский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«Телефон», сказки о бартере «Лисичка со скалочкой», Катаев «Дудочка и кувшинчик», сказки о деньгах  К.И.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Чуйковский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«Муха- цокотуха», А. Толстой «Буратино», сказки о рекламе «Ш.Перро «Кот в сапога», Г.Х.Андерсен «Новое платье короля», С.Михалков «Как мужик корову продавал»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23528" y="188640"/>
            <a:ext cx="8568952" cy="645507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42910" y="785794"/>
            <a:ext cx="807249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По завершению круглого стола раздали родителям памятки, советы, по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воспитанию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современных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экономических условиях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Рассказывайте детям о своей работе.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Не скрывайте от детей свое материальное положение.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Не приучайте детей к излишествам.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Формируйте у детей разумные потребности.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Учите детей бережливости.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Помогите детям осознать стоимость вещей.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Привлекайте детей к работе по дому.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Дети должны знать цену деньгам.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Готовимся  провести открытое занятие с привлечением родителей на тему «Веселая копилка», где расскажем детям историю возникновения денег, какими деньгами в настоящее время пользуются в нашей стране и как они называются, откуда берутся деньги, зачем людям нужны деньги.  Поиграем в игру «Семейный бюджет».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23528" y="188640"/>
            <a:ext cx="8568952" cy="645507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42910" y="785794"/>
            <a:ext cx="8072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357166"/>
            <a:ext cx="81439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За круглым столом мы с родителями подняли вопрос обсуждения «Безотходное производство», суть которого заключается в том, чтобы дать старым вещам вторую жизнь. Использовать старые вещи для создания новых, например изготовление из ненужных вещей ковриков, игрушек, кукол и т.д. Ведь можно не покупать коврики, игрушки в магазине, а сделать своими руками, тем самым сэкономив семейный бюджет.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Используя данные формы работы с родителями, я думаю, родители будут не только сторонними наблюдателями, а активными участниками образовательного процесса в ДОУ, в том числе и по экономическому воспитанию.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АРТИНКИ\Не знаешь как жить, живи счастливо!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071678"/>
            <a:ext cx="4857784" cy="464347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357166"/>
            <a:ext cx="8572560" cy="1357322"/>
          </a:xfrm>
          <a:prstGeom prst="rect">
            <a:avLst/>
          </a:prstGeom>
          <a:noFill/>
        </p:spPr>
        <p:txBody>
          <a:bodyPr wrap="none" rtlCol="0">
            <a:prstTxWarp prst="textWave2">
              <a:avLst/>
            </a:prstTxWarp>
            <a:sp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за внимание!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492</Words>
  <Application>Microsoft Office PowerPoint</Application>
  <PresentationFormat>Экран (4:3)</PresentationFormat>
  <Paragraphs>42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«МОЯ СЕМЬЯ»</dc:title>
  <dc:creator>Таня</dc:creator>
  <cp:lastModifiedBy>Irina</cp:lastModifiedBy>
  <cp:revision>138</cp:revision>
  <dcterms:created xsi:type="dcterms:W3CDTF">2013-04-21T06:15:43Z</dcterms:created>
  <dcterms:modified xsi:type="dcterms:W3CDTF">2025-02-01T17:53:40Z</dcterms:modified>
</cp:coreProperties>
</file>