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343" r:id="rId4"/>
    <p:sldId id="348" r:id="rId5"/>
    <p:sldId id="349" r:id="rId6"/>
    <p:sldId id="344" r:id="rId7"/>
    <p:sldId id="346" r:id="rId8"/>
    <p:sldId id="347" r:id="rId9"/>
    <p:sldId id="345" r:id="rId10"/>
    <p:sldId id="329" r:id="rId11"/>
    <p:sldId id="350" r:id="rId12"/>
    <p:sldId id="304" r:id="rId13"/>
    <p:sldId id="287" r:id="rId14"/>
    <p:sldId id="273" r:id="rId15"/>
    <p:sldId id="326" r:id="rId16"/>
    <p:sldId id="351" r:id="rId17"/>
    <p:sldId id="352" r:id="rId18"/>
    <p:sldId id="275" r:id="rId19"/>
    <p:sldId id="265" r:id="rId20"/>
    <p:sldId id="35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31BEA-2AC6-4437-A6F5-14DF161D443C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68F8-5331-4824-B2F9-FACDF74DFE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556792"/>
            <a:ext cx="85689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Интерактивные игры </a:t>
            </a:r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теме: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«День защитника Отечества»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Буква Г, звуки [Г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]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детей 6 – 7 лет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8064" y="4365104"/>
            <a:ext cx="19968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Дубровская Л.В.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4532" y="6103168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Д/и: «Один – много»: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снаряд – много снаряд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пушка – много …, автомат – много …, патрон – много …, мина – много …,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s://bootlegbricks.ru/image/catalog/tbstoys/block-1/o1cn01y0dkt71ccc5bqcxy3_!!2210246490044-0-cib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340768"/>
            <a:ext cx="4680520" cy="3096344"/>
          </a:xfrm>
          <a:prstGeom prst="rect">
            <a:avLst/>
          </a:prstGeom>
          <a:noFill/>
        </p:spPr>
      </p:pic>
      <p:pic>
        <p:nvPicPr>
          <p:cNvPr id="13318" name="Picture 6" descr="https://www.clipartmax.com/png/full/139-1393419_big-image-ak-4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5085184"/>
            <a:ext cx="3462590" cy="1194154"/>
          </a:xfrm>
          <a:prstGeom prst="rect">
            <a:avLst/>
          </a:prstGeom>
          <a:noFill/>
        </p:spPr>
      </p:pic>
      <p:pic>
        <p:nvPicPr>
          <p:cNvPr id="13320" name="Picture 8" descr="https://avatars.mds.yandex.net/i?id=331fae7bd25a6c1731a6de3b537f838dd42116b1-4599990-images-thumbs&amp;n=1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340768"/>
            <a:ext cx="1124885" cy="2664296"/>
          </a:xfrm>
          <a:prstGeom prst="rect">
            <a:avLst/>
          </a:prstGeom>
          <a:noFill/>
        </p:spPr>
      </p:pic>
      <p:pic>
        <p:nvPicPr>
          <p:cNvPr id="13322" name="Picture 10" descr="https://flyclipart.com/thumb2/bomb-png-transparent-picture-568765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628800"/>
            <a:ext cx="2195736" cy="2016224"/>
          </a:xfrm>
          <a:prstGeom prst="rect">
            <a:avLst/>
          </a:prstGeom>
          <a:noFill/>
        </p:spPr>
      </p:pic>
      <p:pic>
        <p:nvPicPr>
          <p:cNvPr id="13324" name="Picture 12" descr="https://www.pngjoy.com/pngm/438/26497789_dayz-standalone-landmine-png-download-land-mine-transparent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437112"/>
            <a:ext cx="3063423" cy="20608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Д/и: «Один – много»: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медаль – много …, танк – много …, самолет – много…, корабль – много …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s://cdn2.imgbb.ru/user/125/1254559/201410/8f44c3ede520a7ddcf085b8f88d0622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9" y="908720"/>
            <a:ext cx="1826384" cy="2520280"/>
          </a:xfrm>
          <a:prstGeom prst="rect">
            <a:avLst/>
          </a:prstGeom>
          <a:noFill/>
        </p:spPr>
      </p:pic>
      <p:pic>
        <p:nvPicPr>
          <p:cNvPr id="11" name="Рисунок 10" descr="https://s1.1zoom.ru/big7/920/Airplane_Painting_Art_32347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33664"/>
            <a:ext cx="4283968" cy="3024336"/>
          </a:xfrm>
          <a:prstGeom prst="rect">
            <a:avLst/>
          </a:prstGeom>
          <a:noFill/>
        </p:spPr>
      </p:pic>
      <p:pic>
        <p:nvPicPr>
          <p:cNvPr id="12" name="Рисунок 11" descr="https://img4.goodfon.ru/wallpaper/nbig/d/27/piotr-velikii-tiazhiolyi-atomnyi-raketnyi-kreiser-tarkr-tret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3789040"/>
            <a:ext cx="449999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ds7ishim.ru/sites/default/files/news/img_to_text/img4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880144"/>
            <a:ext cx="4248472" cy="27648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Д/и: «Давайте посчитаем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1 - 5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Взрослый предлагает посчитать все предметы на слайде </a:t>
            </a:r>
            <a:r>
              <a:rPr lang="ru-RU" sz="2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упоминанием на цвет и форму с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опорой на цифру.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боевой танк, </a:t>
            </a:r>
            <a:r>
              <a:rPr lang="ru-RU" sz="2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боевых танка, три боевых танка, </a:t>
            </a:r>
            <a:r>
              <a:rPr kumimoji="0" lang="ru-RU" sz="22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четыре </a:t>
            </a:r>
            <a:r>
              <a:rPr lang="ru-RU" sz="22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боевых танка, пять боевых танков и 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т.д.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844824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59632" y="2708920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3573016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59632" y="4437112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5417840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5" name="AutoShape 7" descr="https://kirov.mimikid.ru/image/cache/300-390/data/jeans/ID_435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 descr="https://cdn2.imgbb.ru/user/125/1254559/201410/8f44c3ede520a7ddcf085b8f88d0622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844824"/>
            <a:ext cx="1826384" cy="2520280"/>
          </a:xfrm>
          <a:prstGeom prst="rect">
            <a:avLst/>
          </a:prstGeom>
          <a:noFill/>
        </p:spPr>
      </p:pic>
      <p:pic>
        <p:nvPicPr>
          <p:cNvPr id="15" name="Picture 4" descr="http://ds7ishim.ru/sites/default/files/news/img_to_text/img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268760"/>
            <a:ext cx="3419872" cy="2225631"/>
          </a:xfrm>
          <a:prstGeom prst="rect">
            <a:avLst/>
          </a:prstGeom>
          <a:noFill/>
        </p:spPr>
      </p:pic>
      <p:pic>
        <p:nvPicPr>
          <p:cNvPr id="16" name="Picture 4" descr="https://bootlegbricks.ru/image/catalog/tbstoys/block-1/o1cn01y0dkt71ccc5bqcxy3_!!2210246490044-0-cib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733210"/>
            <a:ext cx="3384376" cy="2124790"/>
          </a:xfrm>
          <a:prstGeom prst="rect">
            <a:avLst/>
          </a:prstGeom>
          <a:noFill/>
        </p:spPr>
      </p:pic>
      <p:pic>
        <p:nvPicPr>
          <p:cNvPr id="17" name="Picture 6" descr="https://www.clipartmax.com/png/full/139-1393419_big-image-ak-4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3645024"/>
            <a:ext cx="3462590" cy="1440160"/>
          </a:xfrm>
          <a:prstGeom prst="rect">
            <a:avLst/>
          </a:prstGeom>
          <a:noFill/>
        </p:spPr>
      </p:pic>
      <p:pic>
        <p:nvPicPr>
          <p:cNvPr id="18" name="Picture 8" descr="https://avatars.mds.yandex.net/i?id=331fae7bd25a6c1731a6de3b537f838dd42116b1-4599990-images-thumbs&amp;n=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4602087"/>
            <a:ext cx="692837" cy="2255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3110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Д/и: «Чего не стало?»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Взрослый  просит запомнить картинки,  назвать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предметы на слайде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затем предлагает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закрыть глаза, затем кликнет на мышь, уходит картинка,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ребенок открывает глаза, говорит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чего </a:t>
            </a:r>
            <a:r>
              <a:rPr kumimoji="0" lang="ru-RU" sz="2400" b="0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стало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Не стало … и </a:t>
            </a:r>
            <a:r>
              <a:rPr lang="ru-RU" sz="2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тд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ds7ishim.ru/sites/default/files/news/img_to_text/img4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4944"/>
            <a:ext cx="3456384" cy="2304256"/>
          </a:xfrm>
          <a:prstGeom prst="rect">
            <a:avLst/>
          </a:prstGeom>
          <a:noFill/>
        </p:spPr>
      </p:pic>
      <p:pic>
        <p:nvPicPr>
          <p:cNvPr id="10" name="Picture 6" descr="https://www.clipartmax.com/png/full/139-1393419_big-image-ak-4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060848"/>
            <a:ext cx="3462590" cy="1440160"/>
          </a:xfrm>
          <a:prstGeom prst="rect">
            <a:avLst/>
          </a:prstGeom>
          <a:noFill/>
        </p:spPr>
      </p:pic>
      <p:pic>
        <p:nvPicPr>
          <p:cNvPr id="11" name="Рисунок 10" descr="https://s1.1zoom.ru/big7/920/Airplane_Painting_Art_32347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4769768"/>
            <a:ext cx="3707904" cy="2088232"/>
          </a:xfrm>
          <a:prstGeom prst="rect">
            <a:avLst/>
          </a:prstGeom>
          <a:noFill/>
        </p:spPr>
      </p:pic>
      <p:pic>
        <p:nvPicPr>
          <p:cNvPr id="12" name="Picture 2" descr="https://kartinkin.net/uploads/posts/2022-03/1648116950_45-kartinkin-net-p-desant-kartinki-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89859" y="2420888"/>
            <a:ext cx="2254141" cy="3247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Пальчиковая гимнастика«Бойцы-молодцы»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856895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Пальцы эти – все бойцы, 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(показать раскрытые ладони)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Удалые молодцы.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Два – больших и крепких малых.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солдат в боях удалых.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Два – гвардейца-храбреца,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(сжать пальцы в кулаки и поочерёдно разжимать пальцы на обеих руках одновременно, начиная с больших)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Два – сметливых молодца.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Два – героя безымянных.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 в работе очень рьяных!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Два – мизинца-коротышки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Очень славные мальчишки!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490" y="0"/>
            <a:ext cx="9120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Д/у: «Четвертый лишний»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взрослый просит ребенка  найти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лишний предмет с объяснением , почему? Затем предлагает проверить.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s://lh3.googleusercontent.com/-vbed0pMNjws/YCqrJmASObI/AAAAAAAAIig/dUZfor5oVQE5vJh1-MMtF_J2aqO1azHCwCLcBGAsYHQ/image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132856"/>
            <a:ext cx="2627784" cy="2448272"/>
          </a:xfrm>
          <a:prstGeom prst="rect">
            <a:avLst/>
          </a:prstGeom>
          <a:noFill/>
        </p:spPr>
      </p:pic>
      <p:pic>
        <p:nvPicPr>
          <p:cNvPr id="7" name="Picture 2" descr="https://lh3.googleusercontent.com/-vbed0pMNjws/YCqrJmASObI/AAAAAAAAIig/dUZfor5oVQE5vJh1-MMtF_J2aqO1azHCwCLcBGAsYHQ/image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2348880"/>
            <a:ext cx="1728192" cy="2304256"/>
          </a:xfrm>
          <a:prstGeom prst="rect">
            <a:avLst/>
          </a:prstGeom>
          <a:noFill/>
        </p:spPr>
      </p:pic>
      <p:pic>
        <p:nvPicPr>
          <p:cNvPr id="8" name="Picture 2" descr="https://lh3.googleusercontent.com/-vbed0pMNjws/YCqrJmASObI/AAAAAAAAIig/dUZfor5oVQE5vJh1-MMtF_J2aqO1azHCwCLcBGAsYHQ/image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76872"/>
            <a:ext cx="2519772" cy="2304256"/>
          </a:xfrm>
          <a:prstGeom prst="rect">
            <a:avLst/>
          </a:prstGeom>
          <a:noFill/>
        </p:spPr>
      </p:pic>
      <p:pic>
        <p:nvPicPr>
          <p:cNvPr id="9" name="Picture 2" descr="https://lh3.googleusercontent.com/-vbed0pMNjws/YCqrJmASObI/AAAAAAAAIig/dUZfor5oVQE5vJh1-MMtF_J2aqO1azHCwCLcBGAsYHQ/image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776" y="2132856"/>
            <a:ext cx="2016224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490" y="0"/>
            <a:ext cx="91205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Д/у: «Четвертый лишний»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взрослый просит ребенка  найти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лишний предмет с объяснением , почему? Затем предлагает проверить.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blogger.googleusercontent.com/img/b/R29vZ2xl/AVvXsEif5j_-ZX58ULe4Z-yMX_Lbmusc8AKYyeGanxB2m9-qzSnyMnGb2jbW6276W7vWj6BZtIgSw3-i--n_I7XKP_2eCqym_Kyn74mtoJqUbAcb8XG8eKDYFqbA1EPWgamFlqO1ZubituAP8XAzEv3kq4stAfU-uU_XyhyXMNtXLbgIwIB4ZM_vLJwBuPtK/s1024/slide-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48880"/>
            <a:ext cx="8820472" cy="244827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4283968" y="2132856"/>
            <a:ext cx="2736304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Га-га-га — во поле стога,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Го-го-го — Гоше нелегко,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Гу-гу-гу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бегу, как могу,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Га-га-га — зелёные луга,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Гу-гу-гу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гуси на лугу,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Га-га-га — Галина нога,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Ги-ги-ги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маме помоги,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Ге-ге-ге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гетры на ноге.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48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четко 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чистоговорки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Д/у: «Хлопни в ладоши, если услышишь звук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[Г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Взрослый произносит звуки, ребенок хлопает, на заданный звук.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Г, Д, И, Г,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Г, Т, П,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Г, Г, Г, У, Т, 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Г, Г, Г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AutoShape 3" descr="https://i.ya-webdesign.com/images/clapping-emoji-1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https://ds05.infourok.ru/uploads/ex/0828/000e38f7-818281e5/1/img1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1484784"/>
            <a:ext cx="2063311" cy="180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73016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Д/у: «Придумай слова начинающиеся на звук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[Г]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Взрослый помогает, если ребенку трудно.</a:t>
            </a:r>
            <a:r>
              <a:rPr lang="ru-RU" sz="24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Гриша, Галина, Гоша, газета, газон, газ, галоши, галстук, галушки, гамаши, гантель, гардина, гармония, гармонист, гарнир, гарнитур, гастроном, гвоздика, гвоздь, гладиолус, глобус, гнездо, год, голова, голубцы, гололёд, горе, голыш, гопак, гонка, гонщик, горбушка, горлышко, гордость, горилла, город, гора, горох, горчичник, горшок, госпиталь, гость, гостинец, грабли, граната, граница, график, грач, гром, группа, груша, губка, гуляш, гусар, гусеница, гусь.</a:t>
            </a:r>
            <a:endParaRPr lang="ru-RU" sz="20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67744" y="5589240"/>
            <a:ext cx="40429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Молодец!!!</a:t>
            </a:r>
            <a:endParaRPr kumimoji="0" lang="ru-RU" sz="6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s://star-twin.ru/800/600/https/static10.tgstat.ru/channels/_0/10/10d540e5fdfa1f7d5258b5b57e8518d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980728"/>
            <a:ext cx="4392487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 всех, кого видишь на слайде. Подели данные слова на слоги.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Каким одним словом, 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можем назвать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всех  их?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18434" name="Picture 2" descr="https://flomaster.club/uploads/posts/2022-07/1658347614_18-flomaster-club-p-risunok-voennie-professii-krasivo-1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-life.ru/articles/2020/07/02/kartinki-i-otkrytki-otkrytka-s-23-fevralya-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136904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Д/у: «Назови профессию»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Артиллерия – артиллерист. Самолет - ... Разведка -... пехота - ...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coollib.com/i/15/254215/i_08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52736"/>
            <a:ext cx="3744416" cy="2530501"/>
          </a:xfrm>
          <a:prstGeom prst="rect">
            <a:avLst/>
          </a:prstGeom>
          <a:noFill/>
        </p:spPr>
      </p:pic>
      <p:pic>
        <p:nvPicPr>
          <p:cNvPr id="3076" name="Picture 4" descr="https://mccvu.ru/upload/medialibrary/3c2/3c2b910037965c549a3172aa98314be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340768"/>
            <a:ext cx="4125648" cy="2348880"/>
          </a:xfrm>
          <a:prstGeom prst="rect">
            <a:avLst/>
          </a:prstGeom>
          <a:noFill/>
        </p:spPr>
      </p:pic>
      <p:pic>
        <p:nvPicPr>
          <p:cNvPr id="3078" name="Picture 6" descr="https://aria-art.ru/0/B/Barto%20A.%20Na%20zastave%20(I.%20Godin)/10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933056"/>
            <a:ext cx="3727114" cy="2736304"/>
          </a:xfrm>
          <a:prstGeom prst="rect">
            <a:avLst/>
          </a:prstGeom>
          <a:noFill/>
        </p:spPr>
      </p:pic>
      <p:pic>
        <p:nvPicPr>
          <p:cNvPr id="3080" name="Picture 8" descr="https://w-dog.ru/wallpapers/4/15/405772191174466/krasnaya-armiya-pexota-soldaty-muzhchiny-oruzhie-risuno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789040"/>
            <a:ext cx="4104456" cy="30689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Д/у: «Назови профессию»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Пулемет - ... Танк. Десант - ... Граница -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i3.guns.ru/forums/icons/forum_pictures/013370/13370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620688"/>
            <a:ext cx="3744416" cy="2592288"/>
          </a:xfrm>
          <a:prstGeom prst="rect">
            <a:avLst/>
          </a:prstGeom>
          <a:noFill/>
        </p:spPr>
      </p:pic>
      <p:pic>
        <p:nvPicPr>
          <p:cNvPr id="35844" name="Picture 4" descr="https://kartinkin.net/uploads/posts/2022-02/1645988678_26-kartinkin-net-p-tankisti-kartinki-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548680"/>
            <a:ext cx="3960440" cy="2475275"/>
          </a:xfrm>
          <a:prstGeom prst="rect">
            <a:avLst/>
          </a:prstGeom>
          <a:noFill/>
        </p:spPr>
      </p:pic>
      <p:pic>
        <p:nvPicPr>
          <p:cNvPr id="9" name="Picture 2" descr="https://kartinkin.net/uploads/posts/2022-03/1648116950_45-kartinkin-net-p-desant-kartinki-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3450933"/>
            <a:ext cx="3096344" cy="3407067"/>
          </a:xfrm>
          <a:prstGeom prst="rect">
            <a:avLst/>
          </a:prstGeom>
          <a:noFill/>
        </p:spPr>
      </p:pic>
      <p:pic>
        <p:nvPicPr>
          <p:cNvPr id="10" name="Picture 2" descr="https://kartinkin.net/uploads/posts/2022-02/1644941716_70-kartinkin-net-p-pogranichnik-kartinki-7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3140968"/>
            <a:ext cx="2592288" cy="3717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Д/у: «Назови профессию»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море - ... Подводная лодка - ...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specialist-detsada.ru/uploads/posts/2013-02/1360142606_51f685492f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6752"/>
            <a:ext cx="3744416" cy="4968552"/>
          </a:xfrm>
          <a:prstGeom prst="rect">
            <a:avLst/>
          </a:prstGeom>
          <a:noFill/>
        </p:spPr>
      </p:pic>
      <p:pic>
        <p:nvPicPr>
          <p:cNvPr id="36868" name="Picture 4" descr="https://avatars.dzeninfra.ru/get-zen_doc/4460063/pub_60609463038b20790c9e1362_606095d40fd2b70ff0df488d/scale_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700808"/>
            <a:ext cx="4744576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Д/у: «Кто что делает?»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взрослый спрашивает: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Что делает военный летчик?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(Военный летчик управляет самолетом, охраняет воздушное пространство)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делает танкист? (Танкист едет на танке).</a:t>
            </a:r>
          </a:p>
        </p:txBody>
      </p:sp>
      <p:pic>
        <p:nvPicPr>
          <p:cNvPr id="2050" name="Picture 2" descr="https://rusnewsday.ru/images/simpleimages/1572802603filipov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60848"/>
            <a:ext cx="4283968" cy="3682380"/>
          </a:xfrm>
          <a:prstGeom prst="rect">
            <a:avLst/>
          </a:prstGeom>
          <a:noFill/>
        </p:spPr>
      </p:pic>
      <p:pic>
        <p:nvPicPr>
          <p:cNvPr id="2052" name="Picture 4" descr="https://www.1zoom.ru/big2/747/272382-alexfas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7" y="2060848"/>
            <a:ext cx="4295355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Д/у: «Кто что делает?» взрослый спрашивает: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делает парашютист? (Парашютист прыгает с парашюта).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 делает моряк? (военные матросы, подводники охраняют водную границу)</a:t>
            </a:r>
          </a:p>
        </p:txBody>
      </p:sp>
      <p:pic>
        <p:nvPicPr>
          <p:cNvPr id="33794" name="Picture 2" descr="https://kartinkin.net/uploads/posts/2022-03/1648116950_45-kartinkin-net-p-desant-kartinki-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44824"/>
            <a:ext cx="3672408" cy="4759640"/>
          </a:xfrm>
          <a:prstGeom prst="rect">
            <a:avLst/>
          </a:prstGeom>
          <a:noFill/>
        </p:spPr>
      </p:pic>
      <p:pic>
        <p:nvPicPr>
          <p:cNvPr id="33796" name="Picture 4" descr="https://pickimage.ru/wp-content/uploads/2018/05/voenieprofessii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1844824"/>
            <a:ext cx="4968552" cy="4686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делают пограничники? (охраняют границу на суше)</a:t>
            </a:r>
          </a:p>
        </p:txBody>
      </p:sp>
      <p:pic>
        <p:nvPicPr>
          <p:cNvPr id="34818" name="Picture 2" descr="https://kartinkin.net/uploads/posts/2022-02/1644941716_70-kartinkin-net-p-pogranichnik-kartinki-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836712"/>
            <a:ext cx="7992888" cy="53523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«Двойной противник»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(употребление антонимов)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нужно поменять слова на противоположные: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Холодная зима -… Длинный день -…Грустный мальчик -…Смелый друг -… Маленький карлик -… Правдивый мудрец -…Скучное начало -… Война -…  Безобразный -…  Злой -…  Громко -…  Низко -…  Далеко -… Чужбина -…  Зима -…  Плохо -…  Старый -…  Глупый -…  Ненавидеть -…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739</Words>
  <Application>Microsoft Office PowerPoint</Application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01</cp:lastModifiedBy>
  <cp:revision>188</cp:revision>
  <dcterms:created xsi:type="dcterms:W3CDTF">2021-09-06T09:47:51Z</dcterms:created>
  <dcterms:modified xsi:type="dcterms:W3CDTF">2025-02-10T11:55:59Z</dcterms:modified>
</cp:coreProperties>
</file>