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34" y="260648"/>
            <a:ext cx="9021066" cy="64919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1624" y="116632"/>
            <a:ext cx="10484365" cy="65527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1449542"/>
            <a:ext cx="12183754" cy="76148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88999" cy="63093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03" y="-35768"/>
            <a:ext cx="8471593" cy="63455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98" y="188640"/>
            <a:ext cx="7860203" cy="60486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6"/>
            <a:ext cx="8726635" cy="578613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710" y="188640"/>
            <a:ext cx="9314660" cy="580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43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492896"/>
            <a:ext cx="9954597" cy="612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48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timin1992@outlook.com</cp:lastModifiedBy>
  <cp:revision>28</cp:revision>
  <dcterms:created xsi:type="dcterms:W3CDTF">2016-03-31T12:59:47Z</dcterms:created>
  <dcterms:modified xsi:type="dcterms:W3CDTF">2020-01-30T09:27:35Z</dcterms:modified>
</cp:coreProperties>
</file>