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5" r:id="rId6"/>
    <p:sldId id="263" r:id="rId7"/>
    <p:sldId id="262" r:id="rId8"/>
    <p:sldId id="261" r:id="rId9"/>
    <p:sldId id="260" r:id="rId10"/>
    <p:sldId id="267" r:id="rId11"/>
    <p:sldId id="266" r:id="rId12"/>
    <p:sldId id="272" r:id="rId13"/>
    <p:sldId id="271" r:id="rId14"/>
    <p:sldId id="270" r:id="rId15"/>
    <p:sldId id="273" r:id="rId16"/>
    <p:sldId id="269" r:id="rId17"/>
    <p:sldId id="268" r:id="rId18"/>
    <p:sldId id="278" r:id="rId19"/>
    <p:sldId id="277" r:id="rId20"/>
    <p:sldId id="276" r:id="rId21"/>
    <p:sldId id="279" r:id="rId22"/>
    <p:sldId id="275" r:id="rId23"/>
    <p:sldId id="281" r:id="rId24"/>
    <p:sldId id="280" r:id="rId25"/>
    <p:sldId id="285" r:id="rId26"/>
    <p:sldId id="282" r:id="rId27"/>
    <p:sldId id="274" r:id="rId28"/>
    <p:sldId id="284" r:id="rId29"/>
    <p:sldId id="288" r:id="rId30"/>
    <p:sldId id="287" r:id="rId31"/>
    <p:sldId id="286" r:id="rId32"/>
    <p:sldId id="291" r:id="rId33"/>
    <p:sldId id="283" r:id="rId34"/>
    <p:sldId id="290" r:id="rId35"/>
    <p:sldId id="295" r:id="rId36"/>
    <p:sldId id="296" r:id="rId37"/>
    <p:sldId id="297" r:id="rId38"/>
    <p:sldId id="298" r:id="rId39"/>
    <p:sldId id="299" r:id="rId40"/>
    <p:sldId id="314" r:id="rId41"/>
    <p:sldId id="315" r:id="rId42"/>
    <p:sldId id="316" r:id="rId43"/>
    <p:sldId id="294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2" r:id="rId56"/>
    <p:sldId id="311" r:id="rId57"/>
    <p:sldId id="313" r:id="rId58"/>
    <p:sldId id="258" r:id="rId59"/>
    <p:sldId id="317" r:id="rId6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C2E759-8B63-4E50-8BB8-B3EA6621C554}" type="presOf" srcId="{D831D0E8-FC2F-417C-8A50-B7132907CF42}" destId="{7639CDC6-C8AB-48DF-84F2-A06C8023F0E7}" srcOrd="0" destOrd="0" presId="urn:microsoft.com/office/officeart/2005/8/layout/venn3"/>
    <dgm:cxn modelId="{AE171971-4AF9-4D4C-88A5-2C2ECD9EF1DE}" type="presOf" srcId="{9E53B189-0707-4064-9012-2711E3FFAF51}" destId="{5E98A81F-6172-48FF-A315-DC20E1D6D860}" srcOrd="0" destOrd="0" presId="urn:microsoft.com/office/officeart/2005/8/layout/venn3"/>
    <dgm:cxn modelId="{0AE5468E-BD68-40AE-84AD-CEBF96B96273}" type="presOf" srcId="{8FDD254B-A7A3-4B97-9FBB-6289B1A1C2D8}" destId="{F714F26A-66E6-47A5-BA72-4D05BE71D5ED}" srcOrd="0" destOrd="0" presId="urn:microsoft.com/office/officeart/2005/8/layout/venn3"/>
    <dgm:cxn modelId="{E893857E-1860-4DF5-A824-0FE0E916DE95}" type="presOf" srcId="{EF3DA76C-D868-4446-A08E-A80CAB3A147C}" destId="{71C6594F-E037-4259-BCD1-AAD3B842C68C}" srcOrd="0" destOrd="0" presId="urn:microsoft.com/office/officeart/2005/8/layout/venn3"/>
    <dgm:cxn modelId="{76348762-9A42-469D-9624-D5EA581E99EC}" type="presOf" srcId="{66612BEF-459C-4E4F-BD0C-352D325DEF40}" destId="{446CA65D-CB69-46F3-B3D9-11BB3C3F4571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27247DD1-2F43-49D8-872E-62340F4FC9A6}" type="presParOf" srcId="{446CA65D-CB69-46F3-B3D9-11BB3C3F4571}" destId="{5E98A81F-6172-48FF-A315-DC20E1D6D860}" srcOrd="0" destOrd="0" presId="urn:microsoft.com/office/officeart/2005/8/layout/venn3"/>
    <dgm:cxn modelId="{387E0E4E-F188-438A-9D71-B0D77E0DD522}" type="presParOf" srcId="{446CA65D-CB69-46F3-B3D9-11BB3C3F4571}" destId="{233A0F06-B176-4222-B794-F8A2ACEF7896}" srcOrd="1" destOrd="0" presId="urn:microsoft.com/office/officeart/2005/8/layout/venn3"/>
    <dgm:cxn modelId="{F63E7531-C2B3-4024-8EC3-D43D1CAEE6FE}" type="presParOf" srcId="{446CA65D-CB69-46F3-B3D9-11BB3C3F4571}" destId="{F714F26A-66E6-47A5-BA72-4D05BE71D5ED}" srcOrd="2" destOrd="0" presId="urn:microsoft.com/office/officeart/2005/8/layout/venn3"/>
    <dgm:cxn modelId="{E3591694-5C1A-40ED-AC0F-315239D2CF8E}" type="presParOf" srcId="{446CA65D-CB69-46F3-B3D9-11BB3C3F4571}" destId="{C1BB16E1-7DA5-48EB-B3D7-8BC424EC9F8B}" srcOrd="3" destOrd="0" presId="urn:microsoft.com/office/officeart/2005/8/layout/venn3"/>
    <dgm:cxn modelId="{2F55C74C-7EC7-4507-90F5-E6BBC50CAA3B}" type="presParOf" srcId="{446CA65D-CB69-46F3-B3D9-11BB3C3F4571}" destId="{71C6594F-E037-4259-BCD1-AAD3B842C68C}" srcOrd="4" destOrd="0" presId="urn:microsoft.com/office/officeart/2005/8/layout/venn3"/>
    <dgm:cxn modelId="{029503E6-0E77-4617-8E35-D97B4EDE7C26}" type="presParOf" srcId="{446CA65D-CB69-46F3-B3D9-11BB3C3F4571}" destId="{DEE0814D-27E9-4EA5-92C4-69241B91B41B}" srcOrd="5" destOrd="0" presId="urn:microsoft.com/office/officeart/2005/8/layout/venn3"/>
    <dgm:cxn modelId="{F17CA7D9-8B25-4911-BF5D-755748F94B5D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F6AEA28-6199-4021-8053-AFC3A525C2C9}" type="presOf" srcId="{CD68ACB4-957B-40B2-9AB7-BA3A4F59C6F2}" destId="{6EF1AF08-9334-480F-9092-2F9E329DD69C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2CDA8A2-1189-4216-A393-0107AF920196}" type="presOf" srcId="{EAE1088C-D00C-4178-B118-09F4A6B86C1F}" destId="{F0D1C6A0-6AE3-4478-BCA0-1963AF8130D5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A65C35DF-5A94-44CD-8B69-4CD9D5D05A6F}" type="presOf" srcId="{3C3D1718-21F3-40E3-8073-40B31DB53FAD}" destId="{F9C5F6B0-4D31-493A-9460-1EC566C3BB84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19F37BA1-7F35-4D06-8969-76E620F6564D}" type="presOf" srcId="{9B28D258-7D84-4D3E-A4D6-4DC2CAD20B9A}" destId="{218F0263-153A-4B8C-B3FB-8AB83B00CF86}" srcOrd="0" destOrd="0" presId="urn:microsoft.com/office/officeart/2005/8/layout/venn3"/>
    <dgm:cxn modelId="{B46193AD-B825-41D7-9D97-EB280FAC560B}" type="presOf" srcId="{55503469-2CDB-46B9-B6CD-6814AE157330}" destId="{6FC185DC-2AFF-4C48-ABA6-A267AA6D91B6}" srcOrd="0" destOrd="0" presId="urn:microsoft.com/office/officeart/2005/8/layout/venn3"/>
    <dgm:cxn modelId="{ABA7379A-AF8F-455E-8B21-F590204859F8}" type="presParOf" srcId="{F0D1C6A0-6AE3-4478-BCA0-1963AF8130D5}" destId="{F9C5F6B0-4D31-493A-9460-1EC566C3BB84}" srcOrd="0" destOrd="0" presId="urn:microsoft.com/office/officeart/2005/8/layout/venn3"/>
    <dgm:cxn modelId="{ACD9CEFE-4DA8-453D-AE36-898E5812424F}" type="presParOf" srcId="{F0D1C6A0-6AE3-4478-BCA0-1963AF8130D5}" destId="{B842DF3E-E78D-462F-A5CC-E16C67B01821}" srcOrd="1" destOrd="0" presId="urn:microsoft.com/office/officeart/2005/8/layout/venn3"/>
    <dgm:cxn modelId="{476198EA-4502-4DD1-82C8-466F4D7676B3}" type="presParOf" srcId="{F0D1C6A0-6AE3-4478-BCA0-1963AF8130D5}" destId="{6EF1AF08-9334-480F-9092-2F9E329DD69C}" srcOrd="2" destOrd="0" presId="urn:microsoft.com/office/officeart/2005/8/layout/venn3"/>
    <dgm:cxn modelId="{214A9B7D-7F93-45BE-B434-42C85472602A}" type="presParOf" srcId="{F0D1C6A0-6AE3-4478-BCA0-1963AF8130D5}" destId="{B4C4B1EE-0694-4A8B-ADE2-6079FF95B405}" srcOrd="3" destOrd="0" presId="urn:microsoft.com/office/officeart/2005/8/layout/venn3"/>
    <dgm:cxn modelId="{3D761FD7-550F-42AB-8CB3-71F42EFCE382}" type="presParOf" srcId="{F0D1C6A0-6AE3-4478-BCA0-1963AF8130D5}" destId="{6FC185DC-2AFF-4C48-ABA6-A267AA6D91B6}" srcOrd="4" destOrd="0" presId="urn:microsoft.com/office/officeart/2005/8/layout/venn3"/>
    <dgm:cxn modelId="{287DD53A-726C-4577-A449-BF7F7C5674DD}" type="presParOf" srcId="{F0D1C6A0-6AE3-4478-BCA0-1963AF8130D5}" destId="{8F737D8B-7FC9-4805-BF3E-0815E46E311C}" srcOrd="5" destOrd="0" presId="urn:microsoft.com/office/officeart/2005/8/layout/venn3"/>
    <dgm:cxn modelId="{62CAA2DD-84C1-4FC2-9755-7BB0CCEED79F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94F16-AFF4-4C6F-80A8-5494496B21B0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24F80-FCBF-4F6E-866D-04DF7E1B4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89BE5-B38E-4AB0-AE22-11D84E54647A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9FA79-4770-4EDB-BB86-AB395E266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68CE7-A695-44E5-BF85-2A182A2E5AA7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6544-FB2C-4AEC-A7B0-D6F5E9865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7158D-B88B-4635-B805-7EB25C30E03A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3F041-7170-4DCA-BDA2-D8FB39208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1AFE7-20F0-48AD-98D7-632A56E23CA5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5C847-B8CA-483C-B0AD-DC45C8036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4904B-92CE-4047-9276-AB0CF38679C9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F7EAA-C697-4C9A-83F5-395990F98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31863-DD96-4813-B316-217FF7C61C63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DFE5E-A8F5-46C1-9C0C-A47332C9E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A70B7-9231-4F80-9709-467942CCD580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C0F6A-1538-43D7-84BF-FD6346E6F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75A7-0FCE-436F-A893-B1971BA9B656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D4BDE-CF73-44F3-BDE9-39AF43667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93D86-6F97-4389-8CF5-1FDA40940C97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F87EF-D3DB-42F9-9820-B3477E8A9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2FBAD-6E36-4A72-9794-5DE02CDDC8D4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6A302-4CA5-41B2-B58B-FED8EB969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F4A093-AC34-40F7-B2C1-10D647CA8546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1A20C1-07ED-435F-A66B-AC3736DFB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ransition>
    <p:randomBar dir="vert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5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11.jpeg"/><Relationship Id="rId4" Type="http://schemas.openxmlformats.org/officeDocument/2006/relationships/image" Target="../media/image7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hyperlink" Target="http://www.kidsmag.ru/products_pictures/piramidka_b.jpg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image" Target="../media/image86.gi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57.jpeg"/><Relationship Id="rId7" Type="http://schemas.openxmlformats.org/officeDocument/2006/relationships/image" Target="../media/image8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6.gif"/><Relationship Id="rId4" Type="http://schemas.openxmlformats.org/officeDocument/2006/relationships/image" Target="../media/image58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9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as-m.narod.ru/pict/Shkaf3d.JPG" TargetMode="External"/><Relationship Id="rId3" Type="http://schemas.openxmlformats.org/officeDocument/2006/relationships/hyperlink" Target="http://www.gbg.ru/images/TefalFV3230.jpg" TargetMode="External"/><Relationship Id="rId7" Type="http://schemas.openxmlformats.org/officeDocument/2006/relationships/hyperlink" Target="http://www.promosouvenir.ru/media/small/824901_s1.jpg" TargetMode="External"/><Relationship Id="rId2" Type="http://schemas.openxmlformats.org/officeDocument/2006/relationships/hyperlink" Target="http://s39.radikal.ru/i085/0906/a9/a2d144588a7f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osdr.ru/office/25607/sapog3.jpg" TargetMode="External"/><Relationship Id="rId11" Type="http://schemas.openxmlformats.org/officeDocument/2006/relationships/hyperlink" Target="http://profkom.gaz.ru/img/action.jpg" TargetMode="External"/><Relationship Id="rId5" Type="http://schemas.openxmlformats.org/officeDocument/2006/relationships/hyperlink" Target="http://www.gommeux.ru/Pic/boots.jpg" TargetMode="External"/><Relationship Id="rId10" Type="http://schemas.openxmlformats.org/officeDocument/2006/relationships/hyperlink" Target="http://www.nadavi.ru/jpg_zoom1/47884.jpg" TargetMode="External"/><Relationship Id="rId4" Type="http://schemas.openxmlformats.org/officeDocument/2006/relationships/hyperlink" Target="http://www.logutoff-shop.ru/admin/pictures/2142b.jpg" TargetMode="External"/><Relationship Id="rId9" Type="http://schemas.openxmlformats.org/officeDocument/2006/relationships/hyperlink" Target="http://www.dalkor.ru/img/krovodn/sofi_v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8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Что окружает нас дома</a:t>
            </a:r>
            <a:endParaRPr lang="ru-RU" sz="88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3315" name="Picture 2" descr="C:\Users\1\Pictures\КАРТИНКИ\АНИМИРОВАННЫЕ КАРТИНКИ\1 (7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3538" y="1071563"/>
            <a:ext cx="327183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8592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8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Предметы бытовой техники</a:t>
            </a:r>
            <a:endParaRPr lang="ru-RU" sz="88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Картинка 53 из 443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1428750"/>
            <a:ext cx="51435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утюг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Картинка 15 из 2517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1357313"/>
            <a:ext cx="57912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6500826" y="5429264"/>
            <a:ext cx="2428892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телевизор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Картинка 67 из 84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1643063"/>
            <a:ext cx="5048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6072198" y="5429264"/>
            <a:ext cx="2857520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магнитофон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Картинка 76 из 505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1071563"/>
            <a:ext cx="4738687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6786578" y="5429264"/>
            <a:ext cx="2143140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пылесос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71744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8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Предметы одежды</a:t>
            </a:r>
            <a:endParaRPr lang="ru-RU" sz="88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Картинка 61 из 423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1071563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шляпа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Картинка 189 из 699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25" y="1528763"/>
            <a:ext cx="56483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гольфы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Картинка 4 из 300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313" y="781050"/>
            <a:ext cx="4071937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брюки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Картинка 53 из 322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13" y="928688"/>
            <a:ext cx="5024437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6929454" y="5429264"/>
            <a:ext cx="2000264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ботинки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Картинка 392 из 45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2071688"/>
            <a:ext cx="4643437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142844" y="714356"/>
            <a:ext cx="5786478" cy="3500462"/>
          </a:xfrm>
          <a:prstGeom prst="cloudCallout">
            <a:avLst>
              <a:gd name="adj1" fmla="val -6257"/>
              <a:gd name="adj2" fmla="val 742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прошлом уроке мы вместе с Муравьишкой побывали в зоопарке. С какими животными мы там познакомились? Муравьишка решил пригласить новых друзей к себе в гости. Он поспешил домой, чтобы подготовиться к встрече. Заглянем и мы к нему в дом.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Картинка 5 из 227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857250"/>
            <a:ext cx="4572000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6786578" y="5429264"/>
            <a:ext cx="2143140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пиджак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164 из 204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857232"/>
            <a:ext cx="4286280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пальто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www.topgifts.ru/ic/big/dr3178P3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13" y="1214438"/>
            <a:ext cx="5072062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6786578" y="5429264"/>
            <a:ext cx="2143140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рубашка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Картинка 77 из 340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952500"/>
            <a:ext cx="44291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сапоги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71744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8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Предметы посуды</a:t>
            </a:r>
            <a:endParaRPr lang="ru-RU" sz="88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Картинка 23 из 374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1643063"/>
            <a:ext cx="562133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6715140" y="5429264"/>
            <a:ext cx="221457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кастрюля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Картинка 16 из 139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785813"/>
            <a:ext cx="43942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кувшин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Картинка 40 из 454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714375"/>
            <a:ext cx="42862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чайник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Картинка 12 из 332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928688"/>
            <a:ext cx="5286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6500826" y="5429264"/>
            <a:ext cx="2428892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сковорода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Картинка 73 из 673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1500188"/>
            <a:ext cx="5357812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6429388" y="5429264"/>
            <a:ext cx="2500330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чашка с блюдцем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5715008" y="857232"/>
            <a:ext cx="3214710" cy="2357454"/>
          </a:xfrm>
          <a:prstGeom prst="cloudCallout">
            <a:avLst>
              <a:gd name="adj1" fmla="val 16052"/>
              <a:gd name="adj2" fmla="val 1109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меня дома небольшой беспорядок. Что же вы видите в моём доме?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36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3143240" y="3643314"/>
            <a:ext cx="4143404" cy="3071834"/>
          </a:xfrm>
          <a:prstGeom prst="cloudCallout">
            <a:avLst>
              <a:gd name="adj1" fmla="val -64349"/>
              <a:gd name="adj2" fmla="val -686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вижу в твоём доме       5 предметов мебели,       4 предмета бытовой техники,                            8 предметов одежды, 7 предметов посуды.                                       Ребята! Найдите эти предметы.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369" name="Picture 3" descr="Картинка 33 из 632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201988"/>
            <a:ext cx="12144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5" descr="Картинка 7 из 904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785813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7" descr="http://www.pricehunter.ru/p/i/shop.5109.image.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928688"/>
            <a:ext cx="1357312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9" descr="Картинка 1 из 438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2143125"/>
            <a:ext cx="142875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Картинка 276 из 568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785813"/>
            <a:ext cx="61436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6786578" y="5429264"/>
            <a:ext cx="2143140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тарелка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6572264" y="5429264"/>
            <a:ext cx="2357454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креманка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4036" name="Picture 4" descr="Картинка 139 из 9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75" y="1214438"/>
            <a:ext cx="40005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Картинка 392 из 45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746125"/>
            <a:ext cx="5929312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214282" y="1428736"/>
            <a:ext cx="3929090" cy="2143140"/>
          </a:xfrm>
          <a:prstGeom prst="cloudCallout">
            <a:avLst>
              <a:gd name="adj1" fmla="val 12079"/>
              <a:gd name="adj2" fmla="val 11134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Посоветуйте Муравьишке, как лучше расставить                     и  разложить предметы.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6" descr="Картинка 109 из 279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642938"/>
            <a:ext cx="16430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10" descr="Картинка 276 из 4004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2714625"/>
            <a:ext cx="23574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4286248" y="785794"/>
            <a:ext cx="4714876" cy="3143272"/>
          </a:xfrm>
          <a:prstGeom prst="cloudCallout">
            <a:avLst>
              <a:gd name="adj1" fmla="val 21065"/>
              <a:gd name="adj2" fmla="val 7530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теперь закройте глаза и представьте, что вы у себя дома. Мысленно пройдите по квартире. Вспомните, какие предметы окружают вас дома. Назовите их. Для чего они служат?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6087" name="Picture 2" descr="Картинка 243 из 96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5143500"/>
            <a:ext cx="17621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 descr="Картинка 26 из 44314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4000500"/>
            <a:ext cx="20002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12" descr="Картинка 27 из 4507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107156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4" descr="Картинка 66 из 4236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5072063"/>
            <a:ext cx="2852737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4643438" y="1071546"/>
            <a:ext cx="4357718" cy="1643074"/>
          </a:xfrm>
          <a:prstGeom prst="cloudCallout">
            <a:avLst>
              <a:gd name="adj1" fmla="val 18014"/>
              <a:gd name="adj2" fmla="val 17486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 чудак или невежа?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любого посмотри: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Сверху носится одежда.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 него ж она — внутри.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8130" name="Picture 2" descr="Картинка 96 из 14027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928688"/>
            <a:ext cx="4071937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19 из 505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71563"/>
            <a:ext cx="62865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3857620" y="1071546"/>
            <a:ext cx="5143536" cy="1643074"/>
          </a:xfrm>
          <a:prstGeom prst="cloudCallout">
            <a:avLst>
              <a:gd name="adj1" fmla="val 18014"/>
              <a:gd name="adj2" fmla="val 17486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Ходит-бродит по коврам,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Водит носом по углам.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прошел — там пыли нет.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Пыль и сор — его обед.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4857720" y="1071546"/>
            <a:ext cx="4143436" cy="1285884"/>
          </a:xfrm>
          <a:prstGeom prst="cloudCallout">
            <a:avLst>
              <a:gd name="adj1" fmla="val 18237"/>
              <a:gd name="adj2" fmla="val 22945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Ношу на голове поля,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 это вовсе не земля.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 descr="Картинка 61 из 4236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143125"/>
            <a:ext cx="450056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4000496" y="1071546"/>
            <a:ext cx="5000660" cy="1285884"/>
          </a:xfrm>
          <a:prstGeom prst="cloudCallout">
            <a:avLst>
              <a:gd name="adj1" fmla="val 18237"/>
              <a:gd name="adj2" fmla="val 22945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Днем спит на ней подушка,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по ночам — Андрюшка.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5298" name="Picture 2" descr="Картинка 66 из 1783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2857500"/>
            <a:ext cx="5929312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4000496" y="1071546"/>
            <a:ext cx="5000660" cy="1714512"/>
          </a:xfrm>
          <a:prstGeom prst="cloudCallout">
            <a:avLst>
              <a:gd name="adj1" fmla="val 21192"/>
              <a:gd name="adj2" fmla="val 1685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Полюбуйся, посмотри —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Полюс северный внутри!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Там сверкает снег и лед,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Там сама зима живет.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6322" name="Picture 2" descr="Картинка 11 из 14706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1357313"/>
            <a:ext cx="3621088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Картинка 4 из 78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500188"/>
            <a:ext cx="4929188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3714744" y="1071546"/>
            <a:ext cx="5286412" cy="1714512"/>
          </a:xfrm>
          <a:prstGeom prst="cloudCallout">
            <a:avLst>
              <a:gd name="adj1" fmla="val 21192"/>
              <a:gd name="adj2" fmla="val 1685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Две сестренки, две плетенки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 овечьей шерсти тонкой. 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гулять — так надевать, 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Чтоб не мерзли пять да пять.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Documents and Settings\Admin\Мои документы\ФОТОГРАФИИ\img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500563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3286116" y="1071546"/>
            <a:ext cx="5715040" cy="1714512"/>
          </a:xfrm>
          <a:prstGeom prst="cloudCallout">
            <a:avLst>
              <a:gd name="adj1" fmla="val 21192"/>
              <a:gd name="adj2" fmla="val 1685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Сшили их из чёрной кожи,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них теперь ходить не можем.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по слякотной дороге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промокнут ваши ноги.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Картинка 10 из 25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2071688"/>
            <a:ext cx="3929063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3143240" y="1071546"/>
            <a:ext cx="5857916" cy="1714512"/>
          </a:xfrm>
          <a:prstGeom prst="cloudCallout">
            <a:avLst>
              <a:gd name="adj1" fmla="val 21192"/>
              <a:gd name="adj2" fmla="val 1685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ботинки, не сапожки.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 их тоже носят ножки.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них мы бегаем зимой: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Утром – в школу,  днём – домой.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Картинка 8 из 628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00250"/>
            <a:ext cx="3786188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928662" y="1071546"/>
            <a:ext cx="8072494" cy="1285884"/>
          </a:xfrm>
          <a:prstGeom prst="cloudCallout">
            <a:avLst>
              <a:gd name="adj1" fmla="val 32519"/>
              <a:gd name="adj2" fmla="val 2507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любой девчонке прикрою волосёнки.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Прикрою и мальчишке стрижки-коротышки.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солнца я защита – для того и сшита.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36 из 19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714625"/>
            <a:ext cx="5214938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Картинка 8 из 389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5250" y="1906588"/>
            <a:ext cx="5238750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428596" y="1000108"/>
            <a:ext cx="3929090" cy="2143140"/>
          </a:xfrm>
          <a:prstGeom prst="cloudCallout">
            <a:avLst>
              <a:gd name="adj1" fmla="val 5027"/>
              <a:gd name="adj2" fmla="val 1285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как можно больше предметов этой группы.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428596" y="1000108"/>
            <a:ext cx="3929090" cy="2143140"/>
          </a:xfrm>
          <a:prstGeom prst="cloudCallout">
            <a:avLst>
              <a:gd name="adj1" fmla="val 5027"/>
              <a:gd name="adj2" fmla="val 1285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как можно больше предметов этой группы.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7349" name="Picture 2" descr="Картинка 36 из 8966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571625"/>
            <a:ext cx="39941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428596" y="1000108"/>
            <a:ext cx="3929090" cy="2143140"/>
          </a:xfrm>
          <a:prstGeom prst="cloudCallout">
            <a:avLst>
              <a:gd name="adj1" fmla="val 5027"/>
              <a:gd name="adj2" fmla="val 1285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как можно больше предметов этой группы.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8373" name="Picture 2" descr="Картинка 37 из 1875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5" y="1357313"/>
            <a:ext cx="4214813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428596" y="1000108"/>
            <a:ext cx="3929090" cy="2143140"/>
          </a:xfrm>
          <a:prstGeom prst="cloudCallout">
            <a:avLst>
              <a:gd name="adj1" fmla="val 5027"/>
              <a:gd name="adj2" fmla="val 1285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как можно больше предметов этой группы.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9398" name="Picture 2" descr="Картинка 27 из 1181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1571625"/>
            <a:ext cx="3714750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Картинка 55 из 305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785938"/>
            <a:ext cx="29289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лишний предмет.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0423" name="Picture 2" descr="Картинка 33 из 632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5463" y="4000500"/>
            <a:ext cx="29972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4" descr="Картинка 115 из 687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928688"/>
            <a:ext cx="36703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8" descr="Картинка 1 из 3086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3929063"/>
            <a:ext cx="26431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лишний предмет.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46" name="Picture 8" descr="Картинка 26 из 443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4363" y="3714750"/>
            <a:ext cx="22923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2" descr="Картинка 7 из 803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4786313"/>
            <a:ext cx="3641725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4" descr="Картинка 26 из 867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652588"/>
            <a:ext cx="24288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 descr="Картинка 102 из 84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928688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лишний предмет.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3490" name="Picture 2" descr="Картинка 121 из 1971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3929066"/>
            <a:ext cx="3738172" cy="2805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71" name="Picture 4" descr="Картинка 184 из 1971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1500188"/>
            <a:ext cx="249713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6" descr="Картинка 10 из 545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928688"/>
            <a:ext cx="3571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8" descr="Картинка 12 из 3749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4643438"/>
            <a:ext cx="30003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28868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8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Предметы мебели</a:t>
            </a:r>
            <a:endParaRPr lang="ru-RU" sz="88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лишний предмет.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3494" name="Picture 4" descr="Картинка 51 из 1602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1500188"/>
            <a:ext cx="21431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6" descr="Картинка 57 из 1602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4857750"/>
            <a:ext cx="274002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2" descr="Картинка 29 из 1602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643188"/>
            <a:ext cx="24288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8" descr="Картинка 15 из 904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785813"/>
            <a:ext cx="1857375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Картинка 29 из 1470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3357563"/>
            <a:ext cx="35004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4519" name="Picture 2" descr="Картинка 27 из 1181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4357688"/>
            <a:ext cx="1539875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4" descr="Картинка 27 из 454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188" y="1071563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6" descr="Картинка 12 из 86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428750"/>
            <a:ext cx="2357437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5542" name="Picture 2" descr="http://im0-tub.yandex.net/i?id=27416746&amp;tov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1000125"/>
            <a:ext cx="13589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4" descr="Картинка 40 из 136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4143375"/>
            <a:ext cx="2357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2" descr="Картинка 6 из 4431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1714500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6" descr="Картинка 45 из 803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75" y="4357688"/>
            <a:ext cx="32861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6566" name="Picture 2" descr="Картинка 12 из 311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3571875"/>
            <a:ext cx="25003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4" descr="Картинка 27 из 49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92868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6" descr="Картинка 25 из 146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4643438"/>
            <a:ext cx="2000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8" descr="Картинка 16 из 81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1357313"/>
            <a:ext cx="30718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8" descr="Картинка 163 из 7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5242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10" descr="Картинка 10 из 30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1285875"/>
            <a:ext cx="2667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7592" name="Picture 2" descr="Картинка 4 из 917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857250"/>
            <a:ext cx="2862262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4" descr="Картинка 41 из 7685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2788" y="3357563"/>
            <a:ext cx="2081212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8614" name="Picture 2" descr="Картинка 9 из 2467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500438"/>
            <a:ext cx="2071688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4" descr="Картинка 18 из 24676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1285875"/>
            <a:ext cx="2786062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8" descr="Картинка 96 из 2467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8" y="857250"/>
            <a:ext cx="308451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10" descr="Картинка 413 из 24676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88" y="4357688"/>
            <a:ext cx="28575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9638" name="Picture 6" descr="Картинка 272 из 74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785813"/>
            <a:ext cx="5000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4" descr="Картинка 32 из 499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3500438"/>
            <a:ext cx="2624137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2" descr="Картинка 9 из 1668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3143250"/>
            <a:ext cx="3143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Какие же предметы окружают нас дома?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0662" name="Picture 4" descr="Картинка 26 из 867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786313"/>
            <a:ext cx="17573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6" descr="Картинка 102 из 84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714375"/>
            <a:ext cx="19288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4" descr="Картинка 32 из 4996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1357313"/>
            <a:ext cx="19161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4" descr="Картинка 18 из 24676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3071813"/>
            <a:ext cx="193040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2" descr="Картинка 34 из 499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28875"/>
            <a:ext cx="2214563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6" descr="Картинка 163 из 4845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5" y="3929063"/>
            <a:ext cx="2381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683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0" y="5226050"/>
            <a:ext cx="3167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928688"/>
            <a:ext cx="8643938" cy="64087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  <a:hlinkClick r:id="rId2"/>
              </a:rPr>
              <a:t>http://s39.radikal.ru/i085/0906/a9/a2d144588a7f.jpg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  <a:hlinkClick r:id="rId3"/>
              </a:rPr>
              <a:t>http://www.gbg.ru/images/TefalFV3230.jpg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  <a:hlinkClick r:id="rId4"/>
              </a:rPr>
              <a:t>http://www.logutoff-shop.ru/admin/pictures/2142b.jpg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  <a:hlinkClick r:id="rId5"/>
              </a:rPr>
              <a:t>http://www.gommeux.ru/Pic/boots.jpg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  <a:hlinkClick r:id="rId6"/>
              </a:rPr>
              <a:t>http://www.rosdr.ru/office/25607/sapog3.jpg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  <a:hlinkClick r:id="rId7"/>
              </a:rPr>
              <a:t>http://www.promosouvenir.ru/media/small/824901_s1.jpg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  <a:hlinkClick r:id="rId8"/>
              </a:rPr>
              <a:t>http://as-m.narod.ru/pict/Shkaf3d.JPG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  <a:hlinkClick r:id="rId9"/>
              </a:rPr>
              <a:t>http://www.dalkor.ru/img/krovodn/sofi_v.jpg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  <a:hlinkClick r:id="rId10"/>
              </a:rPr>
              <a:t>http://www.nadavi.ru/jpg_zoom1/47884.jpg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  <a:hlinkClick r:id="rId11"/>
              </a:rPr>
              <a:t>http://profkom.gaz.ru/img/action.jpg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Картинка 6 из 4431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963613"/>
            <a:ext cx="7858125" cy="58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стол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Картинка 32 из 904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928688"/>
            <a:ext cx="58102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стул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Картинка 23 из 1402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928688"/>
            <a:ext cx="48577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7072330" y="5357826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шкаф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Картинка 47 из 896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143000"/>
            <a:ext cx="5500688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кресло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273</TotalTime>
  <Words>360</Words>
  <Application>Microsoft Office PowerPoint</Application>
  <PresentationFormat>Экран (4:3)</PresentationFormat>
  <Paragraphs>96</Paragraphs>
  <Slides>59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59</vt:i4>
      </vt:variant>
    </vt:vector>
  </HeadingPairs>
  <TitlesOfParts>
    <vt:vector size="67" baseType="lpstr">
      <vt:lpstr>Constantia</vt:lpstr>
      <vt:lpstr>Arial</vt:lpstr>
      <vt:lpstr>Calibri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Anton</cp:lastModifiedBy>
  <cp:revision>34</cp:revision>
  <dcterms:created xsi:type="dcterms:W3CDTF">2009-07-24T23:01:12Z</dcterms:created>
  <dcterms:modified xsi:type="dcterms:W3CDTF">2013-02-25T12:26:57Z</dcterms:modified>
</cp:coreProperties>
</file>