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8" r:id="rId3"/>
    <p:sldId id="299" r:id="rId4"/>
    <p:sldId id="262" r:id="rId5"/>
    <p:sldId id="261" r:id="rId6"/>
    <p:sldId id="279" r:id="rId7"/>
    <p:sldId id="259" r:id="rId8"/>
    <p:sldId id="257" r:id="rId9"/>
    <p:sldId id="289" r:id="rId10"/>
    <p:sldId id="269" r:id="rId11"/>
    <p:sldId id="260" r:id="rId12"/>
    <p:sldId id="281" r:id="rId13"/>
    <p:sldId id="276" r:id="rId14"/>
    <p:sldId id="278" r:id="rId15"/>
    <p:sldId id="282" r:id="rId16"/>
    <p:sldId id="258" r:id="rId17"/>
    <p:sldId id="277" r:id="rId18"/>
    <p:sldId id="283" r:id="rId19"/>
    <p:sldId id="263" r:id="rId20"/>
    <p:sldId id="264" r:id="rId21"/>
    <p:sldId id="290" r:id="rId22"/>
    <p:sldId id="266" r:id="rId23"/>
    <p:sldId id="265" r:id="rId24"/>
    <p:sldId id="284" r:id="rId25"/>
    <p:sldId id="268" r:id="rId26"/>
    <p:sldId id="267" r:id="rId27"/>
    <p:sldId id="285" r:id="rId28"/>
    <p:sldId id="271" r:id="rId29"/>
    <p:sldId id="270" r:id="rId30"/>
    <p:sldId id="286" r:id="rId31"/>
    <p:sldId id="272" r:id="rId32"/>
    <p:sldId id="273" r:id="rId33"/>
    <p:sldId id="287" r:id="rId34"/>
    <p:sldId id="274" r:id="rId35"/>
    <p:sldId id="275" r:id="rId36"/>
    <p:sldId id="288" r:id="rId37"/>
    <p:sldId id="292" r:id="rId38"/>
    <p:sldId id="293" r:id="rId39"/>
    <p:sldId id="294" r:id="rId40"/>
    <p:sldId id="295" r:id="rId41"/>
    <p:sldId id="297" r:id="rId42"/>
    <p:sldId id="29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E3BD3-AE19-4DB2-A789-6407C8100869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DFD2-F2C1-4FEE-A3AF-0537E6CAC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«Что было –     что есть»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Котелок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ef_13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000108"/>
            <a:ext cx="5572163" cy="557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Электрический   чайник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620" y="1214422"/>
            <a:ext cx="5077652" cy="507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pef_13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4214842" cy="4214842"/>
          </a:xfrm>
        </p:spPr>
      </p:pic>
      <p:pic>
        <p:nvPicPr>
          <p:cNvPr id="8" name="Содержимое 3" descr="i 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500306"/>
            <a:ext cx="4018780" cy="4018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Печка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in_pech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345" y="1214422"/>
            <a:ext cx="4927050" cy="5403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Микроволновая печь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otovim-pischy-v-mikrovolnovoj-pec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19083"/>
            <a:ext cx="7215238" cy="4945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main_pech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8682"/>
            <a:ext cx="4614866" cy="5060970"/>
          </a:xfrm>
        </p:spPr>
      </p:pic>
      <p:pic>
        <p:nvPicPr>
          <p:cNvPr id="8" name="Содержимое 3" descr="gotovim-pischy-v-mikrovolnovoj-pech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3306" y="-1"/>
            <a:ext cx="5196808" cy="3561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Костёр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positphotos_9331397-Kettle-over-campf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00174"/>
            <a:ext cx="6724670" cy="448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Электроплита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6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142984"/>
            <a:ext cx="5500726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depositphotos_9331397-Kettle-over-campfi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786346" cy="3786214"/>
          </a:xfrm>
        </p:spPr>
      </p:pic>
      <p:pic>
        <p:nvPicPr>
          <p:cNvPr id="8" name="Содержимое 3" descr="863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571744"/>
            <a:ext cx="4357718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Огонь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positphotos_22996768-bonf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928670"/>
            <a:ext cx="5363403" cy="5363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было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есть»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 у многих детей интерес к технике носит устойчивый характер. Желание быстрее вырасти малыши нередко связывают с мечтой водить машину, запускать в космос ракеты, водить корабли, самолёты, трактора. Не в меньшей мере внимание детей привлекает и бытовая техника. Дети мечтают, а мир техники становится им ближе благодаря игрушкам.  Но одних игрушек для этого недостаточно. Нужны яркие впечатления от окружающей действительности,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неотьемлимой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частью которой являются    игры-путешествия в прошлое предметов.                                                                                                                                            Показывая ребёнку, как человек изменял предметы, делал их более удобными и полезными, мы открываем перед ним перспективу: как ещё можно изменить предмет, сделать его красивее и полезнее.                                                                              В результате проведения цикла игр-путешествий ретроспективный взгляд ребёнка становится средством его восприятия и познания окружающего предметного мира.   Пусть его природное любопытство перейдёт в любознательность  и останется с ним на всю жизнь.                                                                                                                                                               Предлагаю Вашему вниманию презентацию «Что было – что есть», которая поможет детям найти прообразы предметов старины в нашей жизни (печь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микроволновка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 веник – пылесос).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Электрообогреватель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376260698217800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293588"/>
            <a:ext cx="5429288" cy="4891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depositphotos_22996768-bonfi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3941828" cy="4209335"/>
          </a:xfrm>
        </p:spPr>
      </p:pic>
      <p:pic>
        <p:nvPicPr>
          <p:cNvPr id="8" name="Содержимое 3" descr="143762606982178007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815306"/>
            <a:ext cx="4214842" cy="409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Веник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70371486_53225173_2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816" y="714356"/>
            <a:ext cx="5773703" cy="5606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Пылесос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2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101" y="1285860"/>
            <a:ext cx="6609660" cy="5355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270371486_53225173_2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3898712" cy="4786345"/>
          </a:xfrm>
        </p:spPr>
      </p:pic>
      <p:pic>
        <p:nvPicPr>
          <p:cNvPr id="8" name="Содержимое 5" descr="123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4017" y="1214422"/>
            <a:ext cx="4392782" cy="5000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Лодка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03682"/>
            <a:ext cx="7808007" cy="4554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Пароход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100936"/>
            <a:ext cx="7191930" cy="5471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3" descr="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52871" y="2786058"/>
            <a:ext cx="4800605" cy="3600454"/>
          </a:xfrm>
        </p:spPr>
      </p:pic>
      <p:pic>
        <p:nvPicPr>
          <p:cNvPr id="8" name="Содержимое 3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4038600" cy="184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Иголка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189208"/>
            <a:ext cx="5239537" cy="509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Швейная  машина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omp_mach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086537"/>
            <a:ext cx="6967190" cy="5199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 учить детей определять прообразы предметов быта прошлого и предметов техники настоящего.  Вызвать интерес к предметам рукотворного мира прошлого. Развивать  мышление, речь.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Игровые действия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раздаёт детям карточки с  одним предметам техники настоящего времени. Остальные карточки с одним предметом размещаются на столе или мольберте. Дети поочерёдно называют изображённый предмет, рассказывают для чего он нужен и где используется человеком (кухня, гостиная, т.д.) и подыскивают ему его прообраз в прошлом.  Ответ проверяется с помощью карточки с двумя изображёнными предметами.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Игровые правила: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Дети отвечают по очереди, не перебивая друг друга и не подсказывая.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2. За правильный ответ дети получают карточки с изображением двух предметов.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ЖЕЛАЕМ УСПЕХА В ИГРЕ!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i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3745013" cy="3643338"/>
          </a:xfrm>
        </p:spPr>
      </p:pic>
      <p:pic>
        <p:nvPicPr>
          <p:cNvPr id="8" name="Содержимое 3" descr="Comp_machin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356078"/>
            <a:ext cx="4543428" cy="42161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Телега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91822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5571" y="1285860"/>
            <a:ext cx="6453737" cy="4840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Автотранспорт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71546"/>
            <a:ext cx="8102066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2918222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038600" cy="3028950"/>
          </a:xfrm>
        </p:spPr>
      </p:pic>
      <p:pic>
        <p:nvPicPr>
          <p:cNvPr id="8" name="Содержимое 3" descr="i (6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86050" y="3357562"/>
            <a:ext cx="6108894" cy="330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Счёты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617528" cy="52587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Калькулятор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14422"/>
            <a:ext cx="6308479" cy="50507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maxresdefault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4500594" cy="3500462"/>
          </a:xfrm>
        </p:spPr>
      </p:pic>
      <p:pic>
        <p:nvPicPr>
          <p:cNvPr id="8" name="Содержимое 3" descr="ima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571744"/>
            <a:ext cx="4181476" cy="3876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7996779" cy="492638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Вентилятор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474029ad4db61dff2f62a49bf5c1c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642918"/>
            <a:ext cx="3471250" cy="587442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928670"/>
            <a:ext cx="4522524" cy="2786082"/>
          </a:xfrm>
        </p:spPr>
      </p:pic>
      <p:pic>
        <p:nvPicPr>
          <p:cNvPr id="7" name="Содержимое 6" descr="3474029ad4db61dff2f62a49bf5c1ce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505505"/>
            <a:ext cx="3357586" cy="56820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Корыто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47760"/>
            <a:ext cx="6731785" cy="48244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Свеча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epositphotos_32009857-Antique-candlestick-isolated-on-whi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123922"/>
            <a:ext cx="3929090" cy="557997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Люстра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mini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6671865" cy="4971194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positphotos_32009857-Antique-candlestick-isolated-on-whit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3420549" cy="4857760"/>
          </a:xfrm>
        </p:spPr>
      </p:pic>
      <p:pic>
        <p:nvPicPr>
          <p:cNvPr id="6" name="Содержимое 5" descr="mini_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15124" y="2358605"/>
            <a:ext cx="5271676" cy="392791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Стиральная машина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3B3A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00174"/>
            <a:ext cx="4786331" cy="4786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i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4500594" cy="3446808"/>
          </a:xfrm>
        </p:spPr>
      </p:pic>
      <p:pic>
        <p:nvPicPr>
          <p:cNvPr id="8" name="Содержимое 3" descr="003B3A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571744"/>
            <a:ext cx="4181476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Чугунок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166630"/>
            <a:ext cx="6643734" cy="4977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Мультиварка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214422"/>
            <a:ext cx="4934775" cy="493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643182"/>
            <a:ext cx="4863431" cy="3643338"/>
          </a:xfrm>
        </p:spPr>
      </p:pic>
      <p:pic>
        <p:nvPicPr>
          <p:cNvPr id="5" name="Содержимое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148957" cy="414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361</Words>
  <Application>Microsoft Office PowerPoint</Application>
  <PresentationFormat>Экран (4:3)</PresentationFormat>
  <Paragraphs>36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«Что было –     что есть»</vt:lpstr>
      <vt:lpstr>Дидактическая игра       «Что было – что есть»</vt:lpstr>
      <vt:lpstr>Слайд 3</vt:lpstr>
      <vt:lpstr>Корыто</vt:lpstr>
      <vt:lpstr>Стиральная машина</vt:lpstr>
      <vt:lpstr>Слайд 6</vt:lpstr>
      <vt:lpstr>Чугунок</vt:lpstr>
      <vt:lpstr>Мультиварка</vt:lpstr>
      <vt:lpstr>Слайд 9</vt:lpstr>
      <vt:lpstr>Котелок</vt:lpstr>
      <vt:lpstr>Электрический   чайник</vt:lpstr>
      <vt:lpstr>Слайд 12</vt:lpstr>
      <vt:lpstr>      Печка</vt:lpstr>
      <vt:lpstr>Микроволновая печь</vt:lpstr>
      <vt:lpstr>Слайд 15</vt:lpstr>
      <vt:lpstr>Костёр</vt:lpstr>
      <vt:lpstr>Электроплита</vt:lpstr>
      <vt:lpstr>Слайд 18</vt:lpstr>
      <vt:lpstr>   Огонь</vt:lpstr>
      <vt:lpstr>Электрообогреватель</vt:lpstr>
      <vt:lpstr>Слайд 21</vt:lpstr>
      <vt:lpstr>Веник</vt:lpstr>
      <vt:lpstr>Пылесос</vt:lpstr>
      <vt:lpstr>Слайд 24</vt:lpstr>
      <vt:lpstr>Лодка</vt:lpstr>
      <vt:lpstr>Пароход</vt:lpstr>
      <vt:lpstr>Слайд 27</vt:lpstr>
      <vt:lpstr>Иголка</vt:lpstr>
      <vt:lpstr>Швейная  машина</vt:lpstr>
      <vt:lpstr>Слайд 30</vt:lpstr>
      <vt:lpstr>Телега</vt:lpstr>
      <vt:lpstr>Автотранспорт</vt:lpstr>
      <vt:lpstr>Слайд 33</vt:lpstr>
      <vt:lpstr>Счёты</vt:lpstr>
      <vt:lpstr>Калькулятор</vt:lpstr>
      <vt:lpstr>Слайд 36</vt:lpstr>
      <vt:lpstr>Веер</vt:lpstr>
      <vt:lpstr>    Вентилятор</vt:lpstr>
      <vt:lpstr>Слайд 39</vt:lpstr>
      <vt:lpstr>    Свеча</vt:lpstr>
      <vt:lpstr>            Люстра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было –     что есть»</dc:title>
  <dc:creator>Windows</dc:creator>
  <cp:lastModifiedBy>Windows</cp:lastModifiedBy>
  <cp:revision>13</cp:revision>
  <dcterms:created xsi:type="dcterms:W3CDTF">2017-02-01T19:04:26Z</dcterms:created>
  <dcterms:modified xsi:type="dcterms:W3CDTF">2017-02-12T13:51:46Z</dcterms:modified>
</cp:coreProperties>
</file>