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998C-D727-4A0A-811D-FB70A396FE9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78E-1836-4982-9C78-C8AF61BD5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998C-D727-4A0A-811D-FB70A396FE9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78E-1836-4982-9C78-C8AF61BD5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998C-D727-4A0A-811D-FB70A396FE9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78E-1836-4982-9C78-C8AF61BD5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998C-D727-4A0A-811D-FB70A396FE9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78E-1836-4982-9C78-C8AF61BD5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998C-D727-4A0A-811D-FB70A396FE9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78E-1836-4982-9C78-C8AF61BD5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998C-D727-4A0A-811D-FB70A396FE9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78E-1836-4982-9C78-C8AF61BD5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998C-D727-4A0A-811D-FB70A396FE9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78E-1836-4982-9C78-C8AF61BD5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998C-D727-4A0A-811D-FB70A396FE9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78E-1836-4982-9C78-C8AF61BD5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998C-D727-4A0A-811D-FB70A396FE9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78E-1836-4982-9C78-C8AF61BD5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998C-D727-4A0A-811D-FB70A396FE9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78E-1836-4982-9C78-C8AF61BD5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998C-D727-4A0A-811D-FB70A396FE9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78E-1836-4982-9C78-C8AF61BD5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E998C-D727-4A0A-811D-FB70A396FE9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078E-1836-4982-9C78-C8AF61BD5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file:///C:\Users\fnggn\Desktop\Downloads\Zvuki_prirody-Vesennij_Ruchej(vmusice.net).mp3" TargetMode="External"/><Relationship Id="rId1" Type="http://schemas.openxmlformats.org/officeDocument/2006/relationships/audio" Target="file:///C:\Users\fnggn\Desktop\Downloads\&#1042;&#1086;&#1083;&#1096;&#1077;&#1073;&#1085;&#1099;&#1077;%20&#1079;&#1074;&#1091;&#1082;&#1080;%20&#1087;&#1088;&#1080;&#1088;&#1086;&#1076;&#1099;%20-%20&#1054;&#1089;&#1077;&#1085;&#1100;%20-%20&#1074;&#1077;&#1090;&#1077;&#1088;&#1086;&#1082;%20&#1087;&#1086;%20&#1076;&#1077;&#1088;&#1077;&#1074;&#1100;&#1103;&#1084;,%20&#1097;%20(mp3ostrov.com)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nggn\Desktop\Downloads\zvuki-prirody-muzyka-vesny(muzofon.com)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animalspace.net/uploads/posts/2012-03/1330632557_1271953619_airena_wallapack_84_spring_25_12992564041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1" y="-928718"/>
            <a:ext cx="10953827" cy="82153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5143512"/>
            <a:ext cx="5429288" cy="17144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Музей весенней природы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tra.nsk.ru/wp-content/uploads/2014/01/1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35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ce/00/3e/79612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5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prirodi.narod.ru/images/peyzazh_1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azvivaika-neskuchaika.ru/wp-content/uploads/2012/09/Ledohod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.pics.livejournal.com/zheldor_city/34234276/174189/174189_origi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olpinkurs.ru/cdt/palchikov/apr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1898" y="0"/>
            <a:ext cx="10759736" cy="8077172"/>
          </a:xfrm>
          <a:prstGeom prst="rect">
            <a:avLst/>
          </a:prstGeom>
          <a:noFill/>
        </p:spPr>
      </p:pic>
      <p:pic>
        <p:nvPicPr>
          <p:cNvPr id="4" name="Рисунок 3" descr="http://ecamir.ru/images/regionimages/ryazan/post-124051035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500042"/>
            <a:ext cx="2632996" cy="3037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http://po4emu.ru/5.Jivotnie/po4emu-medved-bury49587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857628"/>
            <a:ext cx="2768377" cy="2522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http://www.naturephoto-cz.com/photos/mraz/%D0%9B%D0%B5%D1%81%D0%BD%D0%BE%D0%B9-%D0%B6%D0%B0%D0%B2%D0%BE%D1%80%D0%BE%D0%BD%D0%BE%D0%BA-xxx10a920.jpg"/>
          <p:cNvPicPr/>
          <p:nvPr/>
        </p:nvPicPr>
        <p:blipFill>
          <a:blip r:embed="rId7" cstate="print"/>
          <a:srcRect b="14415"/>
          <a:stretch>
            <a:fillRect/>
          </a:stretch>
        </p:blipFill>
        <p:spPr bwMode="auto">
          <a:xfrm>
            <a:off x="5572132" y="3786190"/>
            <a:ext cx="2850024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Волшебные звуки природы - Осень - ветерок по деревьям, щ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pic>
        <p:nvPicPr>
          <p:cNvPr id="12" name="Zvuki_prirody-Vesennij_Ruchej(vmusic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28677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53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00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s1.i.ua/3/1/10803117_efd47a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1186" y="0"/>
            <a:ext cx="103651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otoprirodi.narod.ru/images/vesna/vesn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200900"/>
          </a:xfrm>
          <a:prstGeom prst="rect">
            <a:avLst/>
          </a:prstGeom>
          <a:noFill/>
        </p:spPr>
      </p:pic>
      <p:pic>
        <p:nvPicPr>
          <p:cNvPr id="5" name="zvuki-prirody-muzyka-vesn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</Words>
  <Application>Microsoft Office PowerPoint</Application>
  <PresentationFormat>Экран (4:3)</PresentationFormat>
  <Paragraphs>1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Музей весенней природы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весенней природы</dc:title>
  <dc:creator>Вероника</dc:creator>
  <cp:lastModifiedBy>Вероника</cp:lastModifiedBy>
  <cp:revision>17</cp:revision>
  <dcterms:created xsi:type="dcterms:W3CDTF">2014-04-15T17:51:57Z</dcterms:created>
  <dcterms:modified xsi:type="dcterms:W3CDTF">2014-04-28T17:33:19Z</dcterms:modified>
</cp:coreProperties>
</file>