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Одежда 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3512"/>
            <a:ext cx="1471594" cy="11658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Кофта </a:t>
            </a:r>
            <a:endParaRPr lang="ru-RU" dirty="0"/>
          </a:p>
        </p:txBody>
      </p:sp>
      <p:pic>
        <p:nvPicPr>
          <p:cNvPr id="4" name="Содержимое 3" descr="коф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071678"/>
            <a:ext cx="4429156" cy="35719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Шарф </a:t>
            </a:r>
            <a:endParaRPr lang="ru-RU" dirty="0"/>
          </a:p>
        </p:txBody>
      </p:sp>
      <p:pic>
        <p:nvPicPr>
          <p:cNvPr id="6" name="Содержимое 5" descr="шарф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4209" y="1582640"/>
            <a:ext cx="4873873" cy="39895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Юбка </a:t>
            </a:r>
            <a:endParaRPr lang="ru-RU" dirty="0"/>
          </a:p>
        </p:txBody>
      </p:sp>
      <p:pic>
        <p:nvPicPr>
          <p:cNvPr id="4" name="Содержимое 3" descr="юб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727" y="1434288"/>
            <a:ext cx="4352165" cy="435216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Пальто </a:t>
            </a:r>
            <a:endParaRPr lang="ru-RU" dirty="0"/>
          </a:p>
        </p:txBody>
      </p:sp>
      <p:pic>
        <p:nvPicPr>
          <p:cNvPr id="4" name="Содержимое 3" descr="альт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357298"/>
            <a:ext cx="3776683" cy="510732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Варежки </a:t>
            </a:r>
            <a:endParaRPr lang="ru-RU" dirty="0"/>
          </a:p>
        </p:txBody>
      </p:sp>
      <p:pic>
        <p:nvPicPr>
          <p:cNvPr id="4" name="Содержимое 3" descr="варежки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071678"/>
            <a:ext cx="4241964" cy="3206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Рубашка </a:t>
            </a:r>
            <a:endParaRPr lang="ru-RU" dirty="0"/>
          </a:p>
        </p:txBody>
      </p:sp>
      <p:pic>
        <p:nvPicPr>
          <p:cNvPr id="4" name="Содержимое 3" descr="руба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00240"/>
            <a:ext cx="3914795" cy="35183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Майка </a:t>
            </a:r>
            <a:endParaRPr lang="ru-RU" dirty="0"/>
          </a:p>
        </p:txBody>
      </p:sp>
      <p:pic>
        <p:nvPicPr>
          <p:cNvPr id="4" name="Содержимое 3" descr="май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928802"/>
            <a:ext cx="3786214" cy="378621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Футболка </a:t>
            </a:r>
            <a:endParaRPr lang="ru-RU" dirty="0"/>
          </a:p>
        </p:txBody>
      </p:sp>
      <p:pic>
        <p:nvPicPr>
          <p:cNvPr id="4" name="Содержимое 3" descr="футбол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737" y="1600200"/>
            <a:ext cx="4708525" cy="47085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Брюки </a:t>
            </a:r>
            <a:endParaRPr lang="ru-RU" dirty="0"/>
          </a:p>
        </p:txBody>
      </p:sp>
      <p:pic>
        <p:nvPicPr>
          <p:cNvPr id="4" name="Содержимое 3" descr="брю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1" y="1791479"/>
            <a:ext cx="4214842" cy="421484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Носки </a:t>
            </a:r>
            <a:endParaRPr lang="ru-RU" dirty="0"/>
          </a:p>
        </p:txBody>
      </p:sp>
      <p:pic>
        <p:nvPicPr>
          <p:cNvPr id="4" name="Содержимое 3" descr="нос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785926"/>
            <a:ext cx="4071966" cy="407196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Платье </a:t>
            </a:r>
            <a:endParaRPr lang="ru-RU" dirty="0"/>
          </a:p>
        </p:txBody>
      </p:sp>
      <p:pic>
        <p:nvPicPr>
          <p:cNvPr id="4" name="Содержимое 3" descr="плать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500174"/>
            <a:ext cx="3638569" cy="485767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Шуба </a:t>
            </a:r>
            <a:endParaRPr lang="ru-RU" dirty="0"/>
          </a:p>
        </p:txBody>
      </p:sp>
      <p:pic>
        <p:nvPicPr>
          <p:cNvPr id="4" name="Содержимое 3" descr="шуб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373898"/>
            <a:ext cx="3571899" cy="478708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Шапка </a:t>
            </a:r>
            <a:endParaRPr lang="ru-RU" dirty="0"/>
          </a:p>
        </p:txBody>
      </p:sp>
      <p:pic>
        <p:nvPicPr>
          <p:cNvPr id="4" name="Содержимое 3" descr="шап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314301"/>
            <a:ext cx="4214841" cy="501279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14</Words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Одежда </vt:lpstr>
      <vt:lpstr>Рубашка </vt:lpstr>
      <vt:lpstr>Майка </vt:lpstr>
      <vt:lpstr>Футболка </vt:lpstr>
      <vt:lpstr>Брюки </vt:lpstr>
      <vt:lpstr>Носки </vt:lpstr>
      <vt:lpstr>Платье </vt:lpstr>
      <vt:lpstr>Шуба </vt:lpstr>
      <vt:lpstr>Шапка </vt:lpstr>
      <vt:lpstr>Кофта </vt:lpstr>
      <vt:lpstr>Шарф </vt:lpstr>
      <vt:lpstr>Юбка </vt:lpstr>
      <vt:lpstr>Пальто </vt:lpstr>
      <vt:lpstr>Варежки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Одежда </dc:title>
  <cp:lastModifiedBy>1</cp:lastModifiedBy>
  <cp:revision>8</cp:revision>
  <dcterms:modified xsi:type="dcterms:W3CDTF">2016-06-15T15:01:25Z</dcterms:modified>
</cp:coreProperties>
</file>