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83" r:id="rId6"/>
    <p:sldId id="260" r:id="rId7"/>
    <p:sldId id="262" r:id="rId8"/>
    <p:sldId id="263" r:id="rId9"/>
    <p:sldId id="270" r:id="rId10"/>
    <p:sldId id="264" r:id="rId11"/>
    <p:sldId id="284" r:id="rId12"/>
    <p:sldId id="281" r:id="rId13"/>
    <p:sldId id="271" r:id="rId14"/>
    <p:sldId id="265" r:id="rId15"/>
    <p:sldId id="273" r:id="rId16"/>
    <p:sldId id="277" r:id="rId17"/>
    <p:sldId id="272" r:id="rId18"/>
    <p:sldId id="274" r:id="rId19"/>
    <p:sldId id="275" r:id="rId20"/>
    <p:sldId id="285" r:id="rId21"/>
    <p:sldId id="294" r:id="rId22"/>
    <p:sldId id="280" r:id="rId23"/>
    <p:sldId id="279" r:id="rId24"/>
    <p:sldId id="282" r:id="rId25"/>
    <p:sldId id="278" r:id="rId26"/>
    <p:sldId id="295" r:id="rId27"/>
    <p:sldId id="286" r:id="rId28"/>
    <p:sldId id="287" r:id="rId29"/>
    <p:sldId id="290" r:id="rId30"/>
    <p:sldId id="288" r:id="rId31"/>
    <p:sldId id="291" r:id="rId32"/>
    <p:sldId id="289" r:id="rId33"/>
    <p:sldId id="292" r:id="rId34"/>
    <p:sldId id="293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4" r:id="rId53"/>
    <p:sldId id="315" r:id="rId54"/>
    <p:sldId id="313" r:id="rId55"/>
    <p:sldId id="316" r:id="rId56"/>
    <p:sldId id="317" r:id="rId57"/>
    <p:sldId id="318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83;&#1077;&#1082;&#1089;&#1072;&#1085;&#1076;&#1088;&#1072;\Desktop\&#1092;&#1086;&#1085;%20&#1082;%20&#1084;&#1080;&#1088;&#1091;\&#1103;%20&#1087;&#1086;&#1079;&#1085;&#1072;&#1102;%20&#1084;&#1080;&#1088;\18.mp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83;&#1077;&#1082;&#1089;&#1072;&#1085;&#1076;&#1088;&#1072;\Desktop\&#1092;&#1086;&#1085;%20&#1082;%20&#1084;&#1080;&#1088;&#1091;\&#1103;%20&#1087;&#1086;&#1079;&#1085;&#1072;&#1102;%20&#1084;&#1080;&#1088;\31.1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83;&#1077;&#1082;&#1089;&#1072;&#1085;&#1076;&#1088;&#1072;\Desktop\&#1092;&#1086;&#1085;%20&#1082;%20&#1084;&#1080;&#1088;&#1091;\&#1103;%20&#1087;&#1086;&#1079;&#1085;&#1072;&#1102;%20&#1084;&#1080;&#1088;\36.1.mp4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83;&#1077;&#1082;&#1089;&#1072;&#1085;&#1076;&#1088;&#1072;\Desktop\&#1092;&#1086;&#1085;%20&#1082;%20&#1084;&#1080;&#1088;&#1091;\&#1103;%20&#1087;&#1086;&#1079;&#1085;&#1072;&#1102;%20&#1084;&#1080;&#1088;\41.1.mp4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фон к миру\mir_vokrug_nas-1024x86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42"/>
            <a:ext cx="9144000" cy="6847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Александра\Desktop\фон к миру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4098" name="Picture 2" descr="C:\Users\Александра\Desktop\фон к миру\я познаю мир\9.jpg"/>
          <p:cNvPicPr>
            <a:picLocks noChangeAspect="1" noChangeArrowheads="1"/>
          </p:cNvPicPr>
          <p:nvPr/>
        </p:nvPicPr>
        <p:blipFill>
          <a:blip r:embed="rId3"/>
          <a:srcRect t="17648"/>
          <a:stretch>
            <a:fillRect/>
          </a:stretch>
        </p:blipFill>
        <p:spPr bwMode="auto">
          <a:xfrm>
            <a:off x="500034" y="642918"/>
            <a:ext cx="3643298" cy="400047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4099" name="Picture 3" descr="C:\Users\Александра\Desktop\фон к миру\я познаю мир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285992"/>
            <a:ext cx="4048100" cy="40481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8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214290"/>
            <a:ext cx="2078740" cy="2438405"/>
          </a:xfrm>
          <a:prstGeom prst="rect">
            <a:avLst/>
          </a:prstGeom>
          <a:noFill/>
        </p:spPr>
      </p:pic>
      <p:pic>
        <p:nvPicPr>
          <p:cNvPr id="9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14282" y="4214818"/>
            <a:ext cx="2078740" cy="2438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Александра\Desktop\фон к миру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026" name="Picture 2" descr="C:\Users\Александра\Desktop\фон к миру\IMG-20200525-WA00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5786" y="928670"/>
            <a:ext cx="3626062" cy="483475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1027" name="Picture 3" descr="C:\Users\Александра\Desktop\фон к миру\я познаю мир\IMG-20200524-WA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428736"/>
            <a:ext cx="3607587" cy="4810116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7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14282" y="4214818"/>
            <a:ext cx="2078740" cy="2438405"/>
          </a:xfrm>
          <a:prstGeom prst="rect">
            <a:avLst/>
          </a:prstGeom>
          <a:noFill/>
        </p:spPr>
      </p:pic>
      <p:pic>
        <p:nvPicPr>
          <p:cNvPr id="8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214290"/>
            <a:ext cx="2078740" cy="2438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Александра\Desktop\фон к миру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3314" name="Picture 2" descr="C:\Users\Александра\Desktop\фон к миру\я познаю мир\IMG-20200523-WA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785794"/>
            <a:ext cx="4036221" cy="538162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 rot="10800000" flipV="1">
            <a:off x="5072066" y="1785926"/>
            <a:ext cx="3143272" cy="3046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Носит одуванчик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жёлтый сарафанчик.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Подрастёт, нарядится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беленькое платьице.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Легкое, воздушное,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Ветерку послушное.</a:t>
            </a:r>
          </a:p>
        </p:txBody>
      </p:sp>
      <p:pic>
        <p:nvPicPr>
          <p:cNvPr id="8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4415" y="214290"/>
            <a:ext cx="2862342" cy="3357586"/>
          </a:xfrm>
          <a:prstGeom prst="rect">
            <a:avLst/>
          </a:prstGeom>
          <a:noFill/>
        </p:spPr>
      </p:pic>
      <p:pic>
        <p:nvPicPr>
          <p:cNvPr id="9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85203" y="3615995"/>
            <a:ext cx="2793119" cy="3276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лександра\Desktop\фон к миру\010095bl-7934-1200x8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5123" name="Picture 3" descr="C:\Users\Александра\Desktop\фон к миру\я познаю мир\IMG-20200520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214422"/>
            <a:ext cx="4214842" cy="4214842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643042" y="357166"/>
            <a:ext cx="6429388" cy="101566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Эх, трава растёт по пояс,</a:t>
            </a:r>
            <a:b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Ни тропинок, ни дорог.</a:t>
            </a:r>
            <a:b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 какая это радость</a:t>
            </a:r>
            <a:b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Побродить там хоть часок.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лександра\Desktop\фон к миру\1920x1200-px-3D-ART-flowers-nature-spring-17463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5" cy="685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57158" y="500042"/>
            <a:ext cx="37862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Друг весёлый, мячик мой!</a:t>
            </a:r>
            <a:b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Всюду, всюду он со мной!</a:t>
            </a:r>
            <a:b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Раз, два, три, четыре, пять,</a:t>
            </a:r>
            <a:b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Хорошо мне с ним играть!</a:t>
            </a:r>
            <a:endParaRPr lang="ru-RU" sz="2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Александра\Desktop\фон к миру\я познаю мир\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500042"/>
            <a:ext cx="3821915" cy="509588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ндра\Desktop\фон к миру\52822f7da48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Речка, синяя вода!</a:t>
            </a:r>
            <a:b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Ты скажи, бежишь куда?</a:t>
            </a:r>
            <a:b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И зачем ты так спешишь,</a:t>
            </a:r>
            <a:b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Плещешь пеною, шумишь?</a:t>
            </a:r>
            <a:b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Отвечала нам река:</a:t>
            </a:r>
            <a:b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Я бегу издалека,</a:t>
            </a:r>
            <a:b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Я спешу, я тороплюсь,</a:t>
            </a:r>
            <a:b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В океан большой вольюсь,</a:t>
            </a:r>
            <a:b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Растворюсь там в глубине,</a:t>
            </a:r>
            <a:b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На просторе вольно мне!</a:t>
            </a:r>
            <a:b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Потому так и желанна</a:t>
            </a:r>
            <a:b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Бесконечность океана.</a:t>
            </a:r>
            <a:endParaRPr lang="ru-RU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Александра\Desktop\фон к миру\я познаю мир\IMG-312071e175c1f4d4b081c2858dfd1c12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85729"/>
            <a:ext cx="3714776" cy="4953035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ln w="762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214546" y="714356"/>
            <a:ext cx="5286412" cy="258532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Побродить в лесу так весело!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Здесь откроешь лес чудес: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Серьги-шишки ель повесила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взлетела в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синь небес,</a:t>
            </a:r>
            <a: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Звери чуткие, проворные,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Любознателен их взгляд,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Шьют растения узорные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полян цветной наряд.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Александра\Desktop\фон к миру\я познаю мир\13.jpg"/>
          <p:cNvPicPr>
            <a:picLocks noChangeAspect="1" noChangeArrowheads="1"/>
          </p:cNvPicPr>
          <p:nvPr/>
        </p:nvPicPr>
        <p:blipFill>
          <a:blip r:embed="rId3"/>
          <a:srcRect t="1731" b="30769"/>
          <a:stretch>
            <a:fillRect/>
          </a:stretch>
        </p:blipFill>
        <p:spPr bwMode="auto">
          <a:xfrm>
            <a:off x="1643042" y="3071810"/>
            <a:ext cx="2500330" cy="3000396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  <p:pic>
        <p:nvPicPr>
          <p:cNvPr id="9" name="Picture 2" descr="C:\Users\Александра\Desktop\фон к миру\я познаю мир\14.jpg"/>
          <p:cNvPicPr>
            <a:picLocks noChangeAspect="1" noChangeArrowheads="1"/>
          </p:cNvPicPr>
          <p:nvPr/>
        </p:nvPicPr>
        <p:blipFill>
          <a:blip r:embed="rId4" cstate="print"/>
          <a:srcRect t="4526"/>
          <a:stretch>
            <a:fillRect/>
          </a:stretch>
        </p:blipFill>
        <p:spPr bwMode="auto">
          <a:xfrm>
            <a:off x="4857752" y="3071810"/>
            <a:ext cx="2681261" cy="301422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листья-предпосылки-осени-цветастые-210253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"/>
            <a:ext cx="9144000" cy="6858016"/>
          </a:xfrm>
          <a:ln w="762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928794" y="50004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Листопад, листопад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Листья кружатся, летят!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Разноцветные, резные,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Словно кистью расписные…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Осень краску подарила,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Листья в пляску закружила.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Александра\Desktop\фон к миру\я познаю мир\IMG-37357e82be3b9a31ccea41858ae2a346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500042"/>
            <a:ext cx="3536182" cy="4714908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листья-предпосылки-осени-цветастые-210253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"/>
            <a:ext cx="9144000" cy="6858016"/>
          </a:xfrm>
          <a:ln w="76200">
            <a:solidFill>
              <a:srgbClr val="0070C0"/>
            </a:solidFill>
          </a:ln>
        </p:spPr>
      </p:pic>
      <p:pic>
        <p:nvPicPr>
          <p:cNvPr id="5" name="Picture 4" descr="C:\Users\Александра\Desktop\фон к миру\я познаю мир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571612"/>
            <a:ext cx="4667283" cy="3500462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143372" y="35716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Раз, два, три, четыре, пять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Будем листья собирать.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ндра\Desktop\фон к миру\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лександра\Desktop\фон к миру\47403-poster-griby-annotacija-prirodnogo-proishozhdenija-s-krasotoj-grib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C:\Users\Александра\Desktop\фон к миру\я познаю мир\IMG-20200522-WA000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00100" y="642918"/>
            <a:ext cx="3804074" cy="5072098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857752" y="85723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— белый гриб!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— царь грибов!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Бесценный дар грибных лесов!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фон к миру\s120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357422" y="1571612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природы нет плохой погоды —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Каждая погода благодать.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Дождь ли снег — любое время года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Надо благодарно принимать!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1200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26" cy="6858000"/>
          </a:xfrm>
          <a:ln w="76200">
            <a:solidFill>
              <a:srgbClr val="0070C0"/>
            </a:solidFill>
          </a:ln>
        </p:spPr>
      </p:pic>
      <p:pic>
        <p:nvPicPr>
          <p:cNvPr id="7" name="Picture 2" descr="C:\Users\Александра\Desktop\фон к миру\я познаю мир\IMG-e8bd522fa1eba20b06ace38ae830f4d2-V.jpg"/>
          <p:cNvPicPr>
            <a:picLocks noChangeAspect="1" noChangeArrowheads="1"/>
          </p:cNvPicPr>
          <p:nvPr/>
        </p:nvPicPr>
        <p:blipFill>
          <a:blip r:embed="rId3"/>
          <a:srcRect t="9756" r="18699" b="13414"/>
          <a:stretch>
            <a:fillRect/>
          </a:stretch>
        </p:blipFill>
        <p:spPr bwMode="auto">
          <a:xfrm>
            <a:off x="4286248" y="714356"/>
            <a:ext cx="4071966" cy="513067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785786" y="214290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Все ругают дождик,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ему обидно: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 же так старался!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Разве вам не видно?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Вымыл все дорожки,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Крыши и машины,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Парки, стадионы,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Окна и витрины.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Стало всё блестящим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таким красивым!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 никто за это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 сказал: "Спасибо".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андра\Desktop\depositphotos_233277816-stock-photo-fallen-tree-leaves-puddle-rai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28596" y="2214554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окошком целый час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Солнце прячется от нас,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Тучкой прикрывается —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Дождик проливается.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по лужам шлёп, шлёп,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Сапогами топ-топ,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Брызги разлетаются,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Дождик улыбается,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 улыбок, как всегда,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Вышла радуга-дуга!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Александра\Desktop\фон к миру\я познаю мир\18.2.jpg"/>
          <p:cNvPicPr>
            <a:picLocks noChangeAspect="1" noChangeArrowheads="1"/>
          </p:cNvPicPr>
          <p:nvPr/>
        </p:nvPicPr>
        <p:blipFill>
          <a:blip r:embed="rId3"/>
          <a:srcRect b="33444"/>
          <a:stretch>
            <a:fillRect/>
          </a:stretch>
        </p:blipFill>
        <p:spPr bwMode="auto">
          <a:xfrm>
            <a:off x="4214810" y="785794"/>
            <a:ext cx="4456432" cy="5214974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18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лександра\Desktop\фон к миру\look.com.ua-2605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5" name="Picture 2" descr="C:\Users\Александра\Desktop\фон к миру\я познаю мир\IMG-20200522-WA0006.jpg"/>
          <p:cNvPicPr>
            <a:picLocks noChangeAspect="1" noChangeArrowheads="1"/>
          </p:cNvPicPr>
          <p:nvPr/>
        </p:nvPicPr>
        <p:blipFill>
          <a:blip r:embed="rId3"/>
          <a:srcRect l="5556" t="12485" r="16667" b="8348"/>
          <a:stretch>
            <a:fillRect/>
          </a:stretch>
        </p:blipFill>
        <p:spPr bwMode="auto">
          <a:xfrm>
            <a:off x="2786050" y="1714488"/>
            <a:ext cx="3500462" cy="475062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857488" y="21429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– Веселый Снеговик,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Жить на улице привык!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 к Вам зайду домой –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Сразу стану я водой.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72168263485788c4332c7566f1058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033"/>
            <a:ext cx="9144000" cy="6865034"/>
          </a:xfrm>
          <a:ln w="762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лександра\Desktop\фон к миру\Lilac_Template_greeting_4886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768" cy="685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071670" y="2000241"/>
            <a:ext cx="23574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Ах, как прекрасна та сирень,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за моим окном цветет.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Она украсив майский день,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любви признание к ней ждет.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каждый год, как в первый раз,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Влюбляюсь в нежный цвет ее.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Наряд весны, я без прикрас,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представляю без нее.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Picture 3" descr="C:\Users\Александра\Desktop\фон к миру\я познаю мир\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71612"/>
            <a:ext cx="3572676" cy="476356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а\Desktop\фон к миру\Lilac_Template_greeting_4886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768" cy="685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6146" name="Picture 2" descr="C:\Users\Александра\Desktop\фон к миру\я познаю мир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000240"/>
            <a:ext cx="2571738" cy="457197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6147" name="Picture 3" descr="C:\Users\Александра\Desktop\фон к миру\я познаю мир\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2000240"/>
            <a:ext cx="3411143" cy="454819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лександра\Desktop\фон к миру\nature-wallpaper-a940688da10afdbb0637d82f008156b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285984" y="242886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Яблоня в моем саду,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Нарядилась, как принцесса.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бело - </a:t>
            </a:r>
            <a:r>
              <a:rPr lang="ru-RU" sz="2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розовом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цвету.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прекрасна, как чудесна!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Яблонька цвети, цвети.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Будет пышным пусть цветенье.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Пусть нальются яблочки,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Всем на удивленье.</a:t>
            </a:r>
            <a:endParaRPr lang="ru-RU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Александра\Desktop\фон к миру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2051" name="Picture 3" descr="C:\Users\Александра\Desktop\яяяяяяяяяяяяяяяяяяяяя\я познаю мир\IMG-20200520-WA0016.jpg"/>
          <p:cNvPicPr>
            <a:picLocks noChangeAspect="1" noChangeArrowheads="1"/>
          </p:cNvPicPr>
          <p:nvPr/>
        </p:nvPicPr>
        <p:blipFill>
          <a:blip r:embed="rId3"/>
          <a:srcRect t="12273" b="12727"/>
          <a:stretch>
            <a:fillRect/>
          </a:stretch>
        </p:blipFill>
        <p:spPr bwMode="auto">
          <a:xfrm>
            <a:off x="428596" y="2143116"/>
            <a:ext cx="2946818" cy="392909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9" name="Picture 2" descr="C:\Users\Александра\Desktop\яяяяяяяяяяяяяяяяяяяяя\я познаю мир\IMG-20200522-WA0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6987">
            <a:off x="4028955" y="2483660"/>
            <a:ext cx="4572032" cy="342902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714480" y="35716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Цветы, как люди, на добро щедры.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щедро нежность людям отдавая,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Они цветут, сердца отогревая,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маленькие, теплые костры.</a:t>
            </a:r>
            <a:endParaRPr lang="ru-RU" sz="2000" dirty="0"/>
          </a:p>
        </p:txBody>
      </p:sp>
      <p:pic>
        <p:nvPicPr>
          <p:cNvPr id="6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85728"/>
            <a:ext cx="2364492" cy="27735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лександра\Desktop\фон к миру\s120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7171" name="Picture 3" descr="C:\Users\Александра\Desktop\фон к миру\я познаю мир\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714488"/>
            <a:ext cx="3643312" cy="485774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лександра\Desktop\thumb_02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609"/>
            <a:ext cx="9144000" cy="687060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714612" y="2071678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Вот вишня расцвела в саду.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Ах, как красив ее наряд.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Кружат цветочки на ветру.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стал вишнево - белым сад.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Александра\Desktop\thumb_020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2609"/>
            <a:ext cx="9144000" cy="687060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7" name="Picture 2" descr="C:\Users\Александра\Desktop\фон к миру\я познаю мир\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071678"/>
            <a:ext cx="3286148" cy="4381531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9" name="Picture 2" descr="C:\Users\Александра\Desktop\фон к миру\я познаю мир\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095721"/>
            <a:ext cx="3286148" cy="439211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6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0"/>
            <a:ext cx="6786578" cy="6858016"/>
          </a:xfrm>
        </p:spPr>
      </p:pic>
      <p:pic>
        <p:nvPicPr>
          <p:cNvPr id="2050" name="Picture 2" descr="C:\Users\Александра\Desktop\фон к миру\я познаю мир\25.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14422"/>
            <a:ext cx="3839753" cy="511967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286248" y="2714620"/>
            <a:ext cx="37862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Виноград висит кистями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Разговаривает с нами: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«Скоро стану очень спелым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тебе найдётся дело –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Кисти сладкие срывать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 корзинку собирать»!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3075" name="Picture 3" descr="C:\Users\Александра\Desktop\фон к миру\0006-016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 rot="379228">
            <a:off x="2266155" y="1251279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Стремись животных защищать,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Они ведь — братья наши!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Стремись чуть—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чуть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добрее стать,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 этот сделать краше!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Их дружба крепкая верна,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Животные — как люди!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нам их доброта нужна,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Кем без добра мы будем?</a:t>
            </a:r>
            <a:endParaRPr lang="ru-RU" sz="2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лександра\Desktop\фон к миру\1579683300_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3122" cy="68580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7" name="Picture 3" descr="C:\Users\Александра\Desktop\фон к миру\я познаю мир\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928802"/>
            <a:ext cx="5852659" cy="33287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714612" y="21429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Белый кролик, рыжий, серый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клетках во дворе живут.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Очень любят все капусту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всегда морковку ждут.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а\Desktop\фон к миру\1579683300_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93122" cy="68580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5122" name="Picture 2" descr="C:\Users\Александра\Desktop\фон к миру\я познаю мир\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785794"/>
            <a:ext cx="3429024" cy="457203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5123" name="Picture 3" descr="C:\Users\Александра\Desktop\фон к миру\я познаю мир\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783" y="1285860"/>
            <a:ext cx="4667240" cy="350043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26" cy="6858001"/>
          </a:xfrm>
          <a:ln w="76200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000496" y="4286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Хомячок надует щечки,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него зерно в мешочках.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надуем щечки тоже,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Хомячку сейчас поможем!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лександра\Desktop\фон к миру\я познаю мир\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214554"/>
            <a:ext cx="3071834" cy="409577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7" name="Picture 3" descr="C:\Users\Александра\Desktop\фон к миру\я познаю мир\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071810"/>
            <a:ext cx="4303193" cy="322739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0" name="Picture 2" descr="C:\Users\Александра\Desktop\фон к миру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10123" y="-67270"/>
            <a:ext cx="2428869" cy="2849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лександра\Desktop\1579612262_12-p-foni-s-ribkami-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230" cy="68580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357422" y="35716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Рыбка плавает в воде: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"Кто поймал тебя и где?"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Ну, а рыбка всё молчит,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Ничего не говорит.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Дам ей корма, свет включу,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сама сижу - молчу.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Рыбка плавает на дне,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Грустно ей и грустно мне.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Вечер бродит за окном,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Скоро ночь придёт в наш дом,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Мне в постель уже пора: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"Рыбка! Рыбка, до утра!"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31.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Александра\Desktop\фон к миру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5" name="Picture 2" descr="C:\Users\Александра\Desktop\фон к миру\я познаю мир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071678"/>
            <a:ext cx="3357560" cy="447674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6" name="Picture 3" descr="C:\Users\Александра\Desktop\фон к миру\я познаю мир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071678"/>
            <a:ext cx="2533765" cy="450059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143108" y="214290"/>
            <a:ext cx="6643734" cy="163121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Посадили мы цветы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Посмотрите, вот они!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Будем мы ухаживать,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Будем поливать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Будем за цветочками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Дружно наблюдать!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весной и осенью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 красы такой,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Сердце застучало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природой в унисон! </a:t>
            </a:r>
          </a:p>
        </p:txBody>
      </p:sp>
      <p:pic>
        <p:nvPicPr>
          <p:cNvPr id="8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59150" y="-73453"/>
            <a:ext cx="2500330" cy="2932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ндра\Desktop\фон к миру\s120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428860" y="64291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Мама, я хочу щенка -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Милого, пушистого,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 встречал издалека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Лаем нас заливистым!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Чтобы нас с тобой стерёг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ночам во дворике.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Будет сладко спать щенок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кухоньке на коврике.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лександра\Desktop\фон к миру\я познаю мир\31.jpg"/>
          <p:cNvPicPr>
            <a:picLocks noChangeAspect="1" noChangeArrowheads="1"/>
          </p:cNvPicPr>
          <p:nvPr/>
        </p:nvPicPr>
        <p:blipFill>
          <a:blip r:embed="rId3"/>
          <a:srcRect b="25815"/>
          <a:stretch>
            <a:fillRect/>
          </a:stretch>
        </p:blipFill>
        <p:spPr bwMode="auto">
          <a:xfrm>
            <a:off x="714348" y="3071810"/>
            <a:ext cx="2549390" cy="335758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7" name="Picture 3" descr="C:\Users\Александра\Desktop\фон к миру\я познаю мир\32.jpg"/>
          <p:cNvPicPr>
            <a:picLocks noChangeAspect="1" noChangeArrowheads="1"/>
          </p:cNvPicPr>
          <p:nvPr/>
        </p:nvPicPr>
        <p:blipFill>
          <a:blip r:embed="rId4"/>
          <a:srcRect b="33802"/>
          <a:stretch>
            <a:fillRect/>
          </a:stretch>
        </p:blipFill>
        <p:spPr bwMode="auto">
          <a:xfrm>
            <a:off x="6143636" y="3071810"/>
            <a:ext cx="2173741" cy="335758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9219" name="Picture 3" descr="C:\Users\Александра\Desktop\фон к миру\zaichik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214818"/>
            <a:ext cx="1971030" cy="2320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а\Desktop\фон к миру\s120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643174" y="7143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ж, ты, серенький комочек,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Весь дрожащий, как листочек,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Мокнешь под дождем?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Лапки под себя подмяв,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Тихо плачешь: «мяв-мяв-мяв»?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уже вдвоем!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Полезай-ка мне под плащ!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с тобой - друзья. Не плачь!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Александра\Desktop\фон к миру\я познаю мир\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071810"/>
            <a:ext cx="5572164" cy="316916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C:\Users\Александра\Desktop\фон к миру\s120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9" name="Picture 2" descr="C:\Users\Александра\Desktop\фон к миру\я познаю мир\34.1.jpg"/>
          <p:cNvPicPr>
            <a:picLocks noChangeAspect="1" noChangeArrowheads="1"/>
          </p:cNvPicPr>
          <p:nvPr/>
        </p:nvPicPr>
        <p:blipFill>
          <a:blip r:embed="rId3"/>
          <a:srcRect t="10917" r="9751" b="6112"/>
          <a:stretch>
            <a:fillRect/>
          </a:stretch>
        </p:blipFill>
        <p:spPr bwMode="auto">
          <a:xfrm>
            <a:off x="3227838" y="571480"/>
            <a:ext cx="2272856" cy="278608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0" name="Picture 3" descr="C:\Users\Александра\Desktop\фон к миру\я познаю мир\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786058"/>
            <a:ext cx="2389591" cy="318612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1" name="Picture 4" descr="C:\Users\Александра\Desktop\фон к миру\я познаю мир\35.jpg"/>
          <p:cNvPicPr>
            <a:picLocks noChangeAspect="1" noChangeArrowheads="1"/>
          </p:cNvPicPr>
          <p:nvPr/>
        </p:nvPicPr>
        <p:blipFill>
          <a:blip r:embed="rId5"/>
          <a:srcRect t="3157" b="5296"/>
          <a:stretch>
            <a:fillRect/>
          </a:stretch>
        </p:blipFill>
        <p:spPr bwMode="auto">
          <a:xfrm>
            <a:off x="5857884" y="1928802"/>
            <a:ext cx="2543591" cy="414340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0245" name="Picture 5" descr="C:\Users\Александра\Desktop\фон к миру\f382748c89d202f157dadaaba3823cb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3857628"/>
            <a:ext cx="3214686" cy="3214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8" descr="s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26" cy="6858001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28596" y="642918"/>
            <a:ext cx="32147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Кушай, кошка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Кушай, кошка,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картошка,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мука, а вот зерно,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морковь, а вот пшено.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закрыла кошка рот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картошку не берёт.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Ей не нравится мука —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Кошка хочет молока!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36.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cea748225566aebcd5240ca85b77194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7376" cy="6858001"/>
          </a:xfrm>
          <a:ln w="76200">
            <a:solidFill>
              <a:srgbClr val="0070C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714348" y="328612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Птица села на окно —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Значит, там уже светло!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Птицы по утрам поют —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Радость красоты дают!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фон к миру\s120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1027" name="Picture 3" descr="C:\Users\Александра\Desktop\фон к миру\я познаю мир\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571744"/>
            <a:ext cx="5000660" cy="375049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714612" y="71435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Голубей здесь стайка,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Корма птичкам дай-ка.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Можно хлебных крошек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зерна немножко.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46543-frederi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  <a:ln w="76200">
            <a:solidFill>
              <a:srgbClr val="0070C0"/>
            </a:solidFill>
          </a:ln>
        </p:spPr>
      </p:pic>
      <p:pic>
        <p:nvPicPr>
          <p:cNvPr id="2050" name="Picture 2" descr="C:\Users\Александра\Desktop\фон к миру\я познаю мир\37.jpg"/>
          <p:cNvPicPr>
            <a:picLocks noChangeAspect="1" noChangeArrowheads="1"/>
          </p:cNvPicPr>
          <p:nvPr/>
        </p:nvPicPr>
        <p:blipFill>
          <a:blip r:embed="rId3"/>
          <a:srcRect l="9570" t="15423" r="15063" b="35230"/>
          <a:stretch>
            <a:fillRect/>
          </a:stretch>
        </p:blipFill>
        <p:spPr bwMode="auto">
          <a:xfrm>
            <a:off x="714348" y="1000108"/>
            <a:ext cx="4500594" cy="392909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714976" y="428604"/>
            <a:ext cx="342902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Там, где лес подобен раю,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Там, где круглый год цветы,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Проживают попугаи –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Птицы дивной красоты.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андра\Desktop\фон к миру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28596" y="1428736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 лапки на лапку,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матрос вразвалку,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Утка мама молча шла,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собой утят вела.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Picture 3" descr="C:\Users\Александра\Desktop\фон к миру\я познаю мир\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85728"/>
            <a:ext cx="3500462" cy="622304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11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14282" y="1578710"/>
            <a:ext cx="4500594" cy="5279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а\Desktop\фон к миру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4098" name="Picture 2" descr="C:\Users\Александра\Desktop\s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00042"/>
            <a:ext cx="4448410" cy="5604996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286380" y="500042"/>
            <a:ext cx="30003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Курочка - наседка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Помогает деткам: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Хочет, чтоб цыплятки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Были все в порядке!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Жёлтые комочки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Радуются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квочке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за мамой ходят,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Червячков находят!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13950" y="3527950"/>
            <a:ext cx="3064904" cy="3595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Александра\Desktop\фон к миру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572000" y="192880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Кувшинки –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заводь вся в цветах -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они под утро распустились.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Красуясь в водных зеркалах,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будто сразу все раскрылись.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лександра\Desktop\фон к миру\я познаю мир\IMG-20200524-WA0012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642918"/>
            <a:ext cx="4161239" cy="554831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8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14290"/>
            <a:ext cx="2721682" cy="3192590"/>
          </a:xfrm>
          <a:prstGeom prst="rect">
            <a:avLst/>
          </a:prstGeom>
          <a:noFill/>
        </p:spPr>
      </p:pic>
      <p:pic>
        <p:nvPicPr>
          <p:cNvPr id="9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46296">
            <a:off x="5743855" y="3285395"/>
            <a:ext cx="3051990" cy="3580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а\Desktop\фон к миру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7" name="Picture 2" descr="C:\Users\Александра\Desktop\фон к миру\я познаю мир\39.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14356"/>
            <a:ext cx="4161246" cy="554832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357290" y="3214686"/>
            <a:ext cx="31432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Квохчет курица наседка: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Червяка нашла я деткам!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 дому мчится во весь дух: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Похвали меня, петух!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64626" y="-364626"/>
            <a:ext cx="4214818" cy="49440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а\Desktop\фон к миру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6146" name="Picture 2" descr="C:\Users\Александра\Desktop\фон к миру\я познаю мир\39.jpg"/>
          <p:cNvPicPr>
            <a:picLocks noChangeAspect="1" noChangeArrowheads="1"/>
          </p:cNvPicPr>
          <p:nvPr/>
        </p:nvPicPr>
        <p:blipFill>
          <a:blip r:embed="rId3"/>
          <a:srcRect b="14090"/>
          <a:stretch>
            <a:fillRect/>
          </a:stretch>
        </p:blipFill>
        <p:spPr bwMode="auto">
          <a:xfrm>
            <a:off x="500034" y="500042"/>
            <a:ext cx="3929058" cy="450059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6147" name="Picture 3" descr="C:\Users\Александра\Desktop\фон к миру\я познаю мир\40.jpg"/>
          <p:cNvPicPr>
            <a:picLocks noChangeAspect="1" noChangeArrowheads="1"/>
          </p:cNvPicPr>
          <p:nvPr/>
        </p:nvPicPr>
        <p:blipFill>
          <a:blip r:embed="rId4"/>
          <a:srcRect t="4478" b="1493"/>
          <a:stretch>
            <a:fillRect/>
          </a:stretch>
        </p:blipFill>
        <p:spPr bwMode="auto">
          <a:xfrm>
            <a:off x="5072066" y="2000240"/>
            <a:ext cx="3589759" cy="450059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7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4249" y="0"/>
            <a:ext cx="2379751" cy="2791497"/>
          </a:xfrm>
          <a:prstGeom prst="rect">
            <a:avLst/>
          </a:prstGeom>
          <a:noFill/>
        </p:spPr>
      </p:pic>
      <p:pic>
        <p:nvPicPr>
          <p:cNvPr id="8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-1" y="3925099"/>
            <a:ext cx="2500298" cy="2932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41.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животноводческие-фермы-с-пустой-бумагой-знака-117371738.jpg"/>
          <p:cNvPicPr>
            <a:picLocks noGrp="1" noChangeAspect="1"/>
          </p:cNvPicPr>
          <p:nvPr>
            <p:ph idx="1"/>
          </p:nvPr>
        </p:nvPicPr>
        <p:blipFill>
          <a:blip r:embed="rId2"/>
          <a:srcRect l="2343" t="5366" r="2343" b="4159"/>
          <a:stretch>
            <a:fillRect/>
          </a:stretch>
        </p:blipFill>
        <p:spPr>
          <a:xfrm>
            <a:off x="0" y="1"/>
            <a:ext cx="9144000" cy="6858000"/>
          </a:xfrm>
          <a:ln w="762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214678" y="1571612"/>
            <a:ext cx="278608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 животные дома живут,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Домашними их потому и зовут,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их укрываем в тепле от мороза,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 кормим и поим, коль надо-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Стрижем,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 ласково гладим, всегда бережем,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 к нам привязаны, очень послушны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 голосу нашему не равнодушны.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а\Desktop\фон к миру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7170" name="Picture 2" descr="C:\Users\Александра\Desktop\фон к миру\я познаю мир\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643050"/>
            <a:ext cx="6500858" cy="487564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7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5283" y="0"/>
            <a:ext cx="2618718" cy="3071810"/>
          </a:xfrm>
          <a:prstGeom prst="rect">
            <a:avLst/>
          </a:prstGeom>
          <a:noFill/>
        </p:spPr>
      </p:pic>
      <p:pic>
        <p:nvPicPr>
          <p:cNvPr id="8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34843" y="-234844"/>
            <a:ext cx="2714620" cy="31843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андра\Desktop\фон к миру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7" name="Picture 2" descr="C:\Users\Александра\Desktop\фон к миру\я познаю мир\42.jpg"/>
          <p:cNvPicPr>
            <a:picLocks noChangeAspect="1" noChangeArrowheads="1"/>
          </p:cNvPicPr>
          <p:nvPr/>
        </p:nvPicPr>
        <p:blipFill>
          <a:blip r:embed="rId3"/>
          <a:srcRect t="7031" b="19140"/>
          <a:stretch>
            <a:fillRect/>
          </a:stretch>
        </p:blipFill>
        <p:spPr bwMode="auto">
          <a:xfrm>
            <a:off x="2143108" y="428604"/>
            <a:ext cx="4643470" cy="609458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8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3" y="0"/>
            <a:ext cx="2214547" cy="2597709"/>
          </a:xfrm>
          <a:prstGeom prst="rect">
            <a:avLst/>
          </a:prstGeom>
          <a:noFill/>
        </p:spPr>
      </p:pic>
      <p:pic>
        <p:nvPicPr>
          <p:cNvPr id="9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0" y="4260291"/>
            <a:ext cx="2214547" cy="2597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96d0cd6207a4e9cda80c4002f1g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5" descr="C:\Users\Александра\Desktop\фон к миру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28596" y="571480"/>
            <a:ext cx="26432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Разбросало по опушке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Солнце рыжие веснушки.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Собирают девочки,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Собирают мальчики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малину, не грибы –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Одуванчики.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Прибегут домой с цветами –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золотых веснушках сами.</a:t>
            </a:r>
          </a:p>
        </p:txBody>
      </p:sp>
      <p:pic>
        <p:nvPicPr>
          <p:cNvPr id="6" name="Picture 2" descr="C:\Users\Александра\Desktop\фон к миру\я познаю мир\IMG-20200520-WA0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285860"/>
            <a:ext cx="5200648" cy="3900486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7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214290"/>
            <a:ext cx="2007302" cy="2354607"/>
          </a:xfrm>
          <a:prstGeom prst="rect">
            <a:avLst/>
          </a:prstGeom>
          <a:noFill/>
        </p:spPr>
      </p:pic>
      <p:pic>
        <p:nvPicPr>
          <p:cNvPr id="8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46296">
            <a:off x="6883731" y="4546293"/>
            <a:ext cx="1948801" cy="2285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Александра\Desktop\фон к миру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026" name="Picture 2" descr="C:\Users\Александра\Desktop\фон к миру\я познаю мир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500174"/>
            <a:ext cx="3643338" cy="485778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1027" name="Picture 3" descr="C:\Users\Александра\Desktop\фон к миру\я познаю мир\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28604"/>
            <a:ext cx="3643338" cy="485778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7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22677" y="-36980"/>
            <a:ext cx="2078740" cy="2438405"/>
          </a:xfrm>
          <a:prstGeom prst="rect">
            <a:avLst/>
          </a:prstGeom>
          <a:noFill/>
        </p:spPr>
      </p:pic>
      <p:pic>
        <p:nvPicPr>
          <p:cNvPr id="8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885427" y="4392176"/>
            <a:ext cx="2078740" cy="2438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Александра\Desktop\фон к миру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2050" name="Picture 2" descr="C:\Users\Александра\Desktop\фон к миру\img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071678"/>
            <a:ext cx="4190997" cy="314324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2051" name="Picture 3" descr="C:\Users\Александра\Desktop\фон к миру\я познаю мир\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357166"/>
            <a:ext cx="3429024" cy="609604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7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94115" y="34458"/>
            <a:ext cx="2078740" cy="2438405"/>
          </a:xfrm>
          <a:prstGeom prst="rect">
            <a:avLst/>
          </a:prstGeom>
          <a:noFill/>
        </p:spPr>
      </p:pic>
      <p:pic>
        <p:nvPicPr>
          <p:cNvPr id="8" name="Picture 7" descr="C:\Users\Александра\Desktop\fa3bd28bc28517297841c962487b5cc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42844" y="4562969"/>
            <a:ext cx="1935982" cy="2295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ндра\Desktop\фон к миру\slide-18.jpg"/>
          <p:cNvPicPr>
            <a:picLocks noChangeAspect="1" noChangeArrowheads="1"/>
          </p:cNvPicPr>
          <p:nvPr/>
        </p:nvPicPr>
        <p:blipFill>
          <a:blip r:embed="rId2"/>
          <a:srcRect r="2343" b="5215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643174" y="428604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Желтеют одуванчики.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зелёном сарафанчике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Кружусь я по траве -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Срываю одуванчики,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Плетут их ловко пальчики -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вот уже,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вот уже,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венок на голове!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557</Words>
  <PresentationFormat>Экран (4:3)</PresentationFormat>
  <Paragraphs>137</Paragraphs>
  <Slides>57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Александра</dc:creator>
  <cp:lastModifiedBy>Александра</cp:lastModifiedBy>
  <cp:revision>19</cp:revision>
  <dcterms:created xsi:type="dcterms:W3CDTF">2020-05-22T15:38:45Z</dcterms:created>
  <dcterms:modified xsi:type="dcterms:W3CDTF">2020-05-29T13:30:56Z</dcterms:modified>
</cp:coreProperties>
</file>