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9" r:id="rId5"/>
    <p:sldId id="258" r:id="rId6"/>
    <p:sldId id="267" r:id="rId7"/>
    <p:sldId id="268" r:id="rId8"/>
    <p:sldId id="262" r:id="rId9"/>
    <p:sldId id="263" r:id="rId10"/>
    <p:sldId id="264" r:id="rId11"/>
    <p:sldId id="269" r:id="rId12"/>
    <p:sldId id="265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5936" y="53012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 smtClean="0">
                <a:latin typeface="Arial" charset="0"/>
              </a:rPr>
              <a:t>Подготовила 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latin typeface="Arial" charset="0"/>
              </a:rPr>
              <a:t>Васягина Вероника Владимировна, воспитатель МБДОУ «Детский сад № 1 «Теремок» города Алатыря Чувашской Республики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1484784"/>
            <a:ext cx="4572000" cy="11757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4400" b="1" dirty="0" smtClean="0"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Кто и какие дома строит?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артинки по запросу &quot;картинки маляр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66"/>
            <a:ext cx="8930803" cy="5924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и antigue chair legs, Стоковые Фотографии и Роялти-Фри Изображения  antigue chair legs | Depositphotos®"/>
          <p:cNvPicPr>
            <a:picLocks noChangeAspect="1" noChangeArrowheads="1"/>
          </p:cNvPicPr>
          <p:nvPr/>
        </p:nvPicPr>
        <p:blipFill>
          <a:blip r:embed="rId2" cstate="print"/>
          <a:srcRect b="8857"/>
          <a:stretch>
            <a:fillRect/>
          </a:stretch>
        </p:blipFill>
        <p:spPr bwMode="auto">
          <a:xfrm>
            <a:off x="0" y="0"/>
            <a:ext cx="1031629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артинки по запросу &quot;картинки кровельщик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42918"/>
            <a:ext cx="8643966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Методы демонтажа стеклопакетов и установка их на обычные окна вручную. |  Строительный форум - строительство, ремонт, дизайн интерье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6948264" cy="6948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Сантехник из ЖЭКа: как вызвать бесплатного сантехника на дом по месту  жительства, работают ли по выходным и что входит в их обязанн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1394" y="476672"/>
            <a:ext cx="9315394" cy="5589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картинки деревянных домов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8315637" cy="58150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и по запросу &quot;картинки кирпичных домов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71480"/>
            <a:ext cx="7639069" cy="57293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и по запросу &quot;картинки дома из шлакоблоков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253401" cy="6190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и по запросу &quot;картинки панельных домов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42918"/>
            <a:ext cx="8639487" cy="57150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айл:Un igloo ma non siamo in alaska ma nei pressi della Pala di Santa -  panoramio.jpg — Википед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1420"/>
            <a:ext cx="9612560" cy="720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Мазанка &quot; Полтавская&quot; экологичное строительство 5х8.С печкой.Природные  материалы., цена 8000 грн., купить Мотовиловка — Prom.ua (ID#5995960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артинки по запросу &quot;картинки архитектор&quot;"/>
          <p:cNvPicPr>
            <a:picLocks noChangeAspect="1" noChangeArrowheads="1"/>
          </p:cNvPicPr>
          <p:nvPr/>
        </p:nvPicPr>
        <p:blipFill>
          <a:blip r:embed="rId2" cstate="print"/>
          <a:srcRect b="7216"/>
          <a:stretch>
            <a:fillRect/>
          </a:stretch>
        </p:blipFill>
        <p:spPr bwMode="auto">
          <a:xfrm>
            <a:off x="285720" y="-200968"/>
            <a:ext cx="8858280" cy="7058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артинки по запросу &quot;картинки каменщик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0042"/>
            <a:ext cx="8528093" cy="56769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25</Words>
  <Application>Microsoft Office PowerPoint</Application>
  <PresentationFormat>Экран (4:3)</PresentationFormat>
  <Paragraphs>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Вероника Васягина</dc:creator>
  <cp:lastModifiedBy>Вероника</cp:lastModifiedBy>
  <cp:revision>8</cp:revision>
  <dcterms:created xsi:type="dcterms:W3CDTF">2020-03-19T17:25:41Z</dcterms:created>
  <dcterms:modified xsi:type="dcterms:W3CDTF">2020-10-26T04:02:32Z</dcterms:modified>
</cp:coreProperties>
</file>