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90" r:id="rId3"/>
    <p:sldId id="258" r:id="rId4"/>
    <p:sldId id="279" r:id="rId5"/>
    <p:sldId id="291" r:id="rId6"/>
    <p:sldId id="280" r:id="rId7"/>
    <p:sldId id="287" r:id="rId8"/>
    <p:sldId id="281" r:id="rId9"/>
    <p:sldId id="282" r:id="rId10"/>
    <p:sldId id="283" r:id="rId11"/>
    <p:sldId id="284" r:id="rId12"/>
    <p:sldId id="286" r:id="rId13"/>
    <p:sldId id="285" r:id="rId14"/>
    <p:sldId id="265" r:id="rId15"/>
    <p:sldId id="259" r:id="rId16"/>
    <p:sldId id="289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E0000"/>
    <a:srgbClr val="360000"/>
    <a:srgbClr val="0000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1" autoAdjust="0"/>
    <p:restoredTop sz="94660"/>
  </p:normalViewPr>
  <p:slideViewPr>
    <p:cSldViewPr>
      <p:cViewPr>
        <p:scale>
          <a:sx n="72" d="100"/>
          <a:sy n="72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47647-F318-4D05-ABFA-52ADD4E33363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DA7F4-5AE9-44E0-9E9C-D2D28166E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62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DA7F4-5AE9-44E0-9E9C-D2D28166ED1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201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DA7F4-5AE9-44E0-9E9C-D2D28166ED1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38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60A3B-C760-448C-A9FD-2A8D00AED7B0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4E467-5FB8-4F53-8925-479E79B28C3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F28BC-D5CB-4A0A-B860-04EA39D0DF8B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5FDCF-BBA9-4119-839C-4E253EBC5A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92F96-6E1A-4628-A72F-29263B4B088D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D2D53-D6B9-4DAD-A4DA-CA85D234D9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EEAE3-5ADD-4215-B11A-BE021800FECC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8A3B8-BF07-47BB-A2AD-FC9EFE62571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470F-979D-42DD-8647-091B646B2B7B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D1384-C1DB-4F06-9D01-16EA893637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4926B-D566-4767-B990-35B499157E82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9785E-B0FD-4644-BC58-BAC8F56E84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1E7F-20DF-4BC0-976B-3D2D14CE9B22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34D46-7CCF-473F-BFCA-5D59D86E48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9 Мая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DE04-2D6B-4DE2-8C8A-8CAF9FF8A2FF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AFD03-4FA9-4B1D-B49B-3CC6F74F79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9 Мая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4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0D1B-5F53-47B9-BCF5-A9219B7D758F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6935E-3A2D-46E6-81E7-3F034FD359F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2A3AD-1E43-42A3-B8D9-FA1DBFB6DFFD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4DF34-086E-43CE-AF9B-D42F212E9B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D326B-1211-4746-902B-6543E95EE344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5C9C3-B2C8-4C48-B1BC-8F2A8FCE964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C642D-091F-4B71-A746-A26A8A1EE5A8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2CEC2-3DAB-4B83-9F2C-14DBA330F66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3A00C-2A81-46C4-AD2B-B2FA469E266B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997C2-2916-4D03-9269-A49DD9A20DA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F33A6-CF79-47ED-8152-7B5841AE5974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E5BF3-9EB6-466C-8232-E19B4A6E41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3298-210C-48EB-9705-6701450A092F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AF1B2-BE3E-4386-8696-FAF0731586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964EB7-CB45-44C9-8D10-FA7ECDB31F53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1D59B6D-91AD-4D99-AF35-047B28A9ADCC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31" name="Рисунок 6" descr="2.jp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7" descr="7.jp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694" r:id="rId4"/>
    <p:sldLayoutId id="2147483707" r:id="rId5"/>
    <p:sldLayoutId id="2147483695" r:id="rId6"/>
    <p:sldLayoutId id="2147483696" r:id="rId7"/>
    <p:sldLayoutId id="2147483697" r:id="rId8"/>
    <p:sldLayoutId id="2147483698" r:id="rId9"/>
    <p:sldLayoutId id="214748370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836712"/>
            <a:ext cx="5398368" cy="2763738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48680"/>
            <a:ext cx="5544616" cy="3672408"/>
          </a:xfrm>
        </p:spPr>
        <p:txBody>
          <a:bodyPr/>
          <a:lstStyle/>
          <a:p>
            <a:r>
              <a:rPr lang="ru-RU" sz="6600" dirty="0" smtClean="0">
                <a:solidFill>
                  <a:srgbClr val="8E0000"/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Акция </a:t>
            </a:r>
            <a:r>
              <a:rPr lang="ru-RU" sz="7200" dirty="0" smtClean="0">
                <a:solidFill>
                  <a:srgbClr val="8E0000"/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«Памяти героев» </a:t>
            </a:r>
            <a:r>
              <a:rPr lang="ru-RU" sz="7200" dirty="0" smtClean="0">
                <a:solidFill>
                  <a:srgbClr val="8E0000"/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 </a:t>
            </a:r>
            <a:endParaRPr lang="ru-RU" sz="7200" dirty="0">
              <a:solidFill>
                <a:srgbClr val="8E0000"/>
              </a:solidFill>
              <a:latin typeface="Arial Black" panose="020B0A040201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532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ветераны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3600400" cy="49685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0728"/>
            <a:ext cx="3538488" cy="4968552"/>
          </a:xfrm>
        </p:spPr>
      </p:pic>
    </p:spTree>
    <p:extLst>
      <p:ext uri="{BB962C8B-B14F-4D97-AF65-F5344CB8AC3E}">
        <p14:creationId xmlns="" xmlns:p14="http://schemas.microsoft.com/office/powerpoint/2010/main" val="2948201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ветераны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3528392" cy="50405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3456384" cy="5112568"/>
          </a:xfrm>
        </p:spPr>
      </p:pic>
    </p:spTree>
    <p:extLst>
      <p:ext uri="{BB962C8B-B14F-4D97-AF65-F5344CB8AC3E}">
        <p14:creationId xmlns="" xmlns:p14="http://schemas.microsoft.com/office/powerpoint/2010/main" val="1827536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ветераны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816424" cy="492941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3816424" cy="4929411"/>
          </a:xfrm>
        </p:spPr>
      </p:pic>
    </p:spTree>
    <p:extLst>
      <p:ext uri="{BB962C8B-B14F-4D97-AF65-F5344CB8AC3E}">
        <p14:creationId xmlns="" xmlns:p14="http://schemas.microsoft.com/office/powerpoint/2010/main" val="8036528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ветераны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3600400" cy="48965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3610496" cy="4896544"/>
          </a:xfrm>
        </p:spPr>
      </p:pic>
    </p:spTree>
    <p:extLst>
      <p:ext uri="{BB962C8B-B14F-4D97-AF65-F5344CB8AC3E}">
        <p14:creationId xmlns="" xmlns:p14="http://schemas.microsoft.com/office/powerpoint/2010/main" val="2359169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549275"/>
            <a:ext cx="7632848" cy="568803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563938" y="882650"/>
            <a:ext cx="5367337" cy="2951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3400" b="1" i="1" smtClean="0">
                <a:solidFill>
                  <a:srgbClr val="4C0000"/>
                </a:solidFill>
                <a:latin typeface="Monotype Corsiva" pitchFamily="66" charset="0"/>
              </a:rPr>
              <a:t>Благодарим, солдаты, вас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3400" b="1" i="1" smtClean="0">
                <a:solidFill>
                  <a:srgbClr val="4C0000"/>
                </a:solidFill>
                <a:latin typeface="Monotype Corsiva" pitchFamily="66" charset="0"/>
              </a:rPr>
              <a:t> За жизнь, за детство и весну,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3400" b="1" i="1" smtClean="0">
                <a:solidFill>
                  <a:srgbClr val="4C0000"/>
                </a:solidFill>
                <a:latin typeface="Monotype Corsiva" pitchFamily="66" charset="0"/>
              </a:rPr>
              <a:t>За тишину, за мирный дом,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3400" b="1" i="1" smtClean="0">
                <a:solidFill>
                  <a:srgbClr val="4C0000"/>
                </a:solidFill>
                <a:latin typeface="Monotype Corsiva" pitchFamily="66" charset="0"/>
              </a:rPr>
              <a:t>За мир, в котором мы живём!</a:t>
            </a:r>
            <a:r>
              <a:rPr lang="ru-RU" altLang="ru-RU" sz="3400" b="1" i="1" smtClean="0">
                <a:latin typeface="Monotype Corsiva" pitchFamily="66" charset="0"/>
              </a:rPr>
              <a:t> </a:t>
            </a:r>
            <a:r>
              <a:rPr lang="ru-RU" altLang="ru-RU" smtClean="0"/>
              <a:t> </a:t>
            </a:r>
          </a:p>
        </p:txBody>
      </p:sp>
      <p:pic>
        <p:nvPicPr>
          <p:cNvPr id="20485" name="Picture 5" descr="Открытка к 9 мая своими руками,,открытки,открытки к 9 мая,день победы,9 мая,открытки своими руками,открытки с гвоздиками"/>
          <p:cNvPicPr>
            <a:picLocks noChangeAspect="1" noChangeArrowheads="1"/>
          </p:cNvPicPr>
          <p:nvPr/>
        </p:nvPicPr>
        <p:blipFill rotWithShape="1">
          <a:blip r:embed="rId2" cstate="print"/>
          <a:srcRect r="163"/>
          <a:stretch/>
        </p:blipFill>
        <p:spPr bwMode="auto">
          <a:xfrm>
            <a:off x="539750" y="549275"/>
            <a:ext cx="2879725" cy="3617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6" descr="0_8920d_f2ddd7e2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933825"/>
            <a:ext cx="6265863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6984776" cy="5256584"/>
          </a:xfrm>
        </p:spPr>
      </p:pic>
    </p:spTree>
    <p:extLst>
      <p:ext uri="{BB962C8B-B14F-4D97-AF65-F5344CB8AC3E}">
        <p14:creationId xmlns="" xmlns:p14="http://schemas.microsoft.com/office/powerpoint/2010/main" val="452709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476673"/>
            <a:ext cx="5398368" cy="3123778"/>
          </a:xfrm>
        </p:spPr>
        <p:txBody>
          <a:bodyPr/>
          <a:lstStyle/>
          <a:p>
            <a:r>
              <a:rPr lang="ru-RU" sz="7200" dirty="0" smtClean="0">
                <a:solidFill>
                  <a:srgbClr val="8E0000"/>
                </a:solidFill>
                <a:latin typeface="Arial Black" pitchFamily="34" charset="0"/>
              </a:rPr>
              <a:t>«Наши герои - земляки»</a:t>
            </a:r>
            <a:endParaRPr lang="ru-RU" sz="7200" dirty="0">
              <a:solidFill>
                <a:srgbClr val="8E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77072"/>
            <a:ext cx="4464496" cy="2088232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Подготовила: воспитатель МБДОУ «Детский сад № 1 «Теремок»  Федосеева Любовь Алексеевна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4450" y="520700"/>
            <a:ext cx="6192838" cy="583247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4C0000"/>
                </a:solidFill>
                <a:latin typeface="Monotype Corsiva" pitchFamily="66" charset="0"/>
              </a:rPr>
              <a:t>День Победы 9 Мая – </a:t>
            </a:r>
          </a:p>
          <a:p>
            <a:pPr eaLnBrk="1" hangingPunct="1"/>
            <a:r>
              <a:rPr lang="ru-RU" altLang="ru-RU" b="1" dirty="0" smtClean="0">
                <a:solidFill>
                  <a:srgbClr val="4C0000"/>
                </a:solidFill>
                <a:latin typeface="Monotype Corsiva" pitchFamily="66" charset="0"/>
              </a:rPr>
              <a:t>Праздник мира в стране и весны. </a:t>
            </a:r>
          </a:p>
          <a:p>
            <a:pPr eaLnBrk="1" hangingPunct="1"/>
            <a:r>
              <a:rPr lang="ru-RU" altLang="ru-RU" b="1" dirty="0" smtClean="0">
                <a:solidFill>
                  <a:srgbClr val="4C0000"/>
                </a:solidFill>
                <a:latin typeface="Monotype Corsiva" pitchFamily="66" charset="0"/>
              </a:rPr>
              <a:t>В этот день мы солдат вспоминаем, </a:t>
            </a:r>
          </a:p>
          <a:p>
            <a:pPr eaLnBrk="1" hangingPunct="1"/>
            <a:r>
              <a:rPr lang="ru-RU" altLang="ru-RU" b="1" dirty="0" smtClean="0">
                <a:solidFill>
                  <a:srgbClr val="4C0000"/>
                </a:solidFill>
                <a:latin typeface="Monotype Corsiva" pitchFamily="66" charset="0"/>
              </a:rPr>
              <a:t>Не вернувшихся в семьи с войны.</a:t>
            </a:r>
          </a:p>
          <a:p>
            <a:pPr eaLnBrk="1" hangingPunct="1"/>
            <a:r>
              <a:rPr lang="ru-RU" altLang="ru-RU" b="1" dirty="0" smtClean="0">
                <a:solidFill>
                  <a:srgbClr val="4C0000"/>
                </a:solidFill>
                <a:latin typeface="Monotype Corsiva" pitchFamily="66" charset="0"/>
              </a:rPr>
              <a:t> В этот праздник мы чествуем дедов, </a:t>
            </a:r>
          </a:p>
          <a:p>
            <a:pPr eaLnBrk="1" hangingPunct="1"/>
            <a:r>
              <a:rPr lang="ru-RU" altLang="ru-RU" b="1" dirty="0" smtClean="0">
                <a:solidFill>
                  <a:srgbClr val="4C0000"/>
                </a:solidFill>
                <a:latin typeface="Monotype Corsiva" pitchFamily="66" charset="0"/>
              </a:rPr>
              <a:t>Защитивших родную страну, </a:t>
            </a:r>
          </a:p>
          <a:p>
            <a:pPr eaLnBrk="1" hangingPunct="1"/>
            <a:r>
              <a:rPr lang="ru-RU" altLang="ru-RU" b="1" dirty="0" smtClean="0">
                <a:solidFill>
                  <a:srgbClr val="4C0000"/>
                </a:solidFill>
                <a:latin typeface="Monotype Corsiva" pitchFamily="66" charset="0"/>
              </a:rPr>
              <a:t>Подарившим народам Победу </a:t>
            </a:r>
          </a:p>
          <a:p>
            <a:pPr eaLnBrk="1" hangingPunct="1"/>
            <a:r>
              <a:rPr lang="ru-RU" altLang="ru-RU" b="1" dirty="0" smtClean="0">
                <a:solidFill>
                  <a:srgbClr val="4C0000"/>
                </a:solidFill>
                <a:latin typeface="Monotype Corsiva" pitchFamily="66" charset="0"/>
              </a:rPr>
              <a:t>И вернувшим нам мир и весну!</a:t>
            </a:r>
          </a:p>
        </p:txBody>
      </p:sp>
      <p:pic>
        <p:nvPicPr>
          <p:cNvPr id="8195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60583"/>
            <a:ext cx="2497138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508500"/>
            <a:ext cx="6538912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Мои дедушки: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/>
              <a:t>                                                      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Калентьев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Максим Григорьевич, 1916-1988 гг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Балакин Петр Дмитриевич, 1897-1942 гг.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384376" cy="496855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456384" cy="4968552"/>
          </a:xfrm>
        </p:spPr>
      </p:pic>
    </p:spTree>
    <p:extLst>
      <p:ext uri="{BB962C8B-B14F-4D97-AF65-F5344CB8AC3E}">
        <p14:creationId xmlns="" xmlns:p14="http://schemas.microsoft.com/office/powerpoint/2010/main" val="2744528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Родственники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Цапаевы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2400" dirty="0" smtClean="0"/>
              <a:t>                                     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Иван Павлович, 1918-1988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400" dirty="0" smtClean="0"/>
              <a:t>, </a:t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Мария Тимофеевна, 1924-1998 гг.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200800" cy="4824536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Фронтовики села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Иваньково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Ленино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Алатырского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3322164" cy="51246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2988912" cy="5145435"/>
          </a:xfrm>
        </p:spPr>
      </p:pic>
    </p:spTree>
    <p:extLst>
      <p:ext uri="{BB962C8B-B14F-4D97-AF65-F5344CB8AC3E}">
        <p14:creationId xmlns="" xmlns:p14="http://schemas.microsoft.com/office/powerpoint/2010/main" val="12314426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3528392" cy="47525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3565428" cy="4752528"/>
          </a:xfrm>
        </p:spPr>
      </p:pic>
    </p:spTree>
    <p:extLst>
      <p:ext uri="{BB962C8B-B14F-4D97-AF65-F5344CB8AC3E}">
        <p14:creationId xmlns="" xmlns:p14="http://schemas.microsoft.com/office/powerpoint/2010/main" val="38048264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Наши ветераны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4040188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3312368" cy="47525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476672"/>
            <a:ext cx="4041775" cy="7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3312368" cy="4680520"/>
          </a:xfrm>
        </p:spPr>
      </p:pic>
    </p:spTree>
    <p:extLst>
      <p:ext uri="{BB962C8B-B14F-4D97-AF65-F5344CB8AC3E}">
        <p14:creationId xmlns="" xmlns:p14="http://schemas.microsoft.com/office/powerpoint/2010/main" val="118129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Наши ветераны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3672408" cy="49685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3466480" cy="4968552"/>
          </a:xfrm>
        </p:spPr>
      </p:pic>
    </p:spTree>
    <p:extLst>
      <p:ext uri="{BB962C8B-B14F-4D97-AF65-F5344CB8AC3E}">
        <p14:creationId xmlns="" xmlns:p14="http://schemas.microsoft.com/office/powerpoint/2010/main" val="2816523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144</Words>
  <Application>Microsoft Office PowerPoint</Application>
  <PresentationFormat>Экран (4:3)</PresentationFormat>
  <Paragraphs>27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</vt:lpstr>
      <vt:lpstr>«Наши герои - земляки»</vt:lpstr>
      <vt:lpstr>Слайд 3</vt:lpstr>
      <vt:lpstr>Мои дедушки:                                                                                                               Калентьев Максим Григорьевич, 1916-1988 гг.  Балакин Петр Дмитриевич, 1897-1942 гг.</vt:lpstr>
      <vt:lpstr>Родственники  Цапаевы :                                                                                                      Иван Павлович, 1918-1988 гг,  Мария Тимофеевна, 1924-1998 гг.</vt:lpstr>
      <vt:lpstr>Фронтовики села Иваньково – Ленино Алатырского района</vt:lpstr>
      <vt:lpstr>Слайд 7</vt:lpstr>
      <vt:lpstr>Наши ветераны</vt:lpstr>
      <vt:lpstr>Наши ветераны</vt:lpstr>
      <vt:lpstr>Наши ветераны</vt:lpstr>
      <vt:lpstr>Наши ветераны</vt:lpstr>
      <vt:lpstr>Наши ветераны</vt:lpstr>
      <vt:lpstr>Наши ветераны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41</cp:revision>
  <dcterms:created xsi:type="dcterms:W3CDTF">2015-04-11T16:33:53Z</dcterms:created>
  <dcterms:modified xsi:type="dcterms:W3CDTF">2020-05-08T17:40:16Z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2188373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