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6" r:id="rId2"/>
    <p:sldId id="256" r:id="rId3"/>
    <p:sldId id="258" r:id="rId4"/>
    <p:sldId id="260" r:id="rId5"/>
    <p:sldId id="261" r:id="rId6"/>
    <p:sldId id="257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5F7"/>
    <a:srgbClr val="66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30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5AF5C76-6DAC-471B-9125-C63DCB3F56F7}" type="datetimeFigureOut">
              <a:rPr lang="ru-RU"/>
              <a:pPr>
                <a:defRPr/>
              </a:pPr>
              <a:t>25.03.2013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149E636-17F6-4BAB-8068-EF4654A1C2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3E8D3F-9B18-4D9E-822C-AC34985157B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F66F9-48BA-4127-BB84-45AE650DD0D1}" type="datetimeFigureOut">
              <a:rPr lang="ru-RU"/>
              <a:pPr>
                <a:defRPr/>
              </a:pPr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09E1F-0B22-4B15-BFA1-2491A6C5DF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5A63C-CCE2-45DE-ABCB-859F5D76221D}" type="datetimeFigureOut">
              <a:rPr lang="ru-RU"/>
              <a:pPr>
                <a:defRPr/>
              </a:pPr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E96C4-F723-4F49-9195-CF043EF9C4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2CE31-244A-40B5-A2EA-C3C3E9E4D63D}" type="datetimeFigureOut">
              <a:rPr lang="ru-RU"/>
              <a:pPr>
                <a:defRPr/>
              </a:pPr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0B5D1-6B9D-43FD-8FBD-917310CC02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E3FE3-4DA4-4B10-8CD1-024B24B9CDB0}" type="datetimeFigureOut">
              <a:rPr lang="ru-RU"/>
              <a:pPr>
                <a:defRPr/>
              </a:pPr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F3F5A-6F9A-4813-B67B-95E817638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0D2D7-3440-4576-8AD5-6D9C74047D0F}" type="datetimeFigureOut">
              <a:rPr lang="ru-RU"/>
              <a:pPr>
                <a:defRPr/>
              </a:pPr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2CA49-ACA6-4504-B35E-7ED0E7687C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C4DFA-01C8-4D9B-BE81-918247C6C853}" type="datetimeFigureOut">
              <a:rPr lang="ru-RU"/>
              <a:pPr>
                <a:defRPr/>
              </a:pPr>
              <a:t>25.03.2013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90021-EF60-421F-B18F-E0D5077397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6FB9F-A2ED-4353-8354-AACD84FD80A6}" type="datetimeFigureOut">
              <a:rPr lang="ru-RU"/>
              <a:pPr>
                <a:defRPr/>
              </a:pPr>
              <a:t>25.03.2013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14935-1A2D-488A-A035-CD3D18C7CA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472E7-A76E-4BD0-BF8B-2D72AAB72B50}" type="datetimeFigureOut">
              <a:rPr lang="ru-RU"/>
              <a:pPr>
                <a:defRPr/>
              </a:pPr>
              <a:t>25.03.2013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63E3B-32E5-49D9-BECE-21463BA6EE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1E807-260C-429A-8C41-76EA4C38D046}" type="datetimeFigureOut">
              <a:rPr lang="ru-RU"/>
              <a:pPr>
                <a:defRPr/>
              </a:pPr>
              <a:t>25.03.2013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3A345-79CD-46E4-B77A-13D6C442CC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5E460-0A6E-4C07-A114-8DA476ACEB9F}" type="datetimeFigureOut">
              <a:rPr lang="ru-RU"/>
              <a:pPr>
                <a:defRPr/>
              </a:pPr>
              <a:t>25.03.2013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283A0-162D-40CB-A9C5-3483C024EF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BE4F9-C014-4E0A-B9E8-98FE23EBF257}" type="datetimeFigureOut">
              <a:rPr lang="ru-RU"/>
              <a:pPr>
                <a:defRPr/>
              </a:pPr>
              <a:t>25.03.2013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16386-C143-41BA-9058-3B314EDF16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53E1D7-063B-43CF-99F3-33981830E6A1}" type="datetimeFigureOut">
              <a:rPr lang="ru-RU"/>
              <a:pPr>
                <a:defRPr/>
              </a:pPr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B4D0B9-3926-4530-9A8B-E93BB47C2A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http://pohodd.ru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hotn.ru/" TargetMode="External"/><Relationship Id="rId5" Type="http://schemas.openxmlformats.org/officeDocument/2006/relationships/hyperlink" Target="http://www.moi-detki.ru/" TargetMode="External"/><Relationship Id="rId4" Type="http://schemas.openxmlformats.org/officeDocument/2006/relationships/hyperlink" Target="http://allforchildren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260648"/>
            <a:ext cx="7222811" cy="25853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Знакомство с лесными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зверями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в загадках</a:t>
            </a:r>
          </a:p>
        </p:txBody>
      </p:sp>
      <p:sp>
        <p:nvSpPr>
          <p:cNvPr id="14339" name="Подзаголовок 2"/>
          <p:cNvSpPr txBox="1">
            <a:spLocks/>
          </p:cNvSpPr>
          <p:nvPr/>
        </p:nvSpPr>
        <p:spPr bwMode="auto">
          <a:xfrm>
            <a:off x="1331913" y="3573463"/>
            <a:ext cx="6400800" cy="2711450"/>
          </a:xfrm>
          <a:prstGeom prst="rect">
            <a:avLst/>
          </a:prstGeom>
          <a:noFill/>
          <a:ln w="9525">
            <a:solidFill>
              <a:srgbClr val="6699FF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3200">
                <a:solidFill>
                  <a:srgbClr val="5555F7"/>
                </a:solidFill>
                <a:latin typeface="Calibri" pitchFamily="34" charset="0"/>
              </a:rPr>
              <a:t>Методическое электронное пособие для детей старшего дошкольного возраста</a:t>
            </a:r>
            <a:endParaRPr lang="ru-RU" sz="2800">
              <a:solidFill>
                <a:srgbClr val="5555F7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07496" y="2703016"/>
            <a:ext cx="4536504" cy="41549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Здравствуй лес, дремучий лес,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Полный сказок и чудес!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Ты о чем шумишь </a:t>
            </a:r>
            <a:r>
              <a:rPr lang="ru-RU" sz="2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листвою</a:t>
            </a:r>
            <a:endParaRPr lang="ru-RU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Ночью темной, грозовою?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Что там шепчешь на заре,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Весь в росе и в серебре?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Кто в глуши твоей таится?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Что за зверь? Какая птица?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Все открой, не утаи: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Ты же видишь – мы свои!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                   С. </a:t>
            </a:r>
            <a:r>
              <a:rPr lang="ru-RU" sz="2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Погореловский</a:t>
            </a:r>
            <a: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5" y="548681"/>
            <a:ext cx="4896543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Что за зверь зимой холодной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Ходит по лесу голодный?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На собаку он похож,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Что ни зуб – то острый нож!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Он бежит, оскалив пасть,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На овцу готов напасть.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376380" y="3749457"/>
            <a:ext cx="4849341" cy="310854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Мчится без оглядки,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Лишь сверкают пятки.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Мчится что есть духу,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Хвост короче уха.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Всех зверек пугается,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Под кустом спасается,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Да на зуб волку попадается.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5671" y="5103674"/>
            <a:ext cx="7696338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Пушистый рыжий хвост–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Все знаем мы …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6048672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Повыше кошки рост,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Живет в норе, в лесу,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04664"/>
            <a:ext cx="5040560" cy="2062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Кто по елкам ловко скачет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И взлетает на дубы?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Кто в дупле орехи прячет,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Сушит на зиму грибы?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9861" y="332656"/>
            <a:ext cx="4743414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Травы копытами касаясь,</a:t>
            </a:r>
            <a:br>
              <a:rPr lang="ru-RU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Ходит по лесу красавец,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29066" y="4725144"/>
            <a:ext cx="4309642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Ходит смело и легко, </a:t>
            </a:r>
            <a:br>
              <a:rPr lang="ru-RU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Рога раскинув широко.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227457" cy="23083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Кто в лесу глухом живет,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Неуклюжий, косолапый?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Летом ест малину, мед,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А зимой сосет он лапу.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96413" y="6613525"/>
            <a:ext cx="265112" cy="488950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2286000" y="3573463"/>
            <a:ext cx="4572000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ru-RU" b="1"/>
              <a:t>При подготовке использованы материалы из следующих источников:</a:t>
            </a:r>
          </a:p>
          <a:p>
            <a:pPr marL="342900" indent="-342900"/>
            <a:endParaRPr lang="ru-RU" b="1"/>
          </a:p>
          <a:p>
            <a:pPr marL="342900" indent="-342900"/>
            <a:r>
              <a:rPr lang="en-US">
                <a:hlinkClick r:id="rId4"/>
              </a:rPr>
              <a:t>http://allforchildren.ru</a:t>
            </a:r>
            <a:endParaRPr lang="ru-RU"/>
          </a:p>
          <a:p>
            <a:pPr marL="342900" indent="-342900"/>
            <a:r>
              <a:rPr lang="en-US">
                <a:hlinkClick r:id="rId5"/>
              </a:rPr>
              <a:t>http://www.moi-detki.ru</a:t>
            </a:r>
            <a:endParaRPr lang="ru-RU"/>
          </a:p>
          <a:p>
            <a:pPr marL="342900" indent="-342900"/>
            <a:r>
              <a:rPr lang="en-US">
                <a:hlinkClick r:id="rId6"/>
              </a:rPr>
              <a:t>http://ohotn.ru</a:t>
            </a:r>
            <a:endParaRPr lang="ru-RU"/>
          </a:p>
          <a:p>
            <a:pPr marL="342900" indent="-342900"/>
            <a:r>
              <a:rPr lang="en-US">
                <a:hlinkClick r:id="rId7"/>
              </a:rPr>
              <a:t>http://pohodd.ru</a:t>
            </a:r>
            <a:endParaRPr lang="ru-RU"/>
          </a:p>
          <a:p>
            <a:pPr marL="342900" indent="-342900">
              <a:spcBef>
                <a:spcPct val="50000"/>
              </a:spcBef>
              <a:buFont typeface="Calibri" pitchFamily="34" charset="0"/>
              <a:buAutoNum type="arabicPeriod"/>
            </a:pPr>
            <a:endParaRPr lang="ru-RU" sz="2000">
              <a:latin typeface="Calibri" pitchFamily="34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109</TotalTime>
  <Words>24</Words>
  <Application>Microsoft Office PowerPoint</Application>
  <PresentationFormat>Экран (4:3)</PresentationFormat>
  <Paragraphs>8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Николай</dc:creator>
  <cp:lastModifiedBy>Anton</cp:lastModifiedBy>
  <cp:revision>22</cp:revision>
  <dcterms:created xsi:type="dcterms:W3CDTF">2012-03-25T03:32:54Z</dcterms:created>
  <dcterms:modified xsi:type="dcterms:W3CDTF">2013-03-25T15:22:04Z</dcterms:modified>
</cp:coreProperties>
</file>