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9" r:id="rId4"/>
    <p:sldId id="267" r:id="rId5"/>
    <p:sldId id="258" r:id="rId6"/>
    <p:sldId id="257" r:id="rId7"/>
    <p:sldId id="260" r:id="rId8"/>
    <p:sldId id="261" r:id="rId9"/>
    <p:sldId id="262" r:id="rId10"/>
    <p:sldId id="264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1B-1B1B-4486-A2D4-E8F421B0DA8A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4017-FAEA-4B9D-9271-342FB2A8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70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1B-1B1B-4486-A2D4-E8F421B0DA8A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4017-FAEA-4B9D-9271-342FB2A8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46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1B-1B1B-4486-A2D4-E8F421B0DA8A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4017-FAEA-4B9D-9271-342FB2A8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29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1B-1B1B-4486-A2D4-E8F421B0DA8A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4017-FAEA-4B9D-9271-342FB2A8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79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1B-1B1B-4486-A2D4-E8F421B0DA8A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4017-FAEA-4B9D-9271-342FB2A8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1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1B-1B1B-4486-A2D4-E8F421B0DA8A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4017-FAEA-4B9D-9271-342FB2A8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50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1B-1B1B-4486-A2D4-E8F421B0DA8A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4017-FAEA-4B9D-9271-342FB2A8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2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1B-1B1B-4486-A2D4-E8F421B0DA8A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4017-FAEA-4B9D-9271-342FB2A8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83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1B-1B1B-4486-A2D4-E8F421B0DA8A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4017-FAEA-4B9D-9271-342FB2A8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52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1B-1B1B-4486-A2D4-E8F421B0DA8A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4017-FAEA-4B9D-9271-342FB2A8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92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4A1B-1B1B-4486-A2D4-E8F421B0DA8A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4017-FAEA-4B9D-9271-342FB2A8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45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84A1B-1B1B-4486-A2D4-E8F421B0DA8A}" type="datetimeFigureOut">
              <a:rPr lang="ru-RU" smtClean="0"/>
              <a:t>19.06.2022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04017-FAEA-4B9D-9271-342FB2A8B2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19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0.gif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0.gif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7.xml"/><Relationship Id="rId18" Type="http://schemas.openxmlformats.org/officeDocument/2006/relationships/image" Target="../media/image13.png"/><Relationship Id="rId3" Type="http://schemas.openxmlformats.org/officeDocument/2006/relationships/image" Target="../media/image4.png"/><Relationship Id="rId21" Type="http://schemas.openxmlformats.org/officeDocument/2006/relationships/slide" Target="slide10.xml"/><Relationship Id="rId7" Type="http://schemas.openxmlformats.org/officeDocument/2006/relationships/slide" Target="slide6.xml"/><Relationship Id="rId12" Type="http://schemas.openxmlformats.org/officeDocument/2006/relationships/image" Target="../media/image10.png"/><Relationship Id="rId17" Type="http://schemas.openxmlformats.org/officeDocument/2006/relationships/slide" Target="slide9.xml"/><Relationship Id="rId25" Type="http://schemas.openxmlformats.org/officeDocument/2006/relationships/image" Target="../media/image17.png"/><Relationship Id="rId2" Type="http://schemas.openxmlformats.org/officeDocument/2006/relationships/image" Target="../media/image3.jp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slide" Target="slide3.xml"/><Relationship Id="rId24" Type="http://schemas.openxmlformats.org/officeDocument/2006/relationships/image" Target="../media/image16.png"/><Relationship Id="rId5" Type="http://schemas.openxmlformats.org/officeDocument/2006/relationships/image" Target="../media/image6.png"/><Relationship Id="rId15" Type="http://schemas.openxmlformats.org/officeDocument/2006/relationships/slide" Target="slide8.xml"/><Relationship Id="rId23" Type="http://schemas.openxmlformats.org/officeDocument/2006/relationships/slide" Target="slide4.xml"/><Relationship Id="rId10" Type="http://schemas.openxmlformats.org/officeDocument/2006/relationships/image" Target="../media/image9.png"/><Relationship Id="rId19" Type="http://schemas.openxmlformats.org/officeDocument/2006/relationships/slide" Target="slide11.xml"/><Relationship Id="rId4" Type="http://schemas.openxmlformats.org/officeDocument/2006/relationships/image" Target="../media/image5.png"/><Relationship Id="rId9" Type="http://schemas.openxmlformats.org/officeDocument/2006/relationships/slide" Target="slide5.xml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0.gif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0.gif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0.gif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0.gif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0.gif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0.gif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9448" y="836712"/>
            <a:ext cx="5328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Как будто девушка запела,</a:t>
            </a:r>
          </a:p>
          <a:p>
            <a:r>
              <a:rPr lang="ru-RU" sz="2800" b="1" dirty="0"/>
              <a:t>И в зале словно посветлело.</a:t>
            </a:r>
          </a:p>
          <a:p>
            <a:r>
              <a:rPr lang="ru-RU" sz="2800" b="1" dirty="0"/>
              <a:t>Скользит мелодия так гибко.</a:t>
            </a:r>
          </a:p>
          <a:p>
            <a:r>
              <a:rPr lang="ru-RU" sz="2800" b="1" dirty="0"/>
              <a:t>Затихло все: играет...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5" y="4743373"/>
            <a:ext cx="1376772" cy="10531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88" y="3539698"/>
            <a:ext cx="7236296" cy="3318301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567" y="0"/>
            <a:ext cx="1869261" cy="187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23" y="3895027"/>
            <a:ext cx="2651286" cy="265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6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9440" y="1124744"/>
            <a:ext cx="5328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Музыкант, певец, рассказчик,</a:t>
            </a:r>
          </a:p>
          <a:p>
            <a:r>
              <a:rPr lang="ru-RU" sz="2800" b="1" dirty="0"/>
              <a:t>А всего — труба да ящик.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30" y="4764276"/>
            <a:ext cx="1416256" cy="10833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88" y="3539698"/>
            <a:ext cx="7236296" cy="3318301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567" y="0"/>
            <a:ext cx="1869261" cy="187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232" y="3895027"/>
            <a:ext cx="2171470" cy="265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4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48" y="1675057"/>
            <a:ext cx="543470" cy="6325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16" y="1297930"/>
            <a:ext cx="485091" cy="5645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515" y="1336043"/>
            <a:ext cx="807643" cy="9399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19" y="1310148"/>
            <a:ext cx="807643" cy="9399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73" y="1735470"/>
            <a:ext cx="543470" cy="6325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41" y="1358343"/>
            <a:ext cx="485091" cy="5645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940" y="1396456"/>
            <a:ext cx="807643" cy="9399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44" y="1370561"/>
            <a:ext cx="807643" cy="9399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238" y="1719052"/>
            <a:ext cx="543470" cy="6325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06" y="1341925"/>
            <a:ext cx="485091" cy="5645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805" y="1380038"/>
            <a:ext cx="807643" cy="9399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509" y="1354143"/>
            <a:ext cx="807643" cy="9399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364" y="3427120"/>
            <a:ext cx="543470" cy="6325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32" y="3049993"/>
            <a:ext cx="485091" cy="5645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931" y="3088106"/>
            <a:ext cx="807643" cy="9399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35" y="3062211"/>
            <a:ext cx="807643" cy="9399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07" y="3414361"/>
            <a:ext cx="543470" cy="63251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775" y="3037234"/>
            <a:ext cx="485091" cy="5645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574" y="3075347"/>
            <a:ext cx="807643" cy="9399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278" y="3049452"/>
            <a:ext cx="807643" cy="93996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40" y="3389082"/>
            <a:ext cx="543470" cy="63251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08" y="3011955"/>
            <a:ext cx="485091" cy="56457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107" y="3050068"/>
            <a:ext cx="807643" cy="93996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811" y="3024173"/>
            <a:ext cx="807643" cy="93996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68" y="5461521"/>
            <a:ext cx="543470" cy="63251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836" y="5084394"/>
            <a:ext cx="485091" cy="56457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35" y="5122507"/>
            <a:ext cx="807643" cy="93996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39" y="5096612"/>
            <a:ext cx="807643" cy="93996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784" y="5392433"/>
            <a:ext cx="543470" cy="63251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552" y="5015306"/>
            <a:ext cx="485091" cy="56457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351" y="5053419"/>
            <a:ext cx="807643" cy="93996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55" y="5027524"/>
            <a:ext cx="807643" cy="93996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605" y="5464563"/>
            <a:ext cx="543470" cy="63251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73" y="5087436"/>
            <a:ext cx="485091" cy="56457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172" y="5125549"/>
            <a:ext cx="807643" cy="93996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876" y="5099654"/>
            <a:ext cx="807643" cy="939969"/>
          </a:xfrm>
          <a:prstGeom prst="rect">
            <a:avLst/>
          </a:prstGeom>
        </p:spPr>
      </p:pic>
      <p:pic>
        <p:nvPicPr>
          <p:cNvPr id="40" name="Рисунок 3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35" y="1103215"/>
            <a:ext cx="587382" cy="1233770"/>
          </a:xfrm>
          <a:prstGeom prst="rect">
            <a:avLst/>
          </a:prstGeom>
        </p:spPr>
      </p:pic>
      <p:pic>
        <p:nvPicPr>
          <p:cNvPr id="41" name="Рисунок 4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471" y="1142319"/>
            <a:ext cx="783176" cy="1233770"/>
          </a:xfrm>
          <a:prstGeom prst="rect">
            <a:avLst/>
          </a:prstGeom>
        </p:spPr>
      </p:pic>
      <p:pic>
        <p:nvPicPr>
          <p:cNvPr id="42" name="Рисунок 4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63" y="1142031"/>
            <a:ext cx="686620" cy="1233770"/>
          </a:xfrm>
          <a:prstGeom prst="rect">
            <a:avLst/>
          </a:prstGeom>
        </p:spPr>
      </p:pic>
      <p:pic>
        <p:nvPicPr>
          <p:cNvPr id="43" name="Рисунок 4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80" y="2877122"/>
            <a:ext cx="718805" cy="1255227"/>
          </a:xfrm>
          <a:prstGeom prst="rect">
            <a:avLst/>
          </a:prstGeom>
        </p:spPr>
      </p:pic>
      <p:pic>
        <p:nvPicPr>
          <p:cNvPr id="44" name="Рисунок 4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34" y="2902475"/>
            <a:ext cx="836818" cy="1244499"/>
          </a:xfrm>
          <a:prstGeom prst="rect">
            <a:avLst/>
          </a:prstGeom>
        </p:spPr>
      </p:pic>
      <p:pic>
        <p:nvPicPr>
          <p:cNvPr id="45" name="Рисунок 44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663" y="2915310"/>
            <a:ext cx="826089" cy="1233770"/>
          </a:xfrm>
          <a:prstGeom prst="rect">
            <a:avLst/>
          </a:prstGeom>
        </p:spPr>
      </p:pic>
      <p:pic>
        <p:nvPicPr>
          <p:cNvPr id="46" name="Рисунок 45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870" y="4886368"/>
            <a:ext cx="750991" cy="1276684"/>
          </a:xfrm>
          <a:prstGeom prst="rect">
            <a:avLst/>
          </a:prstGeom>
        </p:spPr>
      </p:pic>
      <p:pic>
        <p:nvPicPr>
          <p:cNvPr id="47" name="Рисунок 46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22" y="4878108"/>
            <a:ext cx="783176" cy="1255227"/>
          </a:xfrm>
          <a:prstGeom prst="rect">
            <a:avLst/>
          </a:prstGeom>
        </p:spPr>
      </p:pic>
      <p:pic>
        <p:nvPicPr>
          <p:cNvPr id="48" name="Рисунок 47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31" y="4899349"/>
            <a:ext cx="675892" cy="12659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19927"/>
            <a:ext cx="1656184" cy="301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4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76379" y="679336"/>
            <a:ext cx="53285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 руки ты ее возьмешь, </a:t>
            </a:r>
          </a:p>
          <a:p>
            <a:r>
              <a:rPr lang="ru-RU" sz="2800" b="1" dirty="0"/>
              <a:t>То растянешь, то сожмешь! </a:t>
            </a:r>
          </a:p>
          <a:p>
            <a:r>
              <a:rPr lang="ru-RU" sz="2800" b="1" dirty="0"/>
              <a:t>Звонкая, нарядная, </a:t>
            </a:r>
          </a:p>
          <a:p>
            <a:r>
              <a:rPr lang="ru-RU" sz="2800" b="1" dirty="0"/>
              <a:t>Русская, двухрядная. </a:t>
            </a:r>
          </a:p>
          <a:p>
            <a:r>
              <a:rPr lang="ru-RU" sz="2800" b="1" dirty="0"/>
              <a:t>Заиграет, только тронь, </a:t>
            </a:r>
          </a:p>
          <a:p>
            <a:r>
              <a:rPr lang="ru-RU" sz="2800" b="1" dirty="0"/>
              <a:t>Как зовут ее?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43" y="4785178"/>
            <a:ext cx="1455741" cy="11135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88" y="3539698"/>
            <a:ext cx="7236296" cy="3318301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567" y="0"/>
            <a:ext cx="1869261" cy="187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414" y="4179941"/>
            <a:ext cx="3044523" cy="20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8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9448" y="692696"/>
            <a:ext cx="53285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Песню запоем все вместе,</a:t>
            </a:r>
          </a:p>
          <a:p>
            <a:r>
              <a:rPr lang="ru-RU" sz="2800" b="1" dirty="0"/>
              <a:t>Зазвучит по школе песня.</a:t>
            </a:r>
          </a:p>
          <a:p>
            <a:r>
              <a:rPr lang="ru-RU" sz="2800" b="1" dirty="0"/>
              <a:t>Складно, слаженно и дружно.</a:t>
            </a:r>
          </a:p>
          <a:p>
            <a:r>
              <a:rPr lang="ru-RU" sz="2800" b="1" dirty="0"/>
              <a:t>Вместе петь, ребята, нужно.</a:t>
            </a:r>
          </a:p>
          <a:p>
            <a:r>
              <a:rPr lang="ru-RU" sz="2800" b="1" dirty="0"/>
              <a:t>Песней полон коридор —</a:t>
            </a:r>
          </a:p>
          <a:p>
            <a:r>
              <a:rPr lang="ru-RU" sz="2800" b="1" dirty="0"/>
              <a:t>Так старается наш..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5" y="4743373"/>
            <a:ext cx="1376772" cy="10531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88" y="3539698"/>
            <a:ext cx="7236296" cy="3318301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567" y="0"/>
            <a:ext cx="1869261" cy="187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700" y="4149081"/>
            <a:ext cx="3998057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3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9440" y="1124744"/>
            <a:ext cx="5328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Со мной в поход легко идти, </a:t>
            </a:r>
          </a:p>
          <a:p>
            <a:r>
              <a:rPr lang="ru-RU" sz="2800" b="1" dirty="0"/>
              <a:t>Со мною весело в пути, </a:t>
            </a:r>
          </a:p>
          <a:p>
            <a:r>
              <a:rPr lang="ru-RU" sz="2800" b="1" dirty="0"/>
              <a:t>И я крикун, и я буян, </a:t>
            </a:r>
          </a:p>
          <a:p>
            <a:r>
              <a:rPr lang="ru-RU" sz="2800" b="1" dirty="0"/>
              <a:t>Я звонкий, круглый...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5" y="4743373"/>
            <a:ext cx="1376772" cy="10531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88" y="3539698"/>
            <a:ext cx="7236296" cy="3318301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567" y="0"/>
            <a:ext cx="1869261" cy="187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141" y="3830393"/>
            <a:ext cx="2759420" cy="275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5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9440" y="1124744"/>
            <a:ext cx="5328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Три струны, играет звонко</a:t>
            </a:r>
          </a:p>
          <a:p>
            <a:r>
              <a:rPr lang="ru-RU" sz="2800" b="1" dirty="0"/>
              <a:t>Инструмент тот — «треуголка».</a:t>
            </a:r>
          </a:p>
          <a:p>
            <a:r>
              <a:rPr lang="ru-RU" sz="2800" b="1" dirty="0"/>
              <a:t>Поскорее узнавай-ка,</a:t>
            </a:r>
          </a:p>
          <a:p>
            <a:r>
              <a:rPr lang="ru-RU" sz="2800" b="1" dirty="0"/>
              <a:t>Что же это?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5" y="4759041"/>
            <a:ext cx="1406369" cy="10757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88" y="3539698"/>
            <a:ext cx="7236296" cy="3318301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567" y="0"/>
            <a:ext cx="1869261" cy="187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790" y="4231769"/>
            <a:ext cx="3170124" cy="195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6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692696"/>
            <a:ext cx="53285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Звенит струна, поет она,</a:t>
            </a:r>
          </a:p>
          <a:p>
            <a:r>
              <a:rPr lang="ru-RU" sz="2800" b="1" dirty="0"/>
              <a:t>И песня всем ее слышна.</a:t>
            </a:r>
          </a:p>
          <a:p>
            <a:r>
              <a:rPr lang="ru-RU" sz="2800" b="1" dirty="0"/>
              <a:t>Шесть струн играют что угодно,</a:t>
            </a:r>
          </a:p>
          <a:p>
            <a:r>
              <a:rPr lang="ru-RU" sz="2800" b="1" dirty="0"/>
              <a:t>А инструмент тот вечно модный.</a:t>
            </a:r>
          </a:p>
          <a:p>
            <a:r>
              <a:rPr lang="ru-RU" sz="2800" b="1" dirty="0"/>
              <a:t>Он никогда не станет старым.</a:t>
            </a:r>
          </a:p>
          <a:p>
            <a:r>
              <a:rPr lang="ru-RU" sz="2800" b="1" dirty="0"/>
              <a:t>Тот инструмент зовем...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43" y="4785178"/>
            <a:ext cx="1455741" cy="11135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88" y="3539698"/>
            <a:ext cx="7236296" cy="3318301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567" y="0"/>
            <a:ext cx="1869261" cy="187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4445013"/>
            <a:ext cx="3702578" cy="159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5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9440" y="1124744"/>
            <a:ext cx="5328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 лесу вырезана, </a:t>
            </a:r>
          </a:p>
          <a:p>
            <a:r>
              <a:rPr lang="ru-RU" sz="2800" b="1" dirty="0"/>
              <a:t>Гладко вытесана, </a:t>
            </a:r>
          </a:p>
          <a:p>
            <a:r>
              <a:rPr lang="ru-RU" sz="2800" b="1" dirty="0"/>
              <a:t>Поет-заливается. </a:t>
            </a:r>
          </a:p>
          <a:p>
            <a:r>
              <a:rPr lang="ru-RU" sz="2800" b="1" dirty="0"/>
              <a:t>Как называется?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1" y="4722471"/>
            <a:ext cx="1337287" cy="10229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88" y="3539698"/>
            <a:ext cx="7236296" cy="3318301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567" y="0"/>
            <a:ext cx="1869261" cy="187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443" y="4336908"/>
            <a:ext cx="3535048" cy="176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4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675283"/>
            <a:ext cx="6048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Это что за инструмент высотою в целый дом?</a:t>
            </a:r>
          </a:p>
          <a:p>
            <a:r>
              <a:rPr lang="ru-RU" sz="2400" b="1" dirty="0"/>
              <a:t>В трубы, в дерево одет, украшения на нем.</a:t>
            </a:r>
          </a:p>
          <a:p>
            <a:r>
              <a:rPr lang="ru-RU" sz="2400" b="1" dirty="0"/>
              <a:t>Голосов имеет много этот звучный великан.</a:t>
            </a:r>
          </a:p>
          <a:p>
            <a:r>
              <a:rPr lang="ru-RU" sz="2400" b="1" dirty="0"/>
              <a:t>Он то ласковый, то строгий, а зовут его...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43" y="4785178"/>
            <a:ext cx="1455741" cy="11135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88" y="3539698"/>
            <a:ext cx="7236296" cy="3318301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567" y="0"/>
            <a:ext cx="1869261" cy="187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623" y="3895027"/>
            <a:ext cx="1542690" cy="265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8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222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Галина</cp:lastModifiedBy>
  <cp:revision>17</cp:revision>
  <dcterms:created xsi:type="dcterms:W3CDTF">2017-06-22T15:38:33Z</dcterms:created>
  <dcterms:modified xsi:type="dcterms:W3CDTF">2022-06-19T18:25:49Z</dcterms:modified>
</cp:coreProperties>
</file>