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70" r:id="rId6"/>
    <p:sldId id="259" r:id="rId7"/>
    <p:sldId id="269" r:id="rId8"/>
    <p:sldId id="260" r:id="rId9"/>
    <p:sldId id="271" r:id="rId10"/>
    <p:sldId id="261" r:id="rId11"/>
    <p:sldId id="273" r:id="rId12"/>
    <p:sldId id="263" r:id="rId13"/>
    <p:sldId id="274" r:id="rId14"/>
    <p:sldId id="262" r:id="rId15"/>
    <p:sldId id="267" r:id="rId16"/>
    <p:sldId id="264" r:id="rId17"/>
    <p:sldId id="268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Посуда 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Нож </a:t>
            </a:r>
            <a:endParaRPr lang="ru-RU" dirty="0"/>
          </a:p>
        </p:txBody>
      </p:sp>
      <p:pic>
        <p:nvPicPr>
          <p:cNvPr id="4" name="Содержимое 3" descr="Нож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428868"/>
            <a:ext cx="3143265" cy="31432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Словно блин кругла она,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Съел я кашу всю до дна,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Вижу я улыбку Севки,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живёт на дне ...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Тарелка </a:t>
            </a:r>
            <a:endParaRPr lang="ru-RU" dirty="0"/>
          </a:p>
        </p:txBody>
      </p:sp>
      <p:pic>
        <p:nvPicPr>
          <p:cNvPr id="4" name="Содержимое 3" descr="тарел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500306"/>
            <a:ext cx="3752868" cy="27397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И оладьи, и омлет,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картошку на обед,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 блины – вот это да!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Жарит всё ...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Сковорода</a:t>
            </a:r>
            <a:endParaRPr lang="ru-RU" dirty="0"/>
          </a:p>
        </p:txBody>
      </p:sp>
      <p:pic>
        <p:nvPicPr>
          <p:cNvPr id="4" name="Содержимое 3" descr="Сковород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643182"/>
            <a:ext cx="4126909" cy="2563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Я пыхчу, пыхчу,</a:t>
            </a:r>
            <a:br>
              <a:rPr lang="ru-RU" dirty="0" smtClean="0"/>
            </a:br>
            <a:r>
              <a:rPr lang="ru-RU" dirty="0" smtClean="0"/>
              <a:t>Больше греться не хочу.</a:t>
            </a:r>
            <a:br>
              <a:rPr lang="ru-RU" dirty="0" smtClean="0"/>
            </a:br>
            <a:r>
              <a:rPr lang="ru-RU" dirty="0" smtClean="0"/>
              <a:t>Крышка громко зазвенела:</a:t>
            </a:r>
            <a:br>
              <a:rPr lang="ru-RU" dirty="0" smtClean="0"/>
            </a:br>
            <a:r>
              <a:rPr lang="ru-RU" dirty="0" smtClean="0"/>
              <a:t>«Пейте чай, вода вскипела!»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Чайник</a:t>
            </a:r>
            <a:endParaRPr lang="ru-RU" dirty="0"/>
          </a:p>
        </p:txBody>
      </p:sp>
      <p:pic>
        <p:nvPicPr>
          <p:cNvPr id="4" name="Содержимое 3" descr="чайн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285992"/>
            <a:ext cx="3357579" cy="33575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Носит воду </a:t>
            </a:r>
            <a:br>
              <a:rPr lang="ru-RU" dirty="0" smtClean="0"/>
            </a:br>
            <a:r>
              <a:rPr lang="ru-RU" dirty="0" smtClean="0"/>
              <a:t>Хозяину в угоду;</a:t>
            </a:r>
            <a:br>
              <a:rPr lang="ru-RU" dirty="0" smtClean="0"/>
            </a:br>
            <a:r>
              <a:rPr lang="ru-RU" dirty="0" smtClean="0"/>
              <a:t>При нем живет,</a:t>
            </a:r>
            <a:br>
              <a:rPr lang="ru-RU" dirty="0" smtClean="0"/>
            </a:br>
            <a:r>
              <a:rPr lang="ru-RU" dirty="0" smtClean="0"/>
              <a:t>Пока не упадет. 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Чашка </a:t>
            </a:r>
            <a:endParaRPr lang="ru-RU" dirty="0"/>
          </a:p>
        </p:txBody>
      </p:sp>
      <p:pic>
        <p:nvPicPr>
          <p:cNvPr id="4" name="Содержимое 3" descr="ча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357430"/>
            <a:ext cx="3109927" cy="32953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Чайный сервиз</a:t>
            </a:r>
            <a:endParaRPr lang="ru-RU" dirty="0"/>
          </a:p>
        </p:txBody>
      </p:sp>
      <p:pic>
        <p:nvPicPr>
          <p:cNvPr id="4" name="Содержимое 3" descr="чайный серви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857364"/>
            <a:ext cx="6011723" cy="4000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На одной широкой ножке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неё 4 рожка,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она совсем не пилка,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котлет и мяса ...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Вилка </a:t>
            </a:r>
            <a:endParaRPr lang="ru-RU" dirty="0"/>
          </a:p>
        </p:txBody>
      </p:sp>
      <p:pic>
        <p:nvPicPr>
          <p:cNvPr id="4" name="Содержимое 3" descr="Вил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500306"/>
            <a:ext cx="3214703" cy="32147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Графин </a:t>
            </a:r>
            <a:endParaRPr lang="ru-RU" dirty="0"/>
          </a:p>
        </p:txBody>
      </p:sp>
      <p:pic>
        <p:nvPicPr>
          <p:cNvPr id="4" name="Содержимое 3" descr="граф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500306"/>
            <a:ext cx="3429017" cy="34290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Чайника подружка</a:t>
            </a:r>
            <a:br>
              <a:rPr lang="ru-RU" dirty="0" smtClean="0"/>
            </a:br>
            <a:r>
              <a:rPr lang="ru-RU" dirty="0" smtClean="0"/>
              <a:t>Имеет два ушка,</a:t>
            </a:r>
            <a:br>
              <a:rPr lang="ru-RU" dirty="0" smtClean="0"/>
            </a:br>
            <a:r>
              <a:rPr lang="ru-RU" dirty="0" smtClean="0"/>
              <a:t>Варит кашу, суп для Юли.</a:t>
            </a:r>
            <a:br>
              <a:rPr lang="ru-RU" dirty="0" smtClean="0"/>
            </a:br>
            <a:r>
              <a:rPr lang="ru-RU" dirty="0" smtClean="0"/>
              <a:t>И зовут её…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Кастрюля </a:t>
            </a:r>
            <a:endParaRPr lang="ru-RU" dirty="0"/>
          </a:p>
        </p:txBody>
      </p:sp>
      <p:pic>
        <p:nvPicPr>
          <p:cNvPr id="4" name="Содержимое 3" descr="Кастрюл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037" y="2318544"/>
            <a:ext cx="4505325" cy="342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Если я пуста бываю,</a:t>
            </a:r>
            <a:br>
              <a:rPr lang="ru-RU" dirty="0" smtClean="0"/>
            </a:br>
            <a:r>
              <a:rPr lang="ru-RU" dirty="0" smtClean="0"/>
              <a:t>Про себя не забываю,</a:t>
            </a:r>
            <a:br>
              <a:rPr lang="ru-RU" dirty="0" smtClean="0"/>
            </a:br>
            <a:r>
              <a:rPr lang="ru-RU" dirty="0" smtClean="0"/>
              <a:t>Но когда несу еду,</a:t>
            </a:r>
            <a:br>
              <a:rPr lang="ru-RU" dirty="0" smtClean="0"/>
            </a:br>
            <a:r>
              <a:rPr lang="ru-RU" dirty="0" smtClean="0"/>
              <a:t>Мимо рта я не пройду. 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Ложка </a:t>
            </a:r>
            <a:endParaRPr lang="ru-RU" dirty="0"/>
          </a:p>
        </p:txBody>
      </p:sp>
      <p:pic>
        <p:nvPicPr>
          <p:cNvPr id="4" name="Содержимое 3" descr="ло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500306"/>
            <a:ext cx="3100402" cy="29259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Если хорошо заточен,</a:t>
            </a:r>
            <a:br>
              <a:rPr lang="ru-RU" dirty="0" smtClean="0"/>
            </a:br>
            <a:r>
              <a:rPr lang="ru-RU" dirty="0" smtClean="0"/>
              <a:t>Все легко он режет очень –</a:t>
            </a:r>
            <a:br>
              <a:rPr lang="ru-RU" dirty="0" smtClean="0"/>
            </a:br>
            <a:r>
              <a:rPr lang="ru-RU" dirty="0" smtClean="0"/>
              <a:t>Хлеб, картошку, свеклу, мясо,</a:t>
            </a:r>
            <a:br>
              <a:rPr lang="ru-RU" dirty="0" smtClean="0"/>
            </a:br>
            <a:r>
              <a:rPr lang="ru-RU" dirty="0" smtClean="0"/>
              <a:t>Рыбу, яблоки и масло. 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45</Words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Посуда </vt:lpstr>
      <vt:lpstr>Слайд 2</vt:lpstr>
      <vt:lpstr>Вилка </vt:lpstr>
      <vt:lpstr>Графин </vt:lpstr>
      <vt:lpstr>Слайд 5</vt:lpstr>
      <vt:lpstr>Кастрюля </vt:lpstr>
      <vt:lpstr>Слайд 7</vt:lpstr>
      <vt:lpstr>Ложка </vt:lpstr>
      <vt:lpstr>Слайд 9</vt:lpstr>
      <vt:lpstr>Нож </vt:lpstr>
      <vt:lpstr>Слайд 11</vt:lpstr>
      <vt:lpstr>Тарелка </vt:lpstr>
      <vt:lpstr>Слайд 13</vt:lpstr>
      <vt:lpstr>Сковорода</vt:lpstr>
      <vt:lpstr>Слайд 15</vt:lpstr>
      <vt:lpstr>Чайник</vt:lpstr>
      <vt:lpstr>Слайд 17</vt:lpstr>
      <vt:lpstr>Чашка </vt:lpstr>
      <vt:lpstr>Чайный сервиз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Посуда </dc:title>
  <cp:lastModifiedBy>1</cp:lastModifiedBy>
  <cp:revision>4</cp:revision>
  <dcterms:modified xsi:type="dcterms:W3CDTF">2013-01-12T20:03:38Z</dcterms:modified>
</cp:coreProperties>
</file>