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70" r:id="rId5"/>
    <p:sldId id="269" r:id="rId6"/>
    <p:sldId id="258" r:id="rId7"/>
    <p:sldId id="261" r:id="rId8"/>
    <p:sldId id="262" r:id="rId9"/>
    <p:sldId id="263" r:id="rId10"/>
    <p:sldId id="257" r:id="rId11"/>
    <p:sldId id="260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Фронтовая каша — Кафе Звездное Чебокс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7469088" cy="3734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3877" y="404664"/>
            <a:ext cx="56368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Солдатская каша-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фронтовая еда.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214422"/>
            <a:ext cx="378621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походного костра  каша с дымом.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Отгорел костер дотла.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– дыбом.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Повару за шестьдесят,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 не старит. 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сих пор ещё солдат кашу варит.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Доказали мы тогда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на деле –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напрасно в те года  кашу ели.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Нам всегда бы мир и лад,–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гутарит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«Ай, да вкусную солдат кашу варит»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" name="Picture 3" descr="C:\Users\Admin\Desktop\cVYXdnMrA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71612"/>
            <a:ext cx="5010681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357166"/>
            <a:ext cx="4714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«Солдатская каша»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Users\Admin\Desktop\slide-4.jpg"/>
          <p:cNvPicPr>
            <a:picLocks noChangeAspect="1" noChangeArrowheads="1"/>
          </p:cNvPicPr>
          <p:nvPr/>
        </p:nvPicPr>
        <p:blipFill>
          <a:blip r:embed="rId3" cstate="print"/>
          <a:srcRect l="33210" t="72053" r="7634" b="3006"/>
          <a:stretch>
            <a:fillRect/>
          </a:stretch>
        </p:blipFill>
        <p:spPr bwMode="auto">
          <a:xfrm rot="5400000">
            <a:off x="6317246" y="2979898"/>
            <a:ext cx="3528392" cy="1114229"/>
          </a:xfrm>
          <a:prstGeom prst="rect">
            <a:avLst/>
          </a:prstGeom>
          <a:noFill/>
        </p:spPr>
      </p:pic>
      <p:pic>
        <p:nvPicPr>
          <p:cNvPr id="4" name="Picture 6" descr="C:\Users\Admin\Desktop\slide-4.jpg"/>
          <p:cNvPicPr>
            <a:picLocks noChangeAspect="1" noChangeArrowheads="1"/>
          </p:cNvPicPr>
          <p:nvPr/>
        </p:nvPicPr>
        <p:blipFill>
          <a:blip r:embed="rId3" cstate="print"/>
          <a:srcRect l="5068" t="22009" r="76251" b="10095"/>
          <a:stretch>
            <a:fillRect/>
          </a:stretch>
        </p:blipFill>
        <p:spPr bwMode="auto">
          <a:xfrm>
            <a:off x="323528" y="1700808"/>
            <a:ext cx="1296144" cy="3528392"/>
          </a:xfrm>
          <a:prstGeom prst="rect">
            <a:avLst/>
          </a:prstGeom>
          <a:noFill/>
        </p:spPr>
      </p:pic>
      <p:pic>
        <p:nvPicPr>
          <p:cNvPr id="5" name="Picture 6" descr="C:\Users\Admin\Desktop\slide-4.jpg"/>
          <p:cNvPicPr>
            <a:picLocks noChangeAspect="1" noChangeArrowheads="1"/>
          </p:cNvPicPr>
          <p:nvPr/>
        </p:nvPicPr>
        <p:blipFill>
          <a:blip r:embed="rId3" cstate="print"/>
          <a:srcRect l="39195" t="21847" r="12027" b="33812"/>
          <a:stretch>
            <a:fillRect/>
          </a:stretch>
        </p:blipFill>
        <p:spPr bwMode="auto">
          <a:xfrm>
            <a:off x="2267744" y="1628800"/>
            <a:ext cx="4547755" cy="3096344"/>
          </a:xfrm>
          <a:prstGeom prst="rect">
            <a:avLst/>
          </a:prstGeom>
          <a:noFill/>
        </p:spPr>
      </p:pic>
      <p:pic>
        <p:nvPicPr>
          <p:cNvPr id="7170" name="Picture 2" descr="Военная атрибутика в разделе Коллекционное. #столовые приборы по ..."/>
          <p:cNvPicPr>
            <a:picLocks noChangeAspect="1" noChangeArrowheads="1"/>
          </p:cNvPicPr>
          <p:nvPr/>
        </p:nvPicPr>
        <p:blipFill>
          <a:blip r:embed="rId4" cstate="print"/>
          <a:srcRect l="37001" r="14538"/>
          <a:stretch>
            <a:fillRect/>
          </a:stretch>
        </p:blipFill>
        <p:spPr bwMode="auto">
          <a:xfrm rot="16200000">
            <a:off x="3816896" y="3896072"/>
            <a:ext cx="1440160" cy="39624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04664"/>
            <a:ext cx="4981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Безмолвные свидетели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75724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             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День Победы и последующие теплые майские дни, чтобы отдать должное всем ветеранам, которые рисковали своей жизнью, освобождая от оккупантов родную Отчизну, приготовьте какое-либо солдатское блюдо, как знак благодарности за то, что мы родились и выросли в свободной и мирной стране.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еды из котелка помяните также тех, кто погиб в кровавой войне,    кто расплатился своей жизнью за наше светлое будущее.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Desktop\tNeIDNeog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\Desktop\IMG-20200513-WA0001.jpg"/>
          <p:cNvPicPr>
            <a:picLocks noChangeAspect="1" noChangeArrowheads="1"/>
          </p:cNvPicPr>
          <p:nvPr/>
        </p:nvPicPr>
        <p:blipFill>
          <a:blip r:embed="rId3" cstate="print"/>
          <a:srcRect b="18658"/>
          <a:stretch>
            <a:fillRect/>
          </a:stretch>
        </p:blipFill>
        <p:spPr bwMode="auto">
          <a:xfrm>
            <a:off x="251520" y="1484784"/>
            <a:ext cx="2448272" cy="3540374"/>
          </a:xfrm>
          <a:prstGeom prst="rect">
            <a:avLst/>
          </a:prstGeom>
          <a:noFill/>
        </p:spPr>
      </p:pic>
      <p:pic>
        <p:nvPicPr>
          <p:cNvPr id="1027" name="Picture 3" descr="C:\Users\Admin\Desktop\IMG-20200513-WA0000.jpg"/>
          <p:cNvPicPr>
            <a:picLocks noChangeAspect="1" noChangeArrowheads="1"/>
          </p:cNvPicPr>
          <p:nvPr/>
        </p:nvPicPr>
        <p:blipFill>
          <a:blip r:embed="rId4" cstate="print"/>
          <a:srcRect r="6173"/>
          <a:stretch>
            <a:fillRect/>
          </a:stretch>
        </p:blipFill>
        <p:spPr bwMode="auto">
          <a:xfrm>
            <a:off x="6156176" y="260648"/>
            <a:ext cx="2736304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157192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сварю сейчас вам каши,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Угощу, конечно, всех.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вовсе и не страшно,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Знаю, ждет меня успех!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29309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Кашу вкусную, солдатскую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Наварила мама мне.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Всю до капельки я съела.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Попросить еще хотела…</a:t>
            </a:r>
            <a:endParaRPr lang="ru-RU" dirty="0"/>
          </a:p>
        </p:txBody>
      </p:sp>
      <p:pic>
        <p:nvPicPr>
          <p:cNvPr id="3" name="Picture 2" descr="C:\Users\fnggn\Desktop\Downloads\IMG-20200514-WA0001.jpg"/>
          <p:cNvPicPr>
            <a:picLocks noChangeAspect="1" noChangeArrowheads="1"/>
          </p:cNvPicPr>
          <p:nvPr/>
        </p:nvPicPr>
        <p:blipFill>
          <a:blip r:embed="rId5" cstate="print"/>
          <a:srcRect l="2046" t="14471" r="12002"/>
          <a:stretch>
            <a:fillRect/>
          </a:stretch>
        </p:blipFill>
        <p:spPr bwMode="auto">
          <a:xfrm>
            <a:off x="2915816" y="1844823"/>
            <a:ext cx="3024336" cy="40126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47667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Ох, и вкусная же гречка,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советую поесть.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Ароматная, густая.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достоинств мне не счесть.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Наклейка Приятного аппетита купить на Стену в интернет магазине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7020272" cy="470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75656" y="260648"/>
            <a:ext cx="73448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В последние год</a:t>
            </a:r>
            <a:r>
              <a:rPr lang="ru-RU" sz="24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ы стало доброй традицией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       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ень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Победы организовывать угощение на полевой кухне. После парада, возложения венков, поздравления ветеранов, прогулок с георгиевскими ленточками по улицам и паркам съесть порцию простой солдаткой каши из огромного горячего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автокотла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– это особое удовольствие.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24581" name="Picture 5" descr="Ко Дню Победы в Петербурге развернут военно-полевые кухни. Новости ..."/>
          <p:cNvPicPr>
            <a:picLocks noChangeAspect="1" noChangeArrowheads="1"/>
          </p:cNvPicPr>
          <p:nvPr/>
        </p:nvPicPr>
        <p:blipFill>
          <a:blip r:embed="rId3" cstate="print"/>
          <a:srcRect t="1806"/>
          <a:stretch>
            <a:fillRect/>
          </a:stretch>
        </p:blipFill>
        <p:spPr bwMode="auto">
          <a:xfrm>
            <a:off x="179512" y="2975928"/>
            <a:ext cx="5904656" cy="364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00192" y="306896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Крошечная возможность  почувствовать дух боевого братства.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55576" y="105273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История полевой кухни в России началась с петровских времен. Именно Петр I задумался о том, чтобы перевести солдат с «подножного корма» по принципу «кто где урвет» на организованное довольствие. Солдатам начали выдавать хлеб, крупы и деньги на мясо и соль. Первые же повара, которые стали готовить еду прямо при войске, по свидетельству историков, появились в войсках запорожских казаков. Еду готовили в больших котлах, конечно, это были не изысканные блюда, а простая каша, но зато свежая и горячая.</a:t>
            </a:r>
            <a:endParaRPr lang="ru-RU" sz="20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5602" name="Picture 2" descr="Пётр Первый и хитрый солд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64704"/>
            <a:ext cx="2873683" cy="524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1520" y="43651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Полевая кухня всегда шла впереди войска. Задачей поваров было приехать на место стоянки раньше солдат и ждать их с горячей едой. Поначалу готовили, в чем придется, затем были разработаны настоящие передвижные кухни, которые назывались «переносными очагами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Турчановича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(по имени изобретателя) и состояли из котлов, снабженных топкой, поставленных на колеса. Сначала кухни возили лошади, затем устройство перешло на автомобили. Вода в котлах достигала</a:t>
            </a:r>
          </a:p>
          <a:p>
            <a:pPr lvl="0" indent="180975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кипения примерно за 40 минут.</a:t>
            </a:r>
            <a:endParaRPr lang="ru-RU" sz="1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ПОБЛИЖЕ К КУХ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592522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07704" y="836712"/>
            <a:ext cx="7020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Во время Великой Отечественной войны были созданы целые нормативы питания войск и соответствующие ведомства, отвечающие за продовольствие и его поставки на фронт. Даже придумали военные медали – «Отличный повар» и «Отличный пекарь». Знаки вручались за приготовление пищи в боевой обстановке, быструю доставку и даже за умение использовать в рецептах местную зелень, травы и ягоды как источник витаминов для солдат. За время войны медали вручили более чем 33 тысячам военных поваров.</a:t>
            </a:r>
            <a:endParaRPr lang="ru-RU" sz="20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indent="180975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Чаще всего в полевых кухнях готовили щи, кулеш, картошку и, конечно, гречку и перловку с мясом или тушенкой. Последний вариант и стал именем нарицательным для понятия «полевая каша». Именно гречкой с тушенкой угощают в День Победы, и по ней мы судим сейчас о том, какой на вкус была солдатская трапеза.</a:t>
            </a:r>
            <a:endParaRPr lang="ru-RU" sz="20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7652" name="Picture 4" descr="Купить знак отличный пек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1685360" cy="2130549"/>
          </a:xfrm>
          <a:prstGeom prst="rect">
            <a:avLst/>
          </a:prstGeom>
          <a:noFill/>
        </p:spPr>
      </p:pic>
      <p:pic>
        <p:nvPicPr>
          <p:cNvPr id="27654" name="Picture 6" descr="Знак СССР «Отличный повар» | Портал о наградах, орденах и медалях ..."/>
          <p:cNvPicPr>
            <a:picLocks noChangeAspect="1" noChangeArrowheads="1"/>
          </p:cNvPicPr>
          <p:nvPr/>
        </p:nvPicPr>
        <p:blipFill>
          <a:blip r:embed="rId4" cstate="print"/>
          <a:srcRect l="16881" r="12221" b="5468"/>
          <a:stretch>
            <a:fillRect/>
          </a:stretch>
        </p:blipFill>
        <p:spPr bwMode="auto">
          <a:xfrm>
            <a:off x="251520" y="1268760"/>
            <a:ext cx="159964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6643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Повара на дорогах войны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Незаметно и скромно служили,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в период боёв вместе с армией всей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врага с автоматом ходили.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привале в окопах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героях боёв говорили,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Суп и кашу еду основную,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 бомбёжками лихо варили.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сейчас о боях вспоминая,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Отмечая побед юбилей,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походные кухни взирая,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Кашу пробуем - нету вкусней.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5tGGxNp9J6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772816"/>
            <a:ext cx="4576449" cy="364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5720" y="239562"/>
            <a:ext cx="85725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Солдатское меню…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«А вы знаете, что весной в меню солдат обязательно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включался борщ и щи из крапивы? Существовали даже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пункты приема крапивы от населения.»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«…А ещё — армейский сухарь– уж как его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любили! В мешке с сухарями, которые передавали с тыла, часто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находили записочку: «Ешь, фронтовик, и бей врага!»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«…Даже простой желудевый кофе наш повар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старался делать вкуснее и ароматнее,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добавляя туда различные травы.»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C:\Users\Admin\Desktop\yI8U1WMdp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5381636" cy="356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8126" y="-171400"/>
            <a:ext cx="840587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Хлеб на войне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Пекари всегда работали вблизи фронтовой полосы. Неподалеку в лесу стояли «Катюши». Днем и ночью ухали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орудия, бомбы с корнями вырывали деревья,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свистели пули и снаряды, а рядом в поте лица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человек круглые сутки пекли хлеб для всего Центрального фронта. И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утро к окопам солдат доносился запах свежеиспеченного хлеба. У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солдат-хлебопёков не было передышек и затишья между боями – каждое утро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бойцы должны были получить свой паёк.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AutoShape 6" descr="https://reibert.info/media/img_232880_23429-jpg.158996/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C:\Users\Admin\Desktop\61328a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496"/>
            <a:ext cx="5072098" cy="377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79712" y="548680"/>
            <a:ext cx="6950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Прием пищи для солдат (и уж точно во время войны) — это не просто утоление голода. Это редкие минуты солдатского быта, когда солдат испытывает удовольствие от вкусного борща, гуляша, каши, от общения с другими, думает о своих близких. В этот момент наступает психологическая и физическая релаксация — солдат отдыхает.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СБО\война\44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5498934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2564904"/>
            <a:ext cx="2736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Полевые кухни войны были не просто  выездными столовыми, а своеобразными «клубами», где солдаты не просто отдыхали и наслаждались едой,  а, в первую очередь, окунались в атмосферу мирной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651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Вероника</cp:lastModifiedBy>
  <cp:revision>24</cp:revision>
  <dcterms:created xsi:type="dcterms:W3CDTF">2020-05-13T15:23:52Z</dcterms:created>
  <dcterms:modified xsi:type="dcterms:W3CDTF">2020-05-14T05:27:47Z</dcterms:modified>
</cp:coreProperties>
</file>