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73" r:id="rId5"/>
    <p:sldId id="259" r:id="rId6"/>
    <p:sldId id="274" r:id="rId7"/>
    <p:sldId id="260" r:id="rId8"/>
    <p:sldId id="269" r:id="rId9"/>
    <p:sldId id="262" r:id="rId10"/>
    <p:sldId id="270" r:id="rId11"/>
    <p:sldId id="263" r:id="rId12"/>
    <p:sldId id="271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i="1" dirty="0" smtClean="0"/>
              <a:t>Мебель </a:t>
            </a:r>
            <a:endParaRPr lang="ru-RU" sz="96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 него четыре ножки,</a:t>
            </a:r>
            <a:br>
              <a:rPr lang="ru-RU" dirty="0" smtClean="0"/>
            </a:br>
            <a:r>
              <a:rPr lang="ru-RU" dirty="0" smtClean="0"/>
              <a:t>Он не ходит по дорожке,</a:t>
            </a:r>
            <a:br>
              <a:rPr lang="ru-RU" dirty="0" smtClean="0"/>
            </a:br>
            <a:r>
              <a:rPr lang="ru-RU" dirty="0" smtClean="0"/>
              <a:t>Он не прыгает, не скачет,</a:t>
            </a:r>
            <a:br>
              <a:rPr lang="ru-RU" dirty="0" smtClean="0"/>
            </a:br>
            <a:r>
              <a:rPr lang="ru-RU" dirty="0" smtClean="0"/>
              <a:t>Не смеётся и не плачет.</a:t>
            </a:r>
            <a:br>
              <a:rPr lang="ru-RU" dirty="0" smtClean="0"/>
            </a:br>
            <a:r>
              <a:rPr lang="ru-RU" dirty="0" smtClean="0"/>
              <a:t>Тихо у стены стоит –</a:t>
            </a:r>
            <a:br>
              <a:rPr lang="ru-RU" dirty="0" smtClean="0"/>
            </a:br>
            <a:r>
              <a:rPr lang="ru-RU" dirty="0" smtClean="0"/>
              <a:t>Кто устал – присесть велит.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Стул </a:t>
            </a:r>
            <a:endParaRPr lang="ru-RU" dirty="0"/>
          </a:p>
        </p:txBody>
      </p:sp>
      <p:pic>
        <p:nvPicPr>
          <p:cNvPr id="4" name="Содержимое 3" descr="сту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9" y="1721409"/>
            <a:ext cx="3571900" cy="411879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Ног четыре, крыша есть, </a:t>
            </a:r>
            <a:br>
              <a:rPr lang="ru-RU" sz="3600" dirty="0" smtClean="0"/>
            </a:br>
            <a:r>
              <a:rPr lang="ru-RU" sz="3600" dirty="0" smtClean="0"/>
              <a:t>На него могу присесть. </a:t>
            </a:r>
            <a:br>
              <a:rPr lang="ru-RU" sz="3600" dirty="0" smtClean="0"/>
            </a:br>
            <a:r>
              <a:rPr lang="ru-RU" sz="3600" dirty="0" smtClean="0"/>
              <a:t>Смастерил сегодня дед </a:t>
            </a:r>
            <a:br>
              <a:rPr lang="ru-RU" sz="3600" dirty="0" smtClean="0"/>
            </a:br>
            <a:r>
              <a:rPr lang="ru-RU" sz="3600" dirty="0" smtClean="0"/>
              <a:t>Нам отличный...</a:t>
            </a:r>
            <a:endParaRPr lang="ru-RU" sz="3600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Табурет </a:t>
            </a:r>
            <a:endParaRPr lang="ru-RU" dirty="0"/>
          </a:p>
        </p:txBody>
      </p:sp>
      <p:pic>
        <p:nvPicPr>
          <p:cNvPr id="4" name="Содержимое 3" descr="табуре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1362" y="3244056"/>
            <a:ext cx="2581275" cy="17716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он </a:t>
            </a:r>
            <a:r>
              <a:rPr lang="ru-RU" sz="4000" dirty="0" smtClean="0"/>
              <a:t>большой, удобный, мягкий</a:t>
            </a:r>
            <a:br>
              <a:rPr lang="ru-RU" sz="4000" dirty="0" smtClean="0"/>
            </a:br>
            <a:r>
              <a:rPr lang="ru-RU" sz="4000" dirty="0" smtClean="0"/>
              <a:t>На нём можно крепко спать.</a:t>
            </a:r>
            <a:br>
              <a:rPr lang="ru-RU" sz="4000" dirty="0" smtClean="0"/>
            </a:br>
            <a:r>
              <a:rPr lang="ru-RU" sz="4000" dirty="0" smtClean="0"/>
              <a:t>А когда никто не видит </a:t>
            </a:r>
            <a:br>
              <a:rPr lang="ru-RU" sz="4000" dirty="0" smtClean="0"/>
            </a:br>
            <a:r>
              <a:rPr lang="ru-RU" sz="4000" dirty="0" smtClean="0"/>
              <a:t>На нём можно поскакать.</a:t>
            </a:r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Диван </a:t>
            </a:r>
            <a:endParaRPr lang="ru-RU" dirty="0"/>
          </a:p>
        </p:txBody>
      </p:sp>
      <p:pic>
        <p:nvPicPr>
          <p:cNvPr id="4" name="Содержимое 3" descr="Div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3125" y="2357430"/>
            <a:ext cx="4116891" cy="307183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С ногами, а без рук,</a:t>
            </a:r>
            <a:br>
              <a:rPr lang="ru-RU" sz="4000" dirty="0" smtClean="0"/>
            </a:br>
            <a:r>
              <a:rPr lang="ru-RU" sz="4000" dirty="0" smtClean="0"/>
              <a:t>С боками, а без ребер,</a:t>
            </a:r>
            <a:br>
              <a:rPr lang="ru-RU" sz="4000" dirty="0" smtClean="0"/>
            </a:br>
            <a:r>
              <a:rPr lang="ru-RU" sz="4000" dirty="0" smtClean="0"/>
              <a:t>С сиденьем, а без живота,</a:t>
            </a:r>
            <a:br>
              <a:rPr lang="ru-RU" sz="4000" dirty="0" smtClean="0"/>
            </a:br>
            <a:r>
              <a:rPr lang="ru-RU" sz="4000" dirty="0" smtClean="0"/>
              <a:t>Со спиной, но без головы.</a:t>
            </a:r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Кресло </a:t>
            </a:r>
            <a:endParaRPr lang="ru-RU" dirty="0"/>
          </a:p>
        </p:txBody>
      </p:sp>
      <p:pic>
        <p:nvPicPr>
          <p:cNvPr id="4" name="Содержимое 3" descr="Кресл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785840"/>
            <a:ext cx="4214842" cy="408543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Богатырь встал у стены.</a:t>
            </a:r>
            <a:br>
              <a:rPr lang="ru-RU" sz="4000" dirty="0" smtClean="0"/>
            </a:br>
            <a:r>
              <a:rPr lang="ru-RU" sz="4000" dirty="0" smtClean="0"/>
              <a:t>Плечи во все стороны равны.</a:t>
            </a:r>
            <a:br>
              <a:rPr lang="ru-RU" sz="4000" dirty="0" smtClean="0"/>
            </a:br>
            <a:r>
              <a:rPr lang="ru-RU" sz="4000" dirty="0" smtClean="0"/>
              <a:t>Набит книжками.</a:t>
            </a:r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Книжный шкаф</a:t>
            </a:r>
            <a:endParaRPr lang="ru-RU" dirty="0"/>
          </a:p>
        </p:txBody>
      </p:sp>
      <p:pic>
        <p:nvPicPr>
          <p:cNvPr id="4" name="Содержимое 3" descr="снижный шкаф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000240"/>
            <a:ext cx="2330234" cy="458764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Под крышей - четыре ножки,</a:t>
            </a:r>
            <a:br>
              <a:rPr lang="ru-RU" sz="4000" dirty="0" smtClean="0"/>
            </a:br>
            <a:r>
              <a:rPr lang="ru-RU" sz="4000" dirty="0" smtClean="0"/>
              <a:t>Под крышей - суп да ложки.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Стол </a:t>
            </a:r>
            <a:endParaRPr lang="ru-RU" dirty="0"/>
          </a:p>
        </p:txBody>
      </p:sp>
      <p:pic>
        <p:nvPicPr>
          <p:cNvPr id="4" name="Содержимое 3" descr="стол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428868"/>
            <a:ext cx="3786214" cy="378621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43</Words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Мебель </vt:lpstr>
      <vt:lpstr>Слайд 2</vt:lpstr>
      <vt:lpstr>Диван </vt:lpstr>
      <vt:lpstr>Слайд 4</vt:lpstr>
      <vt:lpstr>Кресло </vt:lpstr>
      <vt:lpstr>Слайд 6</vt:lpstr>
      <vt:lpstr>Книжный шкаф</vt:lpstr>
      <vt:lpstr>Слайд 8</vt:lpstr>
      <vt:lpstr>Стол </vt:lpstr>
      <vt:lpstr>Слайд 10</vt:lpstr>
      <vt:lpstr>Стул </vt:lpstr>
      <vt:lpstr>Слайд 12</vt:lpstr>
      <vt:lpstr>Табурет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Мебель </dc:title>
  <cp:lastModifiedBy>1</cp:lastModifiedBy>
  <cp:revision>4</cp:revision>
  <dcterms:modified xsi:type="dcterms:W3CDTF">2013-01-04T20:26:48Z</dcterms:modified>
</cp:coreProperties>
</file>