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7" r:id="rId2"/>
    <p:sldId id="281" r:id="rId3"/>
    <p:sldId id="280" r:id="rId4"/>
    <p:sldId id="286" r:id="rId5"/>
    <p:sldId id="278" r:id="rId6"/>
    <p:sldId id="258" r:id="rId7"/>
    <p:sldId id="262" r:id="rId8"/>
    <p:sldId id="269" r:id="rId9"/>
    <p:sldId id="273" r:id="rId10"/>
    <p:sldId id="282" r:id="rId11"/>
    <p:sldId id="267" r:id="rId12"/>
    <p:sldId id="268" r:id="rId13"/>
    <p:sldId id="277" r:id="rId14"/>
    <p:sldId id="264" r:id="rId15"/>
    <p:sldId id="260" r:id="rId16"/>
    <p:sldId id="261" r:id="rId17"/>
    <p:sldId id="275" r:id="rId18"/>
    <p:sldId id="266" r:id="rId19"/>
    <p:sldId id="276" r:id="rId20"/>
    <p:sldId id="265" r:id="rId21"/>
    <p:sldId id="283" r:id="rId22"/>
    <p:sldId id="284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0" autoAdjust="0"/>
    <p:restoredTop sz="94660"/>
  </p:normalViewPr>
  <p:slideViewPr>
    <p:cSldViewPr>
      <p:cViewPr varScale="1">
        <p:scale>
          <a:sx n="68" d="100"/>
          <a:sy n="68" d="100"/>
        </p:scale>
        <p:origin x="-9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F44F-86B0-4CC7-B9E0-BD9CE920B69F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65FC0F-071C-49B6-9F78-700F5AF27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F44F-86B0-4CC7-B9E0-BD9CE920B69F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FC0F-071C-49B6-9F78-700F5AF27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865FC0F-071C-49B6-9F78-700F5AF27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F44F-86B0-4CC7-B9E0-BD9CE920B69F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F44F-86B0-4CC7-B9E0-BD9CE920B69F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865FC0F-071C-49B6-9F78-700F5AF27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F44F-86B0-4CC7-B9E0-BD9CE920B69F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65FC0F-071C-49B6-9F78-700F5AF27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803F44F-86B0-4CC7-B9E0-BD9CE920B69F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FC0F-071C-49B6-9F78-700F5AF27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F44F-86B0-4CC7-B9E0-BD9CE920B69F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865FC0F-071C-49B6-9F78-700F5AF27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F44F-86B0-4CC7-B9E0-BD9CE920B69F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865FC0F-071C-49B6-9F78-700F5AF27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F44F-86B0-4CC7-B9E0-BD9CE920B69F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65FC0F-071C-49B6-9F78-700F5AF27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65FC0F-071C-49B6-9F78-700F5AF27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F44F-86B0-4CC7-B9E0-BD9CE920B69F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865FC0F-071C-49B6-9F78-700F5AF27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803F44F-86B0-4CC7-B9E0-BD9CE920B69F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803F44F-86B0-4CC7-B9E0-BD9CE920B69F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65FC0F-071C-49B6-9F78-700F5AF27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Правильная осанка – залог здоровья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Факторы, влияющие на формирование правильной осанки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Windows\Desktop\96060008_Risunok__29_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230788" cy="4637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Windows\Desktop\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74881"/>
            <a:ext cx="6500858" cy="622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Windows\Desktop\230687_html_10e6ea7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01056" cy="5995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Windows\Desktop\59569_subb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7965507" cy="5197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Windows\Desktop\detsad-99711-139626877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817959" cy="586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Windows\Desktop\555608_html_36b6f5b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8191557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Windows\Desktop\tabl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7852"/>
            <a:ext cx="5857916" cy="6309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Windows\Desktop\using_plastic_bags_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8186235" cy="4911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Windows\Desktop\depositphotos_6937554-Correct-bad-posture-and-boys.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8151"/>
            <a:ext cx="8530980" cy="6589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Windows\Desktop\working-mother-clip-art-clipart-panda-free-images-15579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7405546" cy="6220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gorbun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428604"/>
            <a:ext cx="3807908" cy="5752126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Windows\Desktop\104621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1448" y="642918"/>
            <a:ext cx="8395394" cy="5830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26100087_slayd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8286808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QzNGJlNj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0"/>
            <a:ext cx="7286676" cy="65580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3429000"/>
            <a:ext cx="8503920" cy="267004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gorbun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8406" y="589862"/>
            <a:ext cx="3665032" cy="5536301"/>
          </a:xfrm>
        </p:spPr>
      </p:pic>
      <p:pic>
        <p:nvPicPr>
          <p:cNvPr id="11" name="Содержимое 10" descr="07_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14810" y="183110"/>
            <a:ext cx="4429155" cy="6645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00042"/>
            <a:ext cx="8534400" cy="857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  на формирование правильной осанки: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Сядьте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правильно;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        Встаньте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ровно у стены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       Пройдите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мешочком на голове.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Windows\Desktop\Skolioz-–-patologicheskoe-iskrivlenie-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073" y="-167128"/>
            <a:ext cx="7434703" cy="7025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Нарушение осанки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Windows\Desktop\57ae16066ffe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3"/>
            <a:ext cx="8386941" cy="3196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Windows\Desktop\skolioz-det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95726"/>
            <a:ext cx="7429551" cy="6178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Windows\Desktop\skolioz-poyasnichnogo-otdela-pozvonochnika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343859" cy="5268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Windows\Desktop\skolioz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8072494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63</TotalTime>
  <Words>44</Words>
  <Application>Microsoft Office PowerPoint</Application>
  <PresentationFormat>Экран (4:3)</PresentationFormat>
  <Paragraphs>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Официальная</vt:lpstr>
      <vt:lpstr>Правильная осанка – залог здоровья</vt:lpstr>
      <vt:lpstr>Слайд 2</vt:lpstr>
      <vt:lpstr>Слайд 3</vt:lpstr>
      <vt:lpstr> Упражнения  на формирование правильной осанки: </vt:lpstr>
      <vt:lpstr>Слайд 5</vt:lpstr>
      <vt:lpstr>Нарушение осанки</vt:lpstr>
      <vt:lpstr>Слайд 7</vt:lpstr>
      <vt:lpstr>Слайд 8</vt:lpstr>
      <vt:lpstr>Слайд 9</vt:lpstr>
      <vt:lpstr>Факторы, влияющие на формирование правильной осанки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</dc:creator>
  <cp:lastModifiedBy>Windows</cp:lastModifiedBy>
  <cp:revision>9</cp:revision>
  <dcterms:created xsi:type="dcterms:W3CDTF">2016-11-20T19:01:01Z</dcterms:created>
  <dcterms:modified xsi:type="dcterms:W3CDTF">2017-02-14T16:26:19Z</dcterms:modified>
</cp:coreProperties>
</file>