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308" r:id="rId3"/>
    <p:sldId id="314" r:id="rId4"/>
    <p:sldId id="306" r:id="rId5"/>
    <p:sldId id="302" r:id="rId6"/>
    <p:sldId id="269" r:id="rId7"/>
    <p:sldId id="273" r:id="rId8"/>
    <p:sldId id="312" r:id="rId9"/>
    <p:sldId id="268" r:id="rId10"/>
    <p:sldId id="316" r:id="rId11"/>
    <p:sldId id="297" r:id="rId12"/>
    <p:sldId id="317" r:id="rId13"/>
    <p:sldId id="277" r:id="rId14"/>
    <p:sldId id="298" r:id="rId15"/>
    <p:sldId id="300" r:id="rId16"/>
    <p:sldId id="318" r:id="rId17"/>
    <p:sldId id="319" r:id="rId18"/>
    <p:sldId id="320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1" r:id="rId27"/>
    <p:sldId id="332" r:id="rId28"/>
    <p:sldId id="310" r:id="rId29"/>
    <p:sldId id="333" r:id="rId30"/>
    <p:sldId id="334" r:id="rId31"/>
    <p:sldId id="261" r:id="rId32"/>
    <p:sldId id="274" r:id="rId33"/>
    <p:sldId id="272" r:id="rId34"/>
    <p:sldId id="280" r:id="rId35"/>
    <p:sldId id="282" r:id="rId36"/>
    <p:sldId id="301" r:id="rId37"/>
    <p:sldId id="303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B78F6-5059-4B4C-88E2-DB688B38805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17C75-1352-4EFA-995E-921D54415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17C75-1352-4EFA-995E-921D54415E4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AB478-AA5A-4F4F-9895-81A9BB6EF40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452A-0340-421A-A88F-891114C2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Часы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Водяные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3" name="Picture 3" descr="C:\Documents and Settings\moi\Рабочий стол\0031-066-Vodjanye-cha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698477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Documents and Settings\moi\Рабочий стол\watercloc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54000"/>
            <a:ext cx="47625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Песочные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C:\Documents and Settings\moi\Рабочий стол\551-P_0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2529408" cy="5058816"/>
          </a:xfrm>
          <a:prstGeom prst="rect">
            <a:avLst/>
          </a:prstGeom>
          <a:noFill/>
        </p:spPr>
      </p:pic>
      <p:pic>
        <p:nvPicPr>
          <p:cNvPr id="56323" name="Picture 3" descr="C:\Documents and Settings\moi\Рабочий стол\1green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64509" y="1375620"/>
            <a:ext cx="5383955" cy="4285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Documents and Settings\moi\Рабочий стол\chsy3112-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5861"/>
            <a:ext cx="5184576" cy="622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Documents and Settings\moi\Рабочий стол\content_ошибка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3896173" cy="640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Водно-песочные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Documents and Settings\moi\Рабочий стол\2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06344" cy="5179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Напольные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Documents and Settings\moi\Рабочий стол\napolnye_chasy__ukrashenie_interera_clause_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954023"/>
            <a:ext cx="4248472" cy="5446759"/>
          </a:xfrm>
          <a:prstGeom prst="rect">
            <a:avLst/>
          </a:prstGeom>
          <a:noFill/>
        </p:spPr>
      </p:pic>
      <p:pic>
        <p:nvPicPr>
          <p:cNvPr id="8" name="Picture 2" descr="C:\Documents and Settings\moi\Рабочий стол\d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225760"/>
            <a:ext cx="3672408" cy="634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Настенные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Documents and Settings\moi\Рабочий стол\i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392488" cy="4392488"/>
          </a:xfrm>
          <a:prstGeom prst="rect">
            <a:avLst/>
          </a:prstGeom>
          <a:noFill/>
        </p:spPr>
      </p:pic>
      <p:pic>
        <p:nvPicPr>
          <p:cNvPr id="58371" name="Picture 3" descr="C:\Documents and Settings\moi\Рабочий стол\i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2420888"/>
            <a:ext cx="4392488" cy="3137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Documents and Settings\moi\Рабочий стол\doc-51489-ph-gallery-51496-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673494"/>
            <a:ext cx="3528392" cy="5527814"/>
          </a:xfrm>
          <a:prstGeom prst="rect">
            <a:avLst/>
          </a:prstGeom>
          <a:noFill/>
        </p:spPr>
      </p:pic>
      <p:pic>
        <p:nvPicPr>
          <p:cNvPr id="59395" name="Picture 3" descr="C:\Documents and Settings\moi\Рабочий стол\post-4590-1237649041_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17480" y="678733"/>
            <a:ext cx="4230984" cy="563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 descr="C:\Documents and Settings\moi\Рабочий стол\380-3man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3138" y="584012"/>
            <a:ext cx="4636933" cy="5542152"/>
          </a:xfrm>
          <a:prstGeom prst="rect">
            <a:avLst/>
          </a:prstGeom>
          <a:noFill/>
        </p:spPr>
      </p:pic>
      <p:pic>
        <p:nvPicPr>
          <p:cNvPr id="60419" name="Picture 3" descr="C:\Documents and Settings\moi\Рабочий стол\H-10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2354" y="731912"/>
            <a:ext cx="4286190" cy="473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Солнечные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C:\Documents and Settings\moi\Рабочий стол\Untitled-6(5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33055"/>
            <a:ext cx="7488832" cy="5624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Наручные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Documents and Settings\moi\Рабочий стол\n_368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9142" y="1600200"/>
            <a:ext cx="3654715" cy="4525963"/>
          </a:xfrm>
          <a:prstGeom prst="rect">
            <a:avLst/>
          </a:prstGeom>
          <a:noFill/>
        </p:spPr>
      </p:pic>
      <p:pic>
        <p:nvPicPr>
          <p:cNvPr id="61443" name="Picture 3" descr="C:\Documents and Settings\moi\Рабочий стол\chasy-iz-zolo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96717" y="1600200"/>
            <a:ext cx="35415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Электронные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Documents and Settings\moi\Рабочий стол\8f6d983e694ab60854a5300404630a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872208"/>
            <a:ext cx="4968552" cy="4968552"/>
          </a:xfrm>
          <a:prstGeom prst="rect">
            <a:avLst/>
          </a:prstGeom>
          <a:noFill/>
        </p:spPr>
      </p:pic>
      <p:pic>
        <p:nvPicPr>
          <p:cNvPr id="62467" name="Picture 3" descr="C:\Documents and Settings\moi\Рабочий стол\081ac7ba5f6157654501f8202e2d9fcc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39822" y="2264598"/>
            <a:ext cx="4380650" cy="3252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Настольные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Documents and Settings\moi\Рабочий стол\p128-00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372156"/>
            <a:ext cx="3973066" cy="5093674"/>
          </a:xfrm>
          <a:prstGeom prst="rect">
            <a:avLst/>
          </a:prstGeom>
          <a:noFill/>
        </p:spPr>
      </p:pic>
      <p:pic>
        <p:nvPicPr>
          <p:cNvPr id="63491" name="Picture 3" descr="C:\Documents and Settings\moi\Рабочий стол\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5976" y="1484784"/>
            <a:ext cx="4684784" cy="494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Documents and Settings\moi\Рабочий стол\9e6ce3466c495611205224e4a108e9d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0816"/>
            <a:ext cx="5256584" cy="5774966"/>
          </a:xfrm>
          <a:prstGeom prst="rect">
            <a:avLst/>
          </a:prstGeom>
          <a:noFill/>
        </p:spPr>
      </p:pic>
      <p:pic>
        <p:nvPicPr>
          <p:cNvPr id="64515" name="Picture 3" descr="C:\Documents and Settings\moi\Рабочий стол\30938_Polaris_MT_007b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958665"/>
            <a:ext cx="3528392" cy="476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Механические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C:\Documents and Settings\moi\Рабочий стол\ceas-mecanic-model-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921" y="1268760"/>
            <a:ext cx="4613721" cy="4613721"/>
          </a:xfrm>
          <a:prstGeom prst="rect">
            <a:avLst/>
          </a:prstGeom>
          <a:noFill/>
        </p:spPr>
      </p:pic>
      <p:pic>
        <p:nvPicPr>
          <p:cNvPr id="65540" name="Picture 4" descr="C:\Documents and Settings\moi\Рабочий стол\f60bd9350e44301cc4900c0a247bbc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Часы с кукушкой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C:\Documents and Settings\moi\Рабочий стол\65676970_SC_6013_en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21094" cy="5361459"/>
          </a:xfrm>
          <a:prstGeom prst="rect">
            <a:avLst/>
          </a:prstGeom>
          <a:noFill/>
        </p:spPr>
      </p:pic>
      <p:pic>
        <p:nvPicPr>
          <p:cNvPr id="66563" name="Picture 3" descr="C:\Documents and Settings\moi\Рабочий стол\93_2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81301" y="1600200"/>
            <a:ext cx="27723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Часы с боем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C:\Documents and Settings\moi\Рабочий стол\HW1061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3768" y="1052736"/>
            <a:ext cx="4392488" cy="561699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Башенные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C:\Documents and Settings\moi\Рабочий стол\kveus3987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</p:spPr>
      </p:pic>
      <p:pic>
        <p:nvPicPr>
          <p:cNvPr id="69635" name="Picture 3" descr="C:\Documents and Settings\moi\Рабочий стол\45025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Documents and Settings\moi\Рабочий стол\0d0707063499055fd559670d593205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710464" cy="513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Расскажи о часах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Documents and Settings\moi\Рабочий стол\jpeg_done_sundial-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C:\Documents and Settings\moi\Рабочий стол\Basennie chasi Frolovskoi i Spasskoi bash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934546"/>
            <a:ext cx="8640960" cy="9333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moi\Рабочий стол\2150764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moi\Рабочий стол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5049" y="1844824"/>
            <a:ext cx="3282125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moi\Рабочий стол\product_4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356"/>
            <a:ext cx="5976664" cy="664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moi\Рабочий стол\510694b42fb2f7.96084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239000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moi\Рабочий стол\e7a8a0c46cb33cd1740a4d4ff851e7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203200"/>
            <a:ext cx="4318000" cy="645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Documents and Settings\moi\Рабочий стол\1011_362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411936" cy="570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Documents and Settings\moi\Рабочий стол\10407153_0picture189_1339701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37599"/>
            <a:ext cx="7560840" cy="5747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moi\Рабочий стол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969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Documents and Settings\moi\Рабочий стол\m-00050003-a-00009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8448"/>
            <a:ext cx="7632848" cy="6197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Documents and Settings\moi\Рабочий стол\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Цветочные часы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moi\Рабочий стол\Reloj-de-f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8477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moi\Рабочий стол\cl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moi\Рабочий стол\post-129547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8049183" cy="5375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moi\Рабочий стол\UwIG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7182"/>
            <a:ext cx="6984776" cy="601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35</Words>
  <Application>Microsoft Office PowerPoint</Application>
  <PresentationFormat>Экран (4:3)</PresentationFormat>
  <Paragraphs>17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Часы</vt:lpstr>
      <vt:lpstr>Солнечные часы</vt:lpstr>
      <vt:lpstr>Слайд 3</vt:lpstr>
      <vt:lpstr>Слайд 4</vt:lpstr>
      <vt:lpstr>Слайд 5</vt:lpstr>
      <vt:lpstr>Цветочные часы</vt:lpstr>
      <vt:lpstr>Слайд 7</vt:lpstr>
      <vt:lpstr>Слайд 8</vt:lpstr>
      <vt:lpstr>Слайд 9</vt:lpstr>
      <vt:lpstr>Водяные часы</vt:lpstr>
      <vt:lpstr>Слайд 11</vt:lpstr>
      <vt:lpstr>Песочные часы</vt:lpstr>
      <vt:lpstr>Слайд 13</vt:lpstr>
      <vt:lpstr>Слайд 14</vt:lpstr>
      <vt:lpstr>Водно-песочные часы</vt:lpstr>
      <vt:lpstr>Напольные часы</vt:lpstr>
      <vt:lpstr>Настенные часы</vt:lpstr>
      <vt:lpstr>Слайд 18</vt:lpstr>
      <vt:lpstr>Слайд 19</vt:lpstr>
      <vt:lpstr>Наручные часы</vt:lpstr>
      <vt:lpstr>Электронные часы</vt:lpstr>
      <vt:lpstr>Настольные часы</vt:lpstr>
      <vt:lpstr>Слайд 23</vt:lpstr>
      <vt:lpstr>Механические часы</vt:lpstr>
      <vt:lpstr>Часы с кукушкой</vt:lpstr>
      <vt:lpstr>Часы с боем</vt:lpstr>
      <vt:lpstr>Башенные часы</vt:lpstr>
      <vt:lpstr>Слайд 28</vt:lpstr>
      <vt:lpstr>Расскажи о часах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Часы</dc:title>
  <dc:creator>1</dc:creator>
  <cp:lastModifiedBy>Windows</cp:lastModifiedBy>
  <cp:revision>27</cp:revision>
  <dcterms:created xsi:type="dcterms:W3CDTF">2014-02-03T08:52:08Z</dcterms:created>
  <dcterms:modified xsi:type="dcterms:W3CDTF">2017-01-22T17:55:58Z</dcterms:modified>
</cp:coreProperties>
</file>