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71" r:id="rId5"/>
    <p:sldId id="260" r:id="rId6"/>
    <p:sldId id="261" r:id="rId7"/>
    <p:sldId id="272" r:id="rId8"/>
    <p:sldId id="277" r:id="rId9"/>
    <p:sldId id="262" r:id="rId10"/>
    <p:sldId id="263" r:id="rId11"/>
    <p:sldId id="264" r:id="rId12"/>
    <p:sldId id="265" r:id="rId13"/>
    <p:sldId id="273" r:id="rId14"/>
    <p:sldId id="274" r:id="rId15"/>
    <p:sldId id="275" r:id="rId16"/>
    <p:sldId id="276" r:id="rId17"/>
    <p:sldId id="267" r:id="rId18"/>
    <p:sldId id="268" r:id="rId19"/>
    <p:sldId id="266" r:id="rId20"/>
    <p:sldId id="269" r:id="rId21"/>
    <p:sldId id="278" r:id="rId22"/>
    <p:sldId id="27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0458E2-3EAE-4C69-BDE6-028AFEB4129E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97A0CC-E886-491C-81E5-3E083939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25160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чей домик?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Windows\Desktop\images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2140365" cy="3071834"/>
          </a:xfrm>
          <a:prstGeom prst="rect">
            <a:avLst/>
          </a:prstGeom>
          <a:noFill/>
        </p:spPr>
      </p:pic>
      <p:pic>
        <p:nvPicPr>
          <p:cNvPr id="6148" name="Picture 4" descr="C:\Users\Windows\Desktop\images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86116" y="857232"/>
            <a:ext cx="5286412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14366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Белка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Windows\Desktop\0_16cc0_28131c7d_X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642918"/>
            <a:ext cx="5203305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Windows\Desktop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4484642" cy="3786214"/>
          </a:xfrm>
          <a:prstGeom prst="rect">
            <a:avLst/>
          </a:prstGeom>
          <a:noFill/>
        </p:spPr>
      </p:pic>
      <p:pic>
        <p:nvPicPr>
          <p:cNvPr id="8195" name="Picture 3" descr="C:\Users\Windows\Desktop\images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1074" y="571481"/>
            <a:ext cx="421283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Windows\Desktop\скачанные файлы (1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614366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Птицы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Windows\Desktop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84506" y="1238384"/>
            <a:ext cx="7121335" cy="3976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Windows\Desktop\скачанные файлы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6429420" cy="5286412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3" descr="C:\Users\Windows\Desktop\скачанные файлы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6978282" cy="5059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Ёж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Windows\Desktop\скачанные файлы (1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54048" y="857232"/>
            <a:ext cx="6759591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Windows\Desktop\скачанные файлы (1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084585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Windows\Desktop\скачанные файлы (19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4366327" cy="3287588"/>
          </a:xfrm>
          <a:prstGeom prst="rect">
            <a:avLst/>
          </a:prstGeom>
          <a:noFill/>
        </p:spPr>
      </p:pic>
      <p:pic>
        <p:nvPicPr>
          <p:cNvPr id="9219" name="Picture 3" descr="C:\Users\Windows\Desktop\скачанные файлы (1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857232"/>
            <a:ext cx="3459331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Медведь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Windows\Desktop\скачанные файлы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3220" y="785795"/>
            <a:ext cx="6500859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Лиса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Windows\Desktop\скачанные файлы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6154355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C:\Users\Windows\Desktop\скачанные файлы (1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642918"/>
            <a:ext cx="4568752" cy="3439794"/>
          </a:xfrm>
          <a:prstGeom prst="rect">
            <a:avLst/>
          </a:prstGeom>
          <a:noFill/>
        </p:spPr>
      </p:pic>
      <p:pic>
        <p:nvPicPr>
          <p:cNvPr id="20482" name="Picture 2" descr="C:\Users\Windows\Desktop\скачанные файлы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714348" y="2714620"/>
            <a:ext cx="3857653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Windows\Desktop\скачанные файлы (9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6715173" cy="4286280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22376" y="4214818"/>
            <a:ext cx="7772400" cy="38461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Windows\Desktop\скачанные файлы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14356"/>
            <a:ext cx="664981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Windows\Desktop\скачанные файлы (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57229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Волк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Window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5929354" cy="4441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Windows\Desktop\скачанные файлы (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3"/>
            <a:ext cx="6858048" cy="457203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Windows\Desktop\скачанные файлы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532074" cy="4786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C:\Users\Windows\Desktop\images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7522756" cy="471490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Windows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85794"/>
            <a:ext cx="6022654" cy="4822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17</Words>
  <Application>Microsoft Office PowerPoint</Application>
  <PresentationFormat>Экран (4:3)</PresentationFormat>
  <Paragraphs>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Где чей домик?</vt:lpstr>
      <vt:lpstr>Медведь</vt:lpstr>
      <vt:lpstr>Слайд 3</vt:lpstr>
      <vt:lpstr>Слайд 4</vt:lpstr>
      <vt:lpstr>Волк</vt:lpstr>
      <vt:lpstr>Слайд 6</vt:lpstr>
      <vt:lpstr>Слайд 7</vt:lpstr>
      <vt:lpstr>Слайд 8</vt:lpstr>
      <vt:lpstr>Заяц</vt:lpstr>
      <vt:lpstr>Слайд 10</vt:lpstr>
      <vt:lpstr>Белка</vt:lpstr>
      <vt:lpstr>Слайд 12</vt:lpstr>
      <vt:lpstr>Слайд 13</vt:lpstr>
      <vt:lpstr>Птицы</vt:lpstr>
      <vt:lpstr>Слайд 15</vt:lpstr>
      <vt:lpstr>Слайд 16</vt:lpstr>
      <vt:lpstr>   Ёж</vt:lpstr>
      <vt:lpstr>Слайд 18</vt:lpstr>
      <vt:lpstr>Слайд 19</vt:lpstr>
      <vt:lpstr>   Лиса</vt:lpstr>
      <vt:lpstr>Слайд 21</vt:lpstr>
      <vt:lpstr>Слайд 22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</dc:creator>
  <cp:lastModifiedBy>Windows</cp:lastModifiedBy>
  <cp:revision>7</cp:revision>
  <dcterms:created xsi:type="dcterms:W3CDTF">2015-01-22T13:49:04Z</dcterms:created>
  <dcterms:modified xsi:type="dcterms:W3CDTF">2017-02-14T17:28:43Z</dcterms:modified>
</cp:coreProperties>
</file>