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8" r:id="rId4"/>
  </p:sldMasterIdLst>
  <p:notesMasterIdLst>
    <p:notesMasterId r:id="rId22"/>
  </p:notesMasterIdLst>
  <p:sldIdLst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71" r:id="rId14"/>
    <p:sldId id="263" r:id="rId15"/>
    <p:sldId id="264" r:id="rId16"/>
    <p:sldId id="265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69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200" b="0" i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200" b="0" i="1">
                <a:latin typeface="Arial" panose="020B0604020202020204" pitchFamily="34" charset="0"/>
                <a:cs typeface="Arial" panose="020B0604020202020204" pitchFamily="34" charset="0"/>
              </a:rPr>
              <a:t>Доля детей в возрасте от 5 до 18 лет, обучающихся</a:t>
            </a:r>
            <a:r>
              <a:rPr lang="en-US" sz="1200" b="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>
                <a:latin typeface="Arial" panose="020B0604020202020204" pitchFamily="34" charset="0"/>
                <a:cs typeface="Arial" panose="020B0604020202020204" pitchFamily="34" charset="0"/>
              </a:rPr>
              <a:t>по дополнительным образовательным программам,</a:t>
            </a:r>
            <a:r>
              <a:rPr lang="en-US" sz="1200" b="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>
                <a:latin typeface="Arial" panose="020B0604020202020204" pitchFamily="34" charset="0"/>
                <a:cs typeface="Arial" panose="020B0604020202020204" pitchFamily="34" charset="0"/>
              </a:rPr>
              <a:t>в общей численности детей этого возраста,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в возрасте от 5 до 18 лет, обучающихся по дополнительным образовательным программам, в общей численности детей этого возраста, %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 (план)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</c:v>
                </c:pt>
                <c:pt idx="1">
                  <c:v>0.65</c:v>
                </c:pt>
                <c:pt idx="2">
                  <c:v>0.7</c:v>
                </c:pt>
                <c:pt idx="3">
                  <c:v>0.73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946496"/>
        <c:axId val="61953536"/>
      </c:barChart>
      <c:catAx>
        <c:axId val="6194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953536"/>
        <c:crosses val="autoZero"/>
        <c:auto val="1"/>
        <c:lblAlgn val="ctr"/>
        <c:lblOffset val="100"/>
        <c:noMultiLvlLbl val="0"/>
      </c:catAx>
      <c:valAx>
        <c:axId val="61953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946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</a:t>
            </a:r>
            <a:r>
              <a:rPr lang="ru-RU" sz="18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демоэкзамена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, чел</a:t>
            </a:r>
            <a:r>
              <a:rPr lang="ru-RU" sz="1800" b="0" i="1" dirty="0"/>
              <a:t>.</a:t>
            </a:r>
          </a:p>
        </c:rich>
      </c:tx>
      <c:layout>
        <c:manualLayout>
          <c:xMode val="edge"/>
          <c:yMode val="edge"/>
          <c:x val="0.15245457130242418"/>
          <c:y val="2.26369576143407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79503297381945E-2"/>
          <c:y val="0.23277158325533029"/>
          <c:w val="0.81693196418185132"/>
          <c:h val="0.603511466804354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Количество выпускников СПО- 
участников демэкзамена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9.2564420013536042E-2"/>
                  <c:y val="-7.27158900219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167764406807641"/>
                  <c:y val="-6.600576567273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267239944984479E-2"/>
                  <c:y val="-6.686608234005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76</c:v>
                </c:pt>
                <c:pt idx="1">
                  <c:v>342</c:v>
                </c:pt>
                <c:pt idx="2">
                  <c:v>756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54400"/>
        <c:axId val="138855936"/>
      </c:lineChart>
      <c:catAx>
        <c:axId val="1388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8855936"/>
        <c:crosses val="autoZero"/>
        <c:auto val="1"/>
        <c:lblAlgn val="ctr"/>
        <c:lblOffset val="100"/>
        <c:noMultiLvlLbl val="0"/>
      </c:catAx>
      <c:valAx>
        <c:axId val="13885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8854400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243808316038823E-2"/>
          <c:y val="0.35829728232611407"/>
          <c:w val="0.89745603674540686"/>
          <c:h val="0.49590785526809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Количество профессиональных образовательных организаций, ед.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Лист1!$A$17:$A$19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Лист1!$B$17:$B$19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Количество компетенций, шт.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95131933121174E-2"/>
                  <c:y val="-1.44564993689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97079159872705E-2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94645126433394E-2"/>
                  <c:y val="-8.6738996213534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Лист1!$A$17:$A$19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Лист1!$C$17:$C$19</c:f>
              <c:numCache>
                <c:formatCode>General</c:formatCode>
                <c:ptCount val="3"/>
                <c:pt idx="0">
                  <c:v>4</c:v>
                </c:pt>
                <c:pt idx="1">
                  <c:v>14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885568"/>
        <c:axId val="139891456"/>
        <c:axId val="0"/>
      </c:bar3DChart>
      <c:catAx>
        <c:axId val="1398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9891456"/>
        <c:crosses val="autoZero"/>
        <c:auto val="1"/>
        <c:lblAlgn val="ctr"/>
        <c:lblOffset val="100"/>
        <c:noMultiLvlLbl val="0"/>
      </c:catAx>
      <c:valAx>
        <c:axId val="13989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9885568"/>
        <c:crosses val="autoZero"/>
        <c:crossBetween val="between"/>
        <c:majorUnit val="10"/>
      </c:valAx>
    </c:plotArea>
    <c:legend>
      <c:legendPos val="t"/>
      <c:legendEntry>
        <c:idx val="0"/>
        <c:txPr>
          <a:bodyPr/>
          <a:lstStyle/>
          <a:p>
            <a:pPr>
              <a:defRPr sz="16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930387967665074E-2"/>
          <c:y val="5.2878586551303446E-2"/>
          <c:w val="0.96398622047244098"/>
          <c:h val="0.3096566251664750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12036-910D-4D32-9214-72CCF67A9B1C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77C7EF7-0CA9-41D7-831B-5C2D4C07FE77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«Современная школа»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A09A6A-2529-44CC-ADCB-163C28FB0879}" type="parTrans" cxnId="{91848CFF-C675-47DC-8D0E-ECB44A5D488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1A091D-87C0-4DB8-BDA8-128CFA4363E1}" type="sibTrans" cxnId="{91848CFF-C675-47DC-8D0E-ECB44A5D488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84E957-DB87-4388-A14D-4A9E0D3B6E7E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«Успех каждого ребенка»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EA4AE1-0E0B-4CEA-94DE-89072B93C91D}" type="parTrans" cxnId="{FB80BA85-53B7-45FC-A120-96D4621DBBAA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5F21F3-4A60-4F3B-B644-6D135A744EB9}" type="sibTrans" cxnId="{FB80BA85-53B7-45FC-A120-96D4621DBBAA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604B4C-03DA-4893-8489-49DC77C07E92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«Поддержка семей, имеющих детей»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6F616C-7694-4EFB-96EF-588D54C8A9FC}" type="parTrans" cxnId="{3195166F-7E89-4CF2-BD11-FDF6A4C9D25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3404F6-15CA-4A31-9F9A-D5565BE3382C}" type="sibTrans" cxnId="{3195166F-7E89-4CF2-BD11-FDF6A4C9D25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E34053-CAC7-4EB4-A2F9-A5EFF5287CA6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«Цифровая образовательная среда»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2159CB-2051-4CCC-8F93-0C20E7EE0B5C}" type="parTrans" cxnId="{6F6D6EE6-0179-4E0A-B69F-CB70B03A845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9A817-07D3-4302-B6DB-18038DAD74F0}" type="sibTrans" cxnId="{6F6D6EE6-0179-4E0A-B69F-CB70B03A845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5954E9-2F0F-4C59-96F1-182FCBB26E51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«Учитель будущего»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6016F5-57F8-439F-83E9-F755C5D34744}" type="parTrans" cxnId="{E9C9B541-6EB7-48EC-82E4-18BFBAC1B8F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950AAF-DACA-49E4-824A-CEC7D8E4A912}" type="sibTrans" cxnId="{E9C9B541-6EB7-48EC-82E4-18BFBAC1B8F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8C9FD8-1324-432B-B969-13552224C632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«Молодые профессионалы»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AF0BB6-FD54-4DD2-A069-9EB68076D0D2}" type="parTrans" cxnId="{9AAE8055-B540-4315-95F2-EF45B7A2B5C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5E01F4-5663-4585-A664-CC814DD1A18C}" type="sibTrans" cxnId="{9AAE8055-B540-4315-95F2-EF45B7A2B5C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DC7193-AEB9-4E52-9F68-275AA93661AF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«Новые возможности для каждого»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B4D0BC-20F9-4976-BBB0-182852ADDD95}" type="parTrans" cxnId="{963BED4D-F112-4E72-BBBB-BA02DF1449E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5162EF-E202-4371-9E77-B3BD11327220}" type="sibTrans" cxnId="{963BED4D-F112-4E72-BBBB-BA02DF1449E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23AC1F-EEFA-49D5-8C40-AC05A0AB8321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«Социальная активность»</a:t>
          </a:r>
          <a:endParaRPr lang="ru-RU" sz="22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F272AE-9D0C-4087-83D0-9538E332AD63}" type="parTrans" cxnId="{C3540A97-5BEC-4271-92A3-55ADBC2932F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9E24B6-B20C-4230-8FA4-70ED3252C1B3}" type="sibTrans" cxnId="{C3540A97-5BEC-4271-92A3-55ADBC2932F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CF3DE1-9B5D-4137-AF1C-85F9F12575B3}" type="pres">
      <dgm:prSet presAssocID="{24A12036-910D-4D32-9214-72CCF67A9B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84C21D-7A9E-472A-BD5B-F7DFDDAFE612}" type="pres">
      <dgm:prSet presAssocID="{677C7EF7-0CA9-41D7-831B-5C2D4C07FE77}" presName="comp" presStyleCnt="0"/>
      <dgm:spPr/>
      <dgm:t>
        <a:bodyPr/>
        <a:lstStyle/>
        <a:p>
          <a:endParaRPr lang="ru-RU"/>
        </a:p>
      </dgm:t>
    </dgm:pt>
    <dgm:pt modelId="{FCCEF598-9655-47F8-9A54-175FBFCED66E}" type="pres">
      <dgm:prSet presAssocID="{677C7EF7-0CA9-41D7-831B-5C2D4C07FE77}" presName="box" presStyleLbl="node1" presStyleIdx="0" presStyleCnt="8"/>
      <dgm:spPr/>
      <dgm:t>
        <a:bodyPr/>
        <a:lstStyle/>
        <a:p>
          <a:endParaRPr lang="ru-RU"/>
        </a:p>
      </dgm:t>
    </dgm:pt>
    <dgm:pt modelId="{9957DAA4-2072-402B-B26A-3B3245562550}" type="pres">
      <dgm:prSet presAssocID="{677C7EF7-0CA9-41D7-831B-5C2D4C07FE77}" presName="img" presStyleLbl="fgImgPlace1" presStyleIdx="0" presStyleCnt="8" custScaleY="124999" custLinFactNeighborX="-1275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ru-RU"/>
        </a:p>
      </dgm:t>
    </dgm:pt>
    <dgm:pt modelId="{0E9DB48E-2194-4592-B76C-42AB1AA5C1AD}" type="pres">
      <dgm:prSet presAssocID="{677C7EF7-0CA9-41D7-831B-5C2D4C07FE77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DFF34-E42E-4465-A87F-FC3030FC862B}" type="pres">
      <dgm:prSet presAssocID="{B01A091D-87C0-4DB8-BDA8-128CFA4363E1}" presName="spacer" presStyleCnt="0"/>
      <dgm:spPr/>
      <dgm:t>
        <a:bodyPr/>
        <a:lstStyle/>
        <a:p>
          <a:endParaRPr lang="ru-RU"/>
        </a:p>
      </dgm:t>
    </dgm:pt>
    <dgm:pt modelId="{D688D295-3BA7-4EE9-8FFF-8ED4C26725D6}" type="pres">
      <dgm:prSet presAssocID="{3984E957-DB87-4388-A14D-4A9E0D3B6E7E}" presName="comp" presStyleCnt="0"/>
      <dgm:spPr/>
      <dgm:t>
        <a:bodyPr/>
        <a:lstStyle/>
        <a:p>
          <a:endParaRPr lang="ru-RU"/>
        </a:p>
      </dgm:t>
    </dgm:pt>
    <dgm:pt modelId="{A360575C-8137-4B79-9E20-EC12CC2FE39E}" type="pres">
      <dgm:prSet presAssocID="{3984E957-DB87-4388-A14D-4A9E0D3B6E7E}" presName="box" presStyleLbl="node1" presStyleIdx="1" presStyleCnt="8" custLinFactNeighborX="293" custLinFactNeighborY="-991"/>
      <dgm:spPr/>
      <dgm:t>
        <a:bodyPr/>
        <a:lstStyle/>
        <a:p>
          <a:endParaRPr lang="ru-RU"/>
        </a:p>
      </dgm:t>
    </dgm:pt>
    <dgm:pt modelId="{88C772F6-ECA3-4D8D-AEF3-3B193FA19B43}" type="pres">
      <dgm:prSet presAssocID="{3984E957-DB87-4388-A14D-4A9E0D3B6E7E}" presName="img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ru-RU"/>
        </a:p>
      </dgm:t>
    </dgm:pt>
    <dgm:pt modelId="{CE79FD55-BE6B-454E-9C8E-BD716B7C1E44}" type="pres">
      <dgm:prSet presAssocID="{3984E957-DB87-4388-A14D-4A9E0D3B6E7E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FE40-FA52-4C34-81EB-1E098E36E573}" type="pres">
      <dgm:prSet presAssocID="{B05F21F3-4A60-4F3B-B644-6D135A744EB9}" presName="spacer" presStyleCnt="0"/>
      <dgm:spPr/>
      <dgm:t>
        <a:bodyPr/>
        <a:lstStyle/>
        <a:p>
          <a:endParaRPr lang="ru-RU"/>
        </a:p>
      </dgm:t>
    </dgm:pt>
    <dgm:pt modelId="{49FD9385-4BD3-44BC-A6E8-19AADBE4BD27}" type="pres">
      <dgm:prSet presAssocID="{76604B4C-03DA-4893-8489-49DC77C07E92}" presName="comp" presStyleCnt="0"/>
      <dgm:spPr/>
      <dgm:t>
        <a:bodyPr/>
        <a:lstStyle/>
        <a:p>
          <a:endParaRPr lang="ru-RU"/>
        </a:p>
      </dgm:t>
    </dgm:pt>
    <dgm:pt modelId="{924DF64C-8768-44F2-B728-BD6DB41C2C68}" type="pres">
      <dgm:prSet presAssocID="{76604B4C-03DA-4893-8489-49DC77C07E92}" presName="box" presStyleLbl="node1" presStyleIdx="2" presStyleCnt="8"/>
      <dgm:spPr/>
      <dgm:t>
        <a:bodyPr/>
        <a:lstStyle/>
        <a:p>
          <a:endParaRPr lang="ru-RU"/>
        </a:p>
      </dgm:t>
    </dgm:pt>
    <dgm:pt modelId="{2A2AD960-1E8E-41A0-8005-A08E96E279CC}" type="pres">
      <dgm:prSet presAssocID="{76604B4C-03DA-4893-8489-49DC77C07E92}" presName="img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ru-RU"/>
        </a:p>
      </dgm:t>
    </dgm:pt>
    <dgm:pt modelId="{1D20E90B-6EA2-4D1D-96B9-C4BE24261EFB}" type="pres">
      <dgm:prSet presAssocID="{76604B4C-03DA-4893-8489-49DC77C07E92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03484-98AF-4BA7-A337-7036CBA97CA6}" type="pres">
      <dgm:prSet presAssocID="{A63404F6-15CA-4A31-9F9A-D5565BE3382C}" presName="spacer" presStyleCnt="0"/>
      <dgm:spPr/>
      <dgm:t>
        <a:bodyPr/>
        <a:lstStyle/>
        <a:p>
          <a:endParaRPr lang="ru-RU"/>
        </a:p>
      </dgm:t>
    </dgm:pt>
    <dgm:pt modelId="{417A900C-A446-4465-8C3C-B33C64D4AB38}" type="pres">
      <dgm:prSet presAssocID="{28E34053-CAC7-4EB4-A2F9-A5EFF5287CA6}" presName="comp" presStyleCnt="0"/>
      <dgm:spPr/>
      <dgm:t>
        <a:bodyPr/>
        <a:lstStyle/>
        <a:p>
          <a:endParaRPr lang="ru-RU"/>
        </a:p>
      </dgm:t>
    </dgm:pt>
    <dgm:pt modelId="{8866FD5A-B199-40FA-AE2F-CA0DF34E86A9}" type="pres">
      <dgm:prSet presAssocID="{28E34053-CAC7-4EB4-A2F9-A5EFF5287CA6}" presName="box" presStyleLbl="node1" presStyleIdx="3" presStyleCnt="8"/>
      <dgm:spPr/>
      <dgm:t>
        <a:bodyPr/>
        <a:lstStyle/>
        <a:p>
          <a:endParaRPr lang="ru-RU"/>
        </a:p>
      </dgm:t>
    </dgm:pt>
    <dgm:pt modelId="{5992323A-680E-407C-AFEA-15477C99A01B}" type="pres">
      <dgm:prSet presAssocID="{28E34053-CAC7-4EB4-A2F9-A5EFF5287CA6}" presName="img" presStyleLbl="fgImgPlace1" presStyleIdx="3" presStyleCnt="8" custScaleX="100185" custScaleY="10602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  <dgm:t>
        <a:bodyPr/>
        <a:lstStyle/>
        <a:p>
          <a:endParaRPr lang="ru-RU"/>
        </a:p>
      </dgm:t>
    </dgm:pt>
    <dgm:pt modelId="{70848D27-5F7E-4F47-B657-75A6F053029D}" type="pres">
      <dgm:prSet presAssocID="{28E34053-CAC7-4EB4-A2F9-A5EFF5287CA6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0D9E5-F676-430A-A824-D22B749A665F}" type="pres">
      <dgm:prSet presAssocID="{6579A817-07D3-4302-B6DB-18038DAD74F0}" presName="spacer" presStyleCnt="0"/>
      <dgm:spPr/>
      <dgm:t>
        <a:bodyPr/>
        <a:lstStyle/>
        <a:p>
          <a:endParaRPr lang="ru-RU"/>
        </a:p>
      </dgm:t>
    </dgm:pt>
    <dgm:pt modelId="{8A70F6E1-DFF6-46BB-8EA0-491058740399}" type="pres">
      <dgm:prSet presAssocID="{D15954E9-2F0F-4C59-96F1-182FCBB26E51}" presName="comp" presStyleCnt="0"/>
      <dgm:spPr/>
      <dgm:t>
        <a:bodyPr/>
        <a:lstStyle/>
        <a:p>
          <a:endParaRPr lang="ru-RU"/>
        </a:p>
      </dgm:t>
    </dgm:pt>
    <dgm:pt modelId="{4E8B3A2B-29CD-46F8-A354-7AE72FFF08AD}" type="pres">
      <dgm:prSet presAssocID="{D15954E9-2F0F-4C59-96F1-182FCBB26E51}" presName="box" presStyleLbl="node1" presStyleIdx="4" presStyleCnt="8"/>
      <dgm:spPr/>
      <dgm:t>
        <a:bodyPr/>
        <a:lstStyle/>
        <a:p>
          <a:endParaRPr lang="ru-RU"/>
        </a:p>
      </dgm:t>
    </dgm:pt>
    <dgm:pt modelId="{E0DC2603-FFDA-41A2-BA4A-3EB44EBEAAFE}" type="pres">
      <dgm:prSet presAssocID="{D15954E9-2F0F-4C59-96F1-182FCBB26E51}" presName="img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  <dgm:t>
        <a:bodyPr/>
        <a:lstStyle/>
        <a:p>
          <a:endParaRPr lang="ru-RU"/>
        </a:p>
      </dgm:t>
    </dgm:pt>
    <dgm:pt modelId="{358094CC-1DCA-4351-92E7-D25C8C6D2630}" type="pres">
      <dgm:prSet presAssocID="{D15954E9-2F0F-4C59-96F1-182FCBB26E51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CCA38-E55C-4454-8656-EC6FD439878A}" type="pres">
      <dgm:prSet presAssocID="{6D950AAF-DACA-49E4-824A-CEC7D8E4A912}" presName="spacer" presStyleCnt="0"/>
      <dgm:spPr/>
      <dgm:t>
        <a:bodyPr/>
        <a:lstStyle/>
        <a:p>
          <a:endParaRPr lang="ru-RU"/>
        </a:p>
      </dgm:t>
    </dgm:pt>
    <dgm:pt modelId="{5CF28E60-118F-4627-8EB4-90648267E41C}" type="pres">
      <dgm:prSet presAssocID="{E18C9FD8-1324-432B-B969-13552224C632}" presName="comp" presStyleCnt="0"/>
      <dgm:spPr/>
      <dgm:t>
        <a:bodyPr/>
        <a:lstStyle/>
        <a:p>
          <a:endParaRPr lang="ru-RU"/>
        </a:p>
      </dgm:t>
    </dgm:pt>
    <dgm:pt modelId="{225CBF65-4045-494F-AB84-46AED49D762F}" type="pres">
      <dgm:prSet presAssocID="{E18C9FD8-1324-432B-B969-13552224C632}" presName="box" presStyleLbl="node1" presStyleIdx="5" presStyleCnt="8" custLinFactNeighborX="-224" custLinFactNeighborY="1956"/>
      <dgm:spPr/>
      <dgm:t>
        <a:bodyPr/>
        <a:lstStyle/>
        <a:p>
          <a:endParaRPr lang="ru-RU"/>
        </a:p>
      </dgm:t>
    </dgm:pt>
    <dgm:pt modelId="{E73FFBCF-C961-4D1D-AD4B-9B5B85AE4E16}" type="pres">
      <dgm:prSet presAssocID="{E18C9FD8-1324-432B-B969-13552224C632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FD8A44-BCE5-4A53-A0D1-3C54331978A2}" type="pres">
      <dgm:prSet presAssocID="{E18C9FD8-1324-432B-B969-13552224C632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28C42-E858-4305-B950-B05290650773}" type="pres">
      <dgm:prSet presAssocID="{CB5E01F4-5663-4585-A664-CC814DD1A18C}" presName="spacer" presStyleCnt="0"/>
      <dgm:spPr/>
      <dgm:t>
        <a:bodyPr/>
        <a:lstStyle/>
        <a:p>
          <a:endParaRPr lang="ru-RU"/>
        </a:p>
      </dgm:t>
    </dgm:pt>
    <dgm:pt modelId="{A0D4DD42-7915-4F36-9DDE-66939FA06E9E}" type="pres">
      <dgm:prSet presAssocID="{E5DC7193-AEB9-4E52-9F68-275AA93661AF}" presName="comp" presStyleCnt="0"/>
      <dgm:spPr/>
      <dgm:t>
        <a:bodyPr/>
        <a:lstStyle/>
        <a:p>
          <a:endParaRPr lang="ru-RU"/>
        </a:p>
      </dgm:t>
    </dgm:pt>
    <dgm:pt modelId="{AE5F8BE0-DD83-4CC7-BB6E-DDE3E7A71492}" type="pres">
      <dgm:prSet presAssocID="{E5DC7193-AEB9-4E52-9F68-275AA93661AF}" presName="box" presStyleLbl="node1" presStyleIdx="6" presStyleCnt="8" custLinFactNeighborX="293" custLinFactNeighborY="-5948"/>
      <dgm:spPr/>
      <dgm:t>
        <a:bodyPr/>
        <a:lstStyle/>
        <a:p>
          <a:endParaRPr lang="ru-RU"/>
        </a:p>
      </dgm:t>
    </dgm:pt>
    <dgm:pt modelId="{8BDE3C13-8375-4F20-B460-CFE983C009BB}" type="pres">
      <dgm:prSet presAssocID="{E5DC7193-AEB9-4E52-9F68-275AA93661AF}" presName="img" presStyleLbl="fgImgPlace1" presStyleIdx="6" presStyleCnt="8" custLinFactNeighborX="-1276" custLinFactNeighborY="-290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</dgm:spPr>
      <dgm:t>
        <a:bodyPr/>
        <a:lstStyle/>
        <a:p>
          <a:endParaRPr lang="ru-RU"/>
        </a:p>
      </dgm:t>
    </dgm:pt>
    <dgm:pt modelId="{EE1DE7EB-9564-44CA-95D3-C5A13B783536}" type="pres">
      <dgm:prSet presAssocID="{E5DC7193-AEB9-4E52-9F68-275AA93661A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61F7D-2232-45EC-8B18-95431B008C00}" type="pres">
      <dgm:prSet presAssocID="{175162EF-E202-4371-9E77-B3BD11327220}" presName="spacer" presStyleCnt="0"/>
      <dgm:spPr/>
      <dgm:t>
        <a:bodyPr/>
        <a:lstStyle/>
        <a:p>
          <a:endParaRPr lang="ru-RU"/>
        </a:p>
      </dgm:t>
    </dgm:pt>
    <dgm:pt modelId="{D0586A25-2B74-4311-9E36-0FC722C6F10C}" type="pres">
      <dgm:prSet presAssocID="{1923AC1F-EEFA-49D5-8C40-AC05A0AB8321}" presName="comp" presStyleCnt="0"/>
      <dgm:spPr/>
      <dgm:t>
        <a:bodyPr/>
        <a:lstStyle/>
        <a:p>
          <a:endParaRPr lang="ru-RU"/>
        </a:p>
      </dgm:t>
    </dgm:pt>
    <dgm:pt modelId="{935DDEEA-51C5-49D7-BAED-6AFCD47AE90D}" type="pres">
      <dgm:prSet presAssocID="{1923AC1F-EEFA-49D5-8C40-AC05A0AB8321}" presName="box" presStyleLbl="node1" presStyleIdx="7" presStyleCnt="8" custLinFactNeighborY="-3925"/>
      <dgm:spPr/>
      <dgm:t>
        <a:bodyPr/>
        <a:lstStyle/>
        <a:p>
          <a:endParaRPr lang="ru-RU"/>
        </a:p>
      </dgm:t>
    </dgm:pt>
    <dgm:pt modelId="{2F025B6A-6C24-421C-A2BC-B13D4EFA3CC8}" type="pres">
      <dgm:prSet presAssocID="{1923AC1F-EEFA-49D5-8C40-AC05A0AB8321}" presName="img" presStyleLbl="fgImgPlace1" presStyleIdx="7" presStyleCnt="8" custScaleX="98798" custScaleY="105877" custLinFactNeighborX="-2130" custLinFactNeighborY="-444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653298BE-7CEA-4BCE-90B8-70530BC2BDA6}" type="pres">
      <dgm:prSet presAssocID="{1923AC1F-EEFA-49D5-8C40-AC05A0AB8321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190E6-469F-4473-AA77-1CB8559F8FC9}" type="presOf" srcId="{E18C9FD8-1324-432B-B969-13552224C632}" destId="{C2FD8A44-BCE5-4A53-A0D1-3C54331978A2}" srcOrd="1" destOrd="0" presId="urn:microsoft.com/office/officeart/2005/8/layout/vList4"/>
    <dgm:cxn modelId="{5B1B1D7B-3BBA-409A-B473-8031DF917450}" type="presOf" srcId="{1923AC1F-EEFA-49D5-8C40-AC05A0AB8321}" destId="{935DDEEA-51C5-49D7-BAED-6AFCD47AE90D}" srcOrd="0" destOrd="0" presId="urn:microsoft.com/office/officeart/2005/8/layout/vList4"/>
    <dgm:cxn modelId="{54024B0F-2259-46FB-9B6A-8FAA2A617FB7}" type="presOf" srcId="{76604B4C-03DA-4893-8489-49DC77C07E92}" destId="{924DF64C-8768-44F2-B728-BD6DB41C2C68}" srcOrd="0" destOrd="0" presId="urn:microsoft.com/office/officeart/2005/8/layout/vList4"/>
    <dgm:cxn modelId="{963BED4D-F112-4E72-BBBB-BA02DF1449E4}" srcId="{24A12036-910D-4D32-9214-72CCF67A9B1C}" destId="{E5DC7193-AEB9-4E52-9F68-275AA93661AF}" srcOrd="6" destOrd="0" parTransId="{F4B4D0BC-20F9-4976-BBB0-182852ADDD95}" sibTransId="{175162EF-E202-4371-9E77-B3BD11327220}"/>
    <dgm:cxn modelId="{91848CFF-C675-47DC-8D0E-ECB44A5D4887}" srcId="{24A12036-910D-4D32-9214-72CCF67A9B1C}" destId="{677C7EF7-0CA9-41D7-831B-5C2D4C07FE77}" srcOrd="0" destOrd="0" parTransId="{E6A09A6A-2529-44CC-ADCB-163C28FB0879}" sibTransId="{B01A091D-87C0-4DB8-BDA8-128CFA4363E1}"/>
    <dgm:cxn modelId="{E9C9B541-6EB7-48EC-82E4-18BFBAC1B8F5}" srcId="{24A12036-910D-4D32-9214-72CCF67A9B1C}" destId="{D15954E9-2F0F-4C59-96F1-182FCBB26E51}" srcOrd="4" destOrd="0" parTransId="{296016F5-57F8-439F-83E9-F755C5D34744}" sibTransId="{6D950AAF-DACA-49E4-824A-CEC7D8E4A912}"/>
    <dgm:cxn modelId="{DA3CFB5B-AEB6-40EB-8F0F-2931BD10D9F0}" type="presOf" srcId="{24A12036-910D-4D32-9214-72CCF67A9B1C}" destId="{BFCF3DE1-9B5D-4137-AF1C-85F9F12575B3}" srcOrd="0" destOrd="0" presId="urn:microsoft.com/office/officeart/2005/8/layout/vList4"/>
    <dgm:cxn modelId="{B7F732F2-3089-4A38-BBBC-836103371E26}" type="presOf" srcId="{E5DC7193-AEB9-4E52-9F68-275AA93661AF}" destId="{EE1DE7EB-9564-44CA-95D3-C5A13B783536}" srcOrd="1" destOrd="0" presId="urn:microsoft.com/office/officeart/2005/8/layout/vList4"/>
    <dgm:cxn modelId="{3195166F-7E89-4CF2-BD11-FDF6A4C9D257}" srcId="{24A12036-910D-4D32-9214-72CCF67A9B1C}" destId="{76604B4C-03DA-4893-8489-49DC77C07E92}" srcOrd="2" destOrd="0" parTransId="{536F616C-7694-4EFB-96EF-588D54C8A9FC}" sibTransId="{A63404F6-15CA-4A31-9F9A-D5565BE3382C}"/>
    <dgm:cxn modelId="{599A5096-8528-4744-A219-45D89D94EE1F}" type="presOf" srcId="{D15954E9-2F0F-4C59-96F1-182FCBB26E51}" destId="{358094CC-1DCA-4351-92E7-D25C8C6D2630}" srcOrd="1" destOrd="0" presId="urn:microsoft.com/office/officeart/2005/8/layout/vList4"/>
    <dgm:cxn modelId="{C3540A97-5BEC-4271-92A3-55ADBC2932F6}" srcId="{24A12036-910D-4D32-9214-72CCF67A9B1C}" destId="{1923AC1F-EEFA-49D5-8C40-AC05A0AB8321}" srcOrd="7" destOrd="0" parTransId="{1EF272AE-9D0C-4087-83D0-9538E332AD63}" sibTransId="{139E24B6-B20C-4230-8FA4-70ED3252C1B3}"/>
    <dgm:cxn modelId="{45E34112-81D9-47E9-8B0E-50EEE1DEC114}" type="presOf" srcId="{76604B4C-03DA-4893-8489-49DC77C07E92}" destId="{1D20E90B-6EA2-4D1D-96B9-C4BE24261EFB}" srcOrd="1" destOrd="0" presId="urn:microsoft.com/office/officeart/2005/8/layout/vList4"/>
    <dgm:cxn modelId="{4A2228B8-42B9-4CA1-8875-7BBD03255423}" type="presOf" srcId="{3984E957-DB87-4388-A14D-4A9E0D3B6E7E}" destId="{CE79FD55-BE6B-454E-9C8E-BD716B7C1E44}" srcOrd="1" destOrd="0" presId="urn:microsoft.com/office/officeart/2005/8/layout/vList4"/>
    <dgm:cxn modelId="{EA1C4387-7D8F-4880-8E79-53E0CF6770F3}" type="presOf" srcId="{1923AC1F-EEFA-49D5-8C40-AC05A0AB8321}" destId="{653298BE-7CEA-4BCE-90B8-70530BC2BDA6}" srcOrd="1" destOrd="0" presId="urn:microsoft.com/office/officeart/2005/8/layout/vList4"/>
    <dgm:cxn modelId="{89D26D29-5365-400F-B0D3-AF1A899449DE}" type="presOf" srcId="{677C7EF7-0CA9-41D7-831B-5C2D4C07FE77}" destId="{FCCEF598-9655-47F8-9A54-175FBFCED66E}" srcOrd="0" destOrd="0" presId="urn:microsoft.com/office/officeart/2005/8/layout/vList4"/>
    <dgm:cxn modelId="{FB80BA85-53B7-45FC-A120-96D4621DBBAA}" srcId="{24A12036-910D-4D32-9214-72CCF67A9B1C}" destId="{3984E957-DB87-4388-A14D-4A9E0D3B6E7E}" srcOrd="1" destOrd="0" parTransId="{94EA4AE1-0E0B-4CEA-94DE-89072B93C91D}" sibTransId="{B05F21F3-4A60-4F3B-B644-6D135A744EB9}"/>
    <dgm:cxn modelId="{E252840D-AA48-48FC-9FF7-CF2F86052A01}" type="presOf" srcId="{28E34053-CAC7-4EB4-A2F9-A5EFF5287CA6}" destId="{8866FD5A-B199-40FA-AE2F-CA0DF34E86A9}" srcOrd="0" destOrd="0" presId="urn:microsoft.com/office/officeart/2005/8/layout/vList4"/>
    <dgm:cxn modelId="{5119058C-28C2-4488-9EB9-29C9CA04BB00}" type="presOf" srcId="{E5DC7193-AEB9-4E52-9F68-275AA93661AF}" destId="{AE5F8BE0-DD83-4CC7-BB6E-DDE3E7A71492}" srcOrd="0" destOrd="0" presId="urn:microsoft.com/office/officeart/2005/8/layout/vList4"/>
    <dgm:cxn modelId="{B44CA71F-5606-4916-A06B-9BB1D5C0BA73}" type="presOf" srcId="{E18C9FD8-1324-432B-B969-13552224C632}" destId="{225CBF65-4045-494F-AB84-46AED49D762F}" srcOrd="0" destOrd="0" presId="urn:microsoft.com/office/officeart/2005/8/layout/vList4"/>
    <dgm:cxn modelId="{1FB80C67-E4F8-47D0-8FA7-9C9823661917}" type="presOf" srcId="{677C7EF7-0CA9-41D7-831B-5C2D4C07FE77}" destId="{0E9DB48E-2194-4592-B76C-42AB1AA5C1AD}" srcOrd="1" destOrd="0" presId="urn:microsoft.com/office/officeart/2005/8/layout/vList4"/>
    <dgm:cxn modelId="{2F49169C-2A23-463C-9C34-D795C31CC7B3}" type="presOf" srcId="{3984E957-DB87-4388-A14D-4A9E0D3B6E7E}" destId="{A360575C-8137-4B79-9E20-EC12CC2FE39E}" srcOrd="0" destOrd="0" presId="urn:microsoft.com/office/officeart/2005/8/layout/vList4"/>
    <dgm:cxn modelId="{9AAE8055-B540-4315-95F2-EF45B7A2B5C2}" srcId="{24A12036-910D-4D32-9214-72CCF67A9B1C}" destId="{E18C9FD8-1324-432B-B969-13552224C632}" srcOrd="5" destOrd="0" parTransId="{D8AF0BB6-FD54-4DD2-A069-9EB68076D0D2}" sibTransId="{CB5E01F4-5663-4585-A664-CC814DD1A18C}"/>
    <dgm:cxn modelId="{7BF8E711-6A2F-4760-828E-AE44C3D04076}" type="presOf" srcId="{D15954E9-2F0F-4C59-96F1-182FCBB26E51}" destId="{4E8B3A2B-29CD-46F8-A354-7AE72FFF08AD}" srcOrd="0" destOrd="0" presId="urn:microsoft.com/office/officeart/2005/8/layout/vList4"/>
    <dgm:cxn modelId="{6F6D6EE6-0179-4E0A-B69F-CB70B03A845E}" srcId="{24A12036-910D-4D32-9214-72CCF67A9B1C}" destId="{28E34053-CAC7-4EB4-A2F9-A5EFF5287CA6}" srcOrd="3" destOrd="0" parTransId="{AA2159CB-2051-4CCC-8F93-0C20E7EE0B5C}" sibTransId="{6579A817-07D3-4302-B6DB-18038DAD74F0}"/>
    <dgm:cxn modelId="{CC6B4D5C-5618-4FEA-8BD4-34DA77A67092}" type="presOf" srcId="{28E34053-CAC7-4EB4-A2F9-A5EFF5287CA6}" destId="{70848D27-5F7E-4F47-B657-75A6F053029D}" srcOrd="1" destOrd="0" presId="urn:microsoft.com/office/officeart/2005/8/layout/vList4"/>
    <dgm:cxn modelId="{D351A8F2-E714-44F2-9F4C-3087AB7DFD15}" type="presParOf" srcId="{BFCF3DE1-9B5D-4137-AF1C-85F9F12575B3}" destId="{1B84C21D-7A9E-472A-BD5B-F7DFDDAFE612}" srcOrd="0" destOrd="0" presId="urn:microsoft.com/office/officeart/2005/8/layout/vList4"/>
    <dgm:cxn modelId="{E4A228AE-FEC4-43EC-B0CB-095A6A84D0C8}" type="presParOf" srcId="{1B84C21D-7A9E-472A-BD5B-F7DFDDAFE612}" destId="{FCCEF598-9655-47F8-9A54-175FBFCED66E}" srcOrd="0" destOrd="0" presId="urn:microsoft.com/office/officeart/2005/8/layout/vList4"/>
    <dgm:cxn modelId="{FF9924C7-6843-4DF5-8817-2922942E83BF}" type="presParOf" srcId="{1B84C21D-7A9E-472A-BD5B-F7DFDDAFE612}" destId="{9957DAA4-2072-402B-B26A-3B3245562550}" srcOrd="1" destOrd="0" presId="urn:microsoft.com/office/officeart/2005/8/layout/vList4"/>
    <dgm:cxn modelId="{EEAA7124-A644-4207-A790-AED021AE9ECB}" type="presParOf" srcId="{1B84C21D-7A9E-472A-BD5B-F7DFDDAFE612}" destId="{0E9DB48E-2194-4592-B76C-42AB1AA5C1AD}" srcOrd="2" destOrd="0" presId="urn:microsoft.com/office/officeart/2005/8/layout/vList4"/>
    <dgm:cxn modelId="{52E3F01C-234A-46CE-ACEF-941D0E26ACED}" type="presParOf" srcId="{BFCF3DE1-9B5D-4137-AF1C-85F9F12575B3}" destId="{788DFF34-E42E-4465-A87F-FC3030FC862B}" srcOrd="1" destOrd="0" presId="urn:microsoft.com/office/officeart/2005/8/layout/vList4"/>
    <dgm:cxn modelId="{392AC6A5-168C-49BA-91FE-27C662797F02}" type="presParOf" srcId="{BFCF3DE1-9B5D-4137-AF1C-85F9F12575B3}" destId="{D688D295-3BA7-4EE9-8FFF-8ED4C26725D6}" srcOrd="2" destOrd="0" presId="urn:microsoft.com/office/officeart/2005/8/layout/vList4"/>
    <dgm:cxn modelId="{CE293B52-8EAD-4924-90AB-1B911B528EAF}" type="presParOf" srcId="{D688D295-3BA7-4EE9-8FFF-8ED4C26725D6}" destId="{A360575C-8137-4B79-9E20-EC12CC2FE39E}" srcOrd="0" destOrd="0" presId="urn:microsoft.com/office/officeart/2005/8/layout/vList4"/>
    <dgm:cxn modelId="{629F156C-A52D-419E-8F84-85101ED848C2}" type="presParOf" srcId="{D688D295-3BA7-4EE9-8FFF-8ED4C26725D6}" destId="{88C772F6-ECA3-4D8D-AEF3-3B193FA19B43}" srcOrd="1" destOrd="0" presId="urn:microsoft.com/office/officeart/2005/8/layout/vList4"/>
    <dgm:cxn modelId="{294B718A-1D94-41F4-930A-903B1A8C91A4}" type="presParOf" srcId="{D688D295-3BA7-4EE9-8FFF-8ED4C26725D6}" destId="{CE79FD55-BE6B-454E-9C8E-BD716B7C1E44}" srcOrd="2" destOrd="0" presId="urn:microsoft.com/office/officeart/2005/8/layout/vList4"/>
    <dgm:cxn modelId="{44F2BD04-529B-4D19-B387-CD0B67EAA106}" type="presParOf" srcId="{BFCF3DE1-9B5D-4137-AF1C-85F9F12575B3}" destId="{B35EFE40-FA52-4C34-81EB-1E098E36E573}" srcOrd="3" destOrd="0" presId="urn:microsoft.com/office/officeart/2005/8/layout/vList4"/>
    <dgm:cxn modelId="{1D8F5391-D9E8-4C00-88B1-46702348B37B}" type="presParOf" srcId="{BFCF3DE1-9B5D-4137-AF1C-85F9F12575B3}" destId="{49FD9385-4BD3-44BC-A6E8-19AADBE4BD27}" srcOrd="4" destOrd="0" presId="urn:microsoft.com/office/officeart/2005/8/layout/vList4"/>
    <dgm:cxn modelId="{E7C2DE2A-297E-44B2-AA95-10493FB1D1BF}" type="presParOf" srcId="{49FD9385-4BD3-44BC-A6E8-19AADBE4BD27}" destId="{924DF64C-8768-44F2-B728-BD6DB41C2C68}" srcOrd="0" destOrd="0" presId="urn:microsoft.com/office/officeart/2005/8/layout/vList4"/>
    <dgm:cxn modelId="{8490AA49-D4A0-427C-8F16-2AEFCB9A3B77}" type="presParOf" srcId="{49FD9385-4BD3-44BC-A6E8-19AADBE4BD27}" destId="{2A2AD960-1E8E-41A0-8005-A08E96E279CC}" srcOrd="1" destOrd="0" presId="urn:microsoft.com/office/officeart/2005/8/layout/vList4"/>
    <dgm:cxn modelId="{0198328E-D646-4615-BE83-C022739A003E}" type="presParOf" srcId="{49FD9385-4BD3-44BC-A6E8-19AADBE4BD27}" destId="{1D20E90B-6EA2-4D1D-96B9-C4BE24261EFB}" srcOrd="2" destOrd="0" presId="urn:microsoft.com/office/officeart/2005/8/layout/vList4"/>
    <dgm:cxn modelId="{C2D6E0DD-D7DA-49A5-9269-1C92159D3E24}" type="presParOf" srcId="{BFCF3DE1-9B5D-4137-AF1C-85F9F12575B3}" destId="{E7B03484-98AF-4BA7-A337-7036CBA97CA6}" srcOrd="5" destOrd="0" presId="urn:microsoft.com/office/officeart/2005/8/layout/vList4"/>
    <dgm:cxn modelId="{E27CB846-83A4-477F-9F95-AC5C19C9BACE}" type="presParOf" srcId="{BFCF3DE1-9B5D-4137-AF1C-85F9F12575B3}" destId="{417A900C-A446-4465-8C3C-B33C64D4AB38}" srcOrd="6" destOrd="0" presId="urn:microsoft.com/office/officeart/2005/8/layout/vList4"/>
    <dgm:cxn modelId="{FFF37755-F19E-4167-927F-9B4732B6108A}" type="presParOf" srcId="{417A900C-A446-4465-8C3C-B33C64D4AB38}" destId="{8866FD5A-B199-40FA-AE2F-CA0DF34E86A9}" srcOrd="0" destOrd="0" presId="urn:microsoft.com/office/officeart/2005/8/layout/vList4"/>
    <dgm:cxn modelId="{6E941724-6807-4D0A-9F6E-1512ADA21D52}" type="presParOf" srcId="{417A900C-A446-4465-8C3C-B33C64D4AB38}" destId="{5992323A-680E-407C-AFEA-15477C99A01B}" srcOrd="1" destOrd="0" presId="urn:microsoft.com/office/officeart/2005/8/layout/vList4"/>
    <dgm:cxn modelId="{E92A321A-12FE-4244-97B3-97B9B1E9DF96}" type="presParOf" srcId="{417A900C-A446-4465-8C3C-B33C64D4AB38}" destId="{70848D27-5F7E-4F47-B657-75A6F053029D}" srcOrd="2" destOrd="0" presId="urn:microsoft.com/office/officeart/2005/8/layout/vList4"/>
    <dgm:cxn modelId="{AAF0357F-95F5-4B61-9532-ABB77A4D382A}" type="presParOf" srcId="{BFCF3DE1-9B5D-4137-AF1C-85F9F12575B3}" destId="{21A0D9E5-F676-430A-A824-D22B749A665F}" srcOrd="7" destOrd="0" presId="urn:microsoft.com/office/officeart/2005/8/layout/vList4"/>
    <dgm:cxn modelId="{4FA910E1-3E3A-40F4-8067-467722119A76}" type="presParOf" srcId="{BFCF3DE1-9B5D-4137-AF1C-85F9F12575B3}" destId="{8A70F6E1-DFF6-46BB-8EA0-491058740399}" srcOrd="8" destOrd="0" presId="urn:microsoft.com/office/officeart/2005/8/layout/vList4"/>
    <dgm:cxn modelId="{67E47D69-2C27-443A-9255-707A80D02F4E}" type="presParOf" srcId="{8A70F6E1-DFF6-46BB-8EA0-491058740399}" destId="{4E8B3A2B-29CD-46F8-A354-7AE72FFF08AD}" srcOrd="0" destOrd="0" presId="urn:microsoft.com/office/officeart/2005/8/layout/vList4"/>
    <dgm:cxn modelId="{D79D57E2-BAE9-437A-822D-060E0CC9B709}" type="presParOf" srcId="{8A70F6E1-DFF6-46BB-8EA0-491058740399}" destId="{E0DC2603-FFDA-41A2-BA4A-3EB44EBEAAFE}" srcOrd="1" destOrd="0" presId="urn:microsoft.com/office/officeart/2005/8/layout/vList4"/>
    <dgm:cxn modelId="{82FAD32A-1F0B-45D0-B030-97FA23C0E4F9}" type="presParOf" srcId="{8A70F6E1-DFF6-46BB-8EA0-491058740399}" destId="{358094CC-1DCA-4351-92E7-D25C8C6D2630}" srcOrd="2" destOrd="0" presId="urn:microsoft.com/office/officeart/2005/8/layout/vList4"/>
    <dgm:cxn modelId="{D224B689-4945-42FB-83F0-43A55423C8EF}" type="presParOf" srcId="{BFCF3DE1-9B5D-4137-AF1C-85F9F12575B3}" destId="{1A1CCA38-E55C-4454-8656-EC6FD439878A}" srcOrd="9" destOrd="0" presId="urn:microsoft.com/office/officeart/2005/8/layout/vList4"/>
    <dgm:cxn modelId="{C94B7522-BAF9-4D24-A3A2-AA4642C76ECD}" type="presParOf" srcId="{BFCF3DE1-9B5D-4137-AF1C-85F9F12575B3}" destId="{5CF28E60-118F-4627-8EB4-90648267E41C}" srcOrd="10" destOrd="0" presId="urn:microsoft.com/office/officeart/2005/8/layout/vList4"/>
    <dgm:cxn modelId="{8C8E86E1-36DF-4D31-8D2E-6CF7689A8A13}" type="presParOf" srcId="{5CF28E60-118F-4627-8EB4-90648267E41C}" destId="{225CBF65-4045-494F-AB84-46AED49D762F}" srcOrd="0" destOrd="0" presId="urn:microsoft.com/office/officeart/2005/8/layout/vList4"/>
    <dgm:cxn modelId="{294802A0-BDCD-4388-8B3C-54C19053E2E6}" type="presParOf" srcId="{5CF28E60-118F-4627-8EB4-90648267E41C}" destId="{E73FFBCF-C961-4D1D-AD4B-9B5B85AE4E16}" srcOrd="1" destOrd="0" presId="urn:microsoft.com/office/officeart/2005/8/layout/vList4"/>
    <dgm:cxn modelId="{F47D9860-1AD7-4DFD-9F32-69AFFB9AA858}" type="presParOf" srcId="{5CF28E60-118F-4627-8EB4-90648267E41C}" destId="{C2FD8A44-BCE5-4A53-A0D1-3C54331978A2}" srcOrd="2" destOrd="0" presId="urn:microsoft.com/office/officeart/2005/8/layout/vList4"/>
    <dgm:cxn modelId="{D16FF26B-2C30-45F1-9705-9BD2C196F418}" type="presParOf" srcId="{BFCF3DE1-9B5D-4137-AF1C-85F9F12575B3}" destId="{85128C42-E858-4305-B950-B05290650773}" srcOrd="11" destOrd="0" presId="urn:microsoft.com/office/officeart/2005/8/layout/vList4"/>
    <dgm:cxn modelId="{271868DE-CD21-4520-8459-238CD52E5390}" type="presParOf" srcId="{BFCF3DE1-9B5D-4137-AF1C-85F9F12575B3}" destId="{A0D4DD42-7915-4F36-9DDE-66939FA06E9E}" srcOrd="12" destOrd="0" presId="urn:microsoft.com/office/officeart/2005/8/layout/vList4"/>
    <dgm:cxn modelId="{94F57065-B380-47B8-A121-3A32F4950118}" type="presParOf" srcId="{A0D4DD42-7915-4F36-9DDE-66939FA06E9E}" destId="{AE5F8BE0-DD83-4CC7-BB6E-DDE3E7A71492}" srcOrd="0" destOrd="0" presId="urn:microsoft.com/office/officeart/2005/8/layout/vList4"/>
    <dgm:cxn modelId="{8DE60FCA-055D-4A88-9141-060A1249D98B}" type="presParOf" srcId="{A0D4DD42-7915-4F36-9DDE-66939FA06E9E}" destId="{8BDE3C13-8375-4F20-B460-CFE983C009BB}" srcOrd="1" destOrd="0" presId="urn:microsoft.com/office/officeart/2005/8/layout/vList4"/>
    <dgm:cxn modelId="{68639A97-EE08-4F32-915C-E08E8466B999}" type="presParOf" srcId="{A0D4DD42-7915-4F36-9DDE-66939FA06E9E}" destId="{EE1DE7EB-9564-44CA-95D3-C5A13B783536}" srcOrd="2" destOrd="0" presId="urn:microsoft.com/office/officeart/2005/8/layout/vList4"/>
    <dgm:cxn modelId="{5455C7F8-D292-4BEB-BDA6-800AD60154FF}" type="presParOf" srcId="{BFCF3DE1-9B5D-4137-AF1C-85F9F12575B3}" destId="{B5C61F7D-2232-45EC-8B18-95431B008C00}" srcOrd="13" destOrd="0" presId="urn:microsoft.com/office/officeart/2005/8/layout/vList4"/>
    <dgm:cxn modelId="{1D2070ED-9460-4135-8E26-1CBDDDF17450}" type="presParOf" srcId="{BFCF3DE1-9B5D-4137-AF1C-85F9F12575B3}" destId="{D0586A25-2B74-4311-9E36-0FC722C6F10C}" srcOrd="14" destOrd="0" presId="urn:microsoft.com/office/officeart/2005/8/layout/vList4"/>
    <dgm:cxn modelId="{FAC7A19E-287C-421E-86DD-C96D0A1EB528}" type="presParOf" srcId="{D0586A25-2B74-4311-9E36-0FC722C6F10C}" destId="{935DDEEA-51C5-49D7-BAED-6AFCD47AE90D}" srcOrd="0" destOrd="0" presId="urn:microsoft.com/office/officeart/2005/8/layout/vList4"/>
    <dgm:cxn modelId="{2E744756-4F20-4343-ADB3-F39D684F6089}" type="presParOf" srcId="{D0586A25-2B74-4311-9E36-0FC722C6F10C}" destId="{2F025B6A-6C24-421C-A2BC-B13D4EFA3CC8}" srcOrd="1" destOrd="0" presId="urn:microsoft.com/office/officeart/2005/8/layout/vList4"/>
    <dgm:cxn modelId="{6269E234-AA94-452D-845F-049F68846FE1}" type="presParOf" srcId="{D0586A25-2B74-4311-9E36-0FC722C6F10C}" destId="{653298BE-7CEA-4BCE-90B8-70530BC2BD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E46ED-4095-4F75-87EB-4D6B1F8EC9D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2EFBA14-45D5-4137-BEF6-08FF6724C12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kern="1200" dirty="0" smtClean="0">
              <a:solidFill>
                <a:schemeClr val="bg1"/>
              </a:solidFill>
              <a:latin typeface="Century Gothic" pitchFamily="34" charset="0"/>
              <a:ea typeface="+mn-ea"/>
              <a:cs typeface="+mn-cs"/>
              <a:sym typeface="Century Gothic" pitchFamily="34" charset="0"/>
            </a:rPr>
            <a:t>РЕБЕНОК</a:t>
          </a:r>
        </a:p>
      </dgm:t>
    </dgm:pt>
    <dgm:pt modelId="{9CF50693-9740-48DB-A553-EC4964F007BA}" type="parTrans" cxnId="{7E39426C-F333-4465-B738-DF266FF9E1CE}">
      <dgm:prSet/>
      <dgm:spPr/>
      <dgm:t>
        <a:bodyPr/>
        <a:lstStyle/>
        <a:p>
          <a:endParaRPr lang="ru-RU"/>
        </a:p>
      </dgm:t>
    </dgm:pt>
    <dgm:pt modelId="{4E8E23AA-7C12-4ECC-A9C3-E1BD1900B159}" type="sibTrans" cxnId="{7E39426C-F333-4465-B738-DF266FF9E1CE}">
      <dgm:prSet/>
      <dgm:spPr/>
      <dgm:t>
        <a:bodyPr/>
        <a:lstStyle/>
        <a:p>
          <a:endParaRPr lang="ru-RU"/>
        </a:p>
      </dgm:t>
    </dgm:pt>
    <dgm:pt modelId="{259852F2-A340-4E91-948B-C390776BFF4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kern="1200" dirty="0" smtClean="0">
              <a:solidFill>
                <a:schemeClr val="bg1"/>
              </a:solidFill>
              <a:latin typeface="Century Gothic" pitchFamily="34" charset="0"/>
              <a:ea typeface="+mn-ea"/>
              <a:cs typeface="+mn-cs"/>
              <a:sym typeface="Century Gothic" pitchFamily="34" charset="0"/>
            </a:rPr>
            <a:t>Выбор образовательной программы</a:t>
          </a:r>
        </a:p>
      </dgm:t>
    </dgm:pt>
    <dgm:pt modelId="{FBEC2BBD-9249-42F2-B289-C918D1314640}" type="parTrans" cxnId="{BEB19CB0-A0CF-439F-A28F-55AF9A693232}">
      <dgm:prSet/>
      <dgm:spPr/>
      <dgm:t>
        <a:bodyPr/>
        <a:lstStyle/>
        <a:p>
          <a:endParaRPr lang="ru-RU"/>
        </a:p>
      </dgm:t>
    </dgm:pt>
    <dgm:pt modelId="{18D171CE-31E9-4F4E-AE0D-2C9356B1D899}" type="sibTrans" cxnId="{BEB19CB0-A0CF-439F-A28F-55AF9A693232}">
      <dgm:prSet/>
      <dgm:spPr/>
      <dgm:t>
        <a:bodyPr/>
        <a:lstStyle/>
        <a:p>
          <a:endParaRPr lang="ru-RU"/>
        </a:p>
      </dgm:t>
    </dgm:pt>
    <dgm:pt modelId="{E481C261-0963-46C5-8CC3-8CB517F5B7E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kern="1200" dirty="0" smtClean="0">
              <a:solidFill>
                <a:schemeClr val="bg1"/>
              </a:solidFill>
              <a:latin typeface="Century Gothic" pitchFamily="34" charset="0"/>
              <a:ea typeface="+mn-ea"/>
              <a:cs typeface="+mn-cs"/>
              <a:sym typeface="Century Gothic" pitchFamily="34" charset="0"/>
            </a:rPr>
            <a:t>ПОЛУЧЕНИЕ СЕРТИФИКАТА</a:t>
          </a:r>
        </a:p>
      </dgm:t>
    </dgm:pt>
    <dgm:pt modelId="{D4F11A83-B36E-4CD6-A8DA-5A63B9E85D17}" type="parTrans" cxnId="{61AD215F-1D8F-4636-B6B2-A879AC252845}">
      <dgm:prSet/>
      <dgm:spPr/>
      <dgm:t>
        <a:bodyPr/>
        <a:lstStyle/>
        <a:p>
          <a:endParaRPr lang="ru-RU"/>
        </a:p>
      </dgm:t>
    </dgm:pt>
    <dgm:pt modelId="{6AD03308-CE97-4F07-BBEE-A3D3372CADFB}" type="sibTrans" cxnId="{61AD215F-1D8F-4636-B6B2-A879AC252845}">
      <dgm:prSet/>
      <dgm:spPr/>
      <dgm:t>
        <a:bodyPr/>
        <a:lstStyle/>
        <a:p>
          <a:endParaRPr lang="ru-RU"/>
        </a:p>
      </dgm:t>
    </dgm:pt>
    <dgm:pt modelId="{7A14A5E9-2425-4B59-B303-CD4B57EEAEBE}" type="pres">
      <dgm:prSet presAssocID="{E92E46ED-4095-4F75-87EB-4D6B1F8EC9D6}" presName="Name0" presStyleCnt="0">
        <dgm:presLayoutVars>
          <dgm:dir/>
          <dgm:resizeHandles val="exact"/>
        </dgm:presLayoutVars>
      </dgm:prSet>
      <dgm:spPr/>
    </dgm:pt>
    <dgm:pt modelId="{CA0B9359-C549-40B0-AE63-0A0F3D301F8B}" type="pres">
      <dgm:prSet presAssocID="{62EFBA14-45D5-4137-BEF6-08FF6724C12E}" presName="parTxOnly" presStyleLbl="node1" presStyleIdx="0" presStyleCnt="3" custLinFactY="-18115" custLinFactNeighborX="64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D9A29-4FF3-4A33-90F6-2B826B8B1761}" type="pres">
      <dgm:prSet presAssocID="{4E8E23AA-7C12-4ECC-A9C3-E1BD1900B159}" presName="parSpace" presStyleCnt="0"/>
      <dgm:spPr/>
    </dgm:pt>
    <dgm:pt modelId="{A823EB4E-5546-4E47-BDBC-EECFDB705AAC}" type="pres">
      <dgm:prSet presAssocID="{259852F2-A340-4E91-948B-C390776BFF41}" presName="parTxOnly" presStyleLbl="node1" presStyleIdx="1" presStyleCnt="3" custLinFactNeighborX="-46" custLinFactNeighborY="-5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675B-73BD-4B27-A89E-8AB3278215C9}" type="pres">
      <dgm:prSet presAssocID="{18D171CE-31E9-4F4E-AE0D-2C9356B1D899}" presName="parSpace" presStyleCnt="0"/>
      <dgm:spPr/>
    </dgm:pt>
    <dgm:pt modelId="{071DF216-CFF6-47C2-89D2-8A7AD836FC46}" type="pres">
      <dgm:prSet presAssocID="{E481C261-0963-46C5-8CC3-8CB517F5B7EA}" presName="parTxOnly" presStyleLbl="node1" presStyleIdx="2" presStyleCnt="3" custLinFactNeighborX="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1B00A-4BD8-405E-B1D7-E01E453F2F20}" type="presOf" srcId="{259852F2-A340-4E91-948B-C390776BFF41}" destId="{A823EB4E-5546-4E47-BDBC-EECFDB705AAC}" srcOrd="0" destOrd="0" presId="urn:microsoft.com/office/officeart/2005/8/layout/hChevron3"/>
    <dgm:cxn modelId="{305F7394-E79E-4C69-8206-5FDB172C8E4F}" type="presOf" srcId="{62EFBA14-45D5-4137-BEF6-08FF6724C12E}" destId="{CA0B9359-C549-40B0-AE63-0A0F3D301F8B}" srcOrd="0" destOrd="0" presId="urn:microsoft.com/office/officeart/2005/8/layout/hChevron3"/>
    <dgm:cxn modelId="{7E39426C-F333-4465-B738-DF266FF9E1CE}" srcId="{E92E46ED-4095-4F75-87EB-4D6B1F8EC9D6}" destId="{62EFBA14-45D5-4137-BEF6-08FF6724C12E}" srcOrd="0" destOrd="0" parTransId="{9CF50693-9740-48DB-A553-EC4964F007BA}" sibTransId="{4E8E23AA-7C12-4ECC-A9C3-E1BD1900B159}"/>
    <dgm:cxn modelId="{D4574230-1276-458A-A888-09BA0F574ADD}" type="presOf" srcId="{E92E46ED-4095-4F75-87EB-4D6B1F8EC9D6}" destId="{7A14A5E9-2425-4B59-B303-CD4B57EEAEBE}" srcOrd="0" destOrd="0" presId="urn:microsoft.com/office/officeart/2005/8/layout/hChevron3"/>
    <dgm:cxn modelId="{61AD215F-1D8F-4636-B6B2-A879AC252845}" srcId="{E92E46ED-4095-4F75-87EB-4D6B1F8EC9D6}" destId="{E481C261-0963-46C5-8CC3-8CB517F5B7EA}" srcOrd="2" destOrd="0" parTransId="{D4F11A83-B36E-4CD6-A8DA-5A63B9E85D17}" sibTransId="{6AD03308-CE97-4F07-BBEE-A3D3372CADFB}"/>
    <dgm:cxn modelId="{BEB19CB0-A0CF-439F-A28F-55AF9A693232}" srcId="{E92E46ED-4095-4F75-87EB-4D6B1F8EC9D6}" destId="{259852F2-A340-4E91-948B-C390776BFF41}" srcOrd="1" destOrd="0" parTransId="{FBEC2BBD-9249-42F2-B289-C918D1314640}" sibTransId="{18D171CE-31E9-4F4E-AE0D-2C9356B1D899}"/>
    <dgm:cxn modelId="{CD167D58-25F7-42ED-A58C-603BA459AD11}" type="presOf" srcId="{E481C261-0963-46C5-8CC3-8CB517F5B7EA}" destId="{071DF216-CFF6-47C2-89D2-8A7AD836FC46}" srcOrd="0" destOrd="0" presId="urn:microsoft.com/office/officeart/2005/8/layout/hChevron3"/>
    <dgm:cxn modelId="{49ABED9A-5BBF-4B21-A173-A4B36777340F}" type="presParOf" srcId="{7A14A5E9-2425-4B59-B303-CD4B57EEAEBE}" destId="{CA0B9359-C549-40B0-AE63-0A0F3D301F8B}" srcOrd="0" destOrd="0" presId="urn:microsoft.com/office/officeart/2005/8/layout/hChevron3"/>
    <dgm:cxn modelId="{ECCCA3B7-8D52-4F06-B1D3-7C9BC4F9CE20}" type="presParOf" srcId="{7A14A5E9-2425-4B59-B303-CD4B57EEAEBE}" destId="{35FD9A29-4FF3-4A33-90F6-2B826B8B1761}" srcOrd="1" destOrd="0" presId="urn:microsoft.com/office/officeart/2005/8/layout/hChevron3"/>
    <dgm:cxn modelId="{3928BD53-5525-445C-A3AC-3C7FB6AC2EB4}" type="presParOf" srcId="{7A14A5E9-2425-4B59-B303-CD4B57EEAEBE}" destId="{A823EB4E-5546-4E47-BDBC-EECFDB705AAC}" srcOrd="2" destOrd="0" presId="urn:microsoft.com/office/officeart/2005/8/layout/hChevron3"/>
    <dgm:cxn modelId="{B90D6A94-EF44-461C-9A71-EBD5A2C7E9A5}" type="presParOf" srcId="{7A14A5E9-2425-4B59-B303-CD4B57EEAEBE}" destId="{A715675B-73BD-4B27-A89E-8AB3278215C9}" srcOrd="3" destOrd="0" presId="urn:microsoft.com/office/officeart/2005/8/layout/hChevron3"/>
    <dgm:cxn modelId="{B01FB130-67E3-4170-9AEA-D8CE62805D78}" type="presParOf" srcId="{7A14A5E9-2425-4B59-B303-CD4B57EEAEBE}" destId="{071DF216-CFF6-47C2-89D2-8A7AD836FC4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EF598-9655-47F8-9A54-175FBFCED66E}">
      <dsp:nvSpPr>
        <dsp:cNvPr id="0" name=""/>
        <dsp:cNvSpPr/>
      </dsp:nvSpPr>
      <dsp:spPr>
        <a:xfrm>
          <a:off x="0" y="0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«Современная школа»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0"/>
        <a:ext cx="6793953" cy="612085"/>
      </dsp:txXfrm>
    </dsp:sp>
    <dsp:sp modelId="{9957DAA4-2072-402B-B26A-3B3245562550}">
      <dsp:nvSpPr>
        <dsp:cNvPr id="0" name=""/>
        <dsp:cNvSpPr/>
      </dsp:nvSpPr>
      <dsp:spPr>
        <a:xfrm>
          <a:off x="39357" y="2"/>
          <a:ext cx="1713790" cy="6120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0575C-8137-4B79-9E20-EC12CC2FE39E}">
      <dsp:nvSpPr>
        <dsp:cNvPr id="0" name=""/>
        <dsp:cNvSpPr/>
      </dsp:nvSpPr>
      <dsp:spPr>
        <a:xfrm>
          <a:off x="0" y="667228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«Успех каждого ребенка»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667228"/>
        <a:ext cx="6793953" cy="612085"/>
      </dsp:txXfrm>
    </dsp:sp>
    <dsp:sp modelId="{88C772F6-ECA3-4D8D-AEF3-3B193FA19B43}">
      <dsp:nvSpPr>
        <dsp:cNvPr id="0" name=""/>
        <dsp:cNvSpPr/>
      </dsp:nvSpPr>
      <dsp:spPr>
        <a:xfrm>
          <a:off x="61208" y="734502"/>
          <a:ext cx="1713790" cy="489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DF64C-8768-44F2-B728-BD6DB41C2C68}">
      <dsp:nvSpPr>
        <dsp:cNvPr id="0" name=""/>
        <dsp:cNvSpPr/>
      </dsp:nvSpPr>
      <dsp:spPr>
        <a:xfrm>
          <a:off x="0" y="1346588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«Поддержка семей, имеющих детей»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1346588"/>
        <a:ext cx="6793953" cy="612085"/>
      </dsp:txXfrm>
    </dsp:sp>
    <dsp:sp modelId="{2A2AD960-1E8E-41A0-8005-A08E96E279CC}">
      <dsp:nvSpPr>
        <dsp:cNvPr id="0" name=""/>
        <dsp:cNvSpPr/>
      </dsp:nvSpPr>
      <dsp:spPr>
        <a:xfrm>
          <a:off x="61208" y="1407796"/>
          <a:ext cx="1713790" cy="489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6FD5A-B199-40FA-AE2F-CA0DF34E86A9}">
      <dsp:nvSpPr>
        <dsp:cNvPr id="0" name=""/>
        <dsp:cNvSpPr/>
      </dsp:nvSpPr>
      <dsp:spPr>
        <a:xfrm>
          <a:off x="0" y="2019882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«Цифровая образовательная среда»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2019882"/>
        <a:ext cx="6793953" cy="612085"/>
      </dsp:txXfrm>
    </dsp:sp>
    <dsp:sp modelId="{5992323A-680E-407C-AFEA-15477C99A01B}">
      <dsp:nvSpPr>
        <dsp:cNvPr id="0" name=""/>
        <dsp:cNvSpPr/>
      </dsp:nvSpPr>
      <dsp:spPr>
        <a:xfrm>
          <a:off x="59623" y="2066347"/>
          <a:ext cx="1716960" cy="519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B3A2B-29CD-46F8-A354-7AE72FFF08AD}">
      <dsp:nvSpPr>
        <dsp:cNvPr id="0" name=""/>
        <dsp:cNvSpPr/>
      </dsp:nvSpPr>
      <dsp:spPr>
        <a:xfrm>
          <a:off x="0" y="2693176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«Учитель будущего»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2693176"/>
        <a:ext cx="6793953" cy="612085"/>
      </dsp:txXfrm>
    </dsp:sp>
    <dsp:sp modelId="{E0DC2603-FFDA-41A2-BA4A-3EB44EBEAAFE}">
      <dsp:nvSpPr>
        <dsp:cNvPr id="0" name=""/>
        <dsp:cNvSpPr/>
      </dsp:nvSpPr>
      <dsp:spPr>
        <a:xfrm>
          <a:off x="61208" y="2754385"/>
          <a:ext cx="1713790" cy="489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CBF65-4045-494F-AB84-46AED49D762F}">
      <dsp:nvSpPr>
        <dsp:cNvPr id="0" name=""/>
        <dsp:cNvSpPr/>
      </dsp:nvSpPr>
      <dsp:spPr>
        <a:xfrm>
          <a:off x="0" y="3378443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«Молодые профессионалы»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3378443"/>
        <a:ext cx="6793953" cy="612085"/>
      </dsp:txXfrm>
    </dsp:sp>
    <dsp:sp modelId="{E73FFBCF-C961-4D1D-AD4B-9B5B85AE4E16}">
      <dsp:nvSpPr>
        <dsp:cNvPr id="0" name=""/>
        <dsp:cNvSpPr/>
      </dsp:nvSpPr>
      <dsp:spPr>
        <a:xfrm>
          <a:off x="61208" y="3427679"/>
          <a:ext cx="1713790" cy="4896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F8BE0-DD83-4CC7-BB6E-DDE3E7A71492}">
      <dsp:nvSpPr>
        <dsp:cNvPr id="0" name=""/>
        <dsp:cNvSpPr/>
      </dsp:nvSpPr>
      <dsp:spPr>
        <a:xfrm>
          <a:off x="0" y="4003357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«Новые возможности для каждого»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4003357"/>
        <a:ext cx="6793953" cy="612085"/>
      </dsp:txXfrm>
    </dsp:sp>
    <dsp:sp modelId="{8BDE3C13-8375-4F20-B460-CFE983C009BB}">
      <dsp:nvSpPr>
        <dsp:cNvPr id="0" name=""/>
        <dsp:cNvSpPr/>
      </dsp:nvSpPr>
      <dsp:spPr>
        <a:xfrm>
          <a:off x="39340" y="4086763"/>
          <a:ext cx="1713790" cy="489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DDEEA-51C5-49D7-BAED-6AFCD47AE90D}">
      <dsp:nvSpPr>
        <dsp:cNvPr id="0" name=""/>
        <dsp:cNvSpPr/>
      </dsp:nvSpPr>
      <dsp:spPr>
        <a:xfrm>
          <a:off x="0" y="4689034"/>
          <a:ext cx="8568952" cy="61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«Социальная активность»</a:t>
          </a:r>
          <a:endParaRPr lang="ru-RU" sz="2200" b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4998" y="4689034"/>
        <a:ext cx="6793953" cy="612085"/>
      </dsp:txXfrm>
    </dsp:sp>
    <dsp:sp modelId="{2F025B6A-6C24-421C-A2BC-B13D4EFA3CC8}">
      <dsp:nvSpPr>
        <dsp:cNvPr id="0" name=""/>
        <dsp:cNvSpPr/>
      </dsp:nvSpPr>
      <dsp:spPr>
        <a:xfrm>
          <a:off x="35004" y="4738137"/>
          <a:ext cx="1693190" cy="518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B9359-C549-40B0-AE63-0A0F3D301F8B}">
      <dsp:nvSpPr>
        <dsp:cNvPr id="0" name=""/>
        <dsp:cNvSpPr/>
      </dsp:nvSpPr>
      <dsp:spPr>
        <a:xfrm>
          <a:off x="49599" y="0"/>
          <a:ext cx="3541893" cy="548680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entury Gothic" pitchFamily="34" charset="0"/>
              <a:ea typeface="+mn-ea"/>
              <a:cs typeface="+mn-cs"/>
              <a:sym typeface="Century Gothic" pitchFamily="34" charset="0"/>
            </a:rPr>
            <a:t>РЕБЕНОК</a:t>
          </a:r>
        </a:p>
      </dsp:txBody>
      <dsp:txXfrm>
        <a:off x="49599" y="0"/>
        <a:ext cx="3404723" cy="548680"/>
      </dsp:txXfrm>
    </dsp:sp>
    <dsp:sp modelId="{A823EB4E-5546-4E47-BDBC-EECFDB705AAC}">
      <dsp:nvSpPr>
        <dsp:cNvPr id="0" name=""/>
        <dsp:cNvSpPr/>
      </dsp:nvSpPr>
      <dsp:spPr>
        <a:xfrm>
          <a:off x="2837239" y="0"/>
          <a:ext cx="3541893" cy="548680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entury Gothic" pitchFamily="34" charset="0"/>
              <a:ea typeface="+mn-ea"/>
              <a:cs typeface="+mn-cs"/>
              <a:sym typeface="Century Gothic" pitchFamily="34" charset="0"/>
            </a:rPr>
            <a:t>Выбор образовательной программы</a:t>
          </a:r>
        </a:p>
      </dsp:txBody>
      <dsp:txXfrm>
        <a:off x="3111579" y="0"/>
        <a:ext cx="2993213" cy="548680"/>
      </dsp:txXfrm>
    </dsp:sp>
    <dsp:sp modelId="{071DF216-CFF6-47C2-89D2-8A7AD836FC46}">
      <dsp:nvSpPr>
        <dsp:cNvPr id="0" name=""/>
        <dsp:cNvSpPr/>
      </dsp:nvSpPr>
      <dsp:spPr>
        <a:xfrm>
          <a:off x="5675130" y="0"/>
          <a:ext cx="3541893" cy="54868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entury Gothic" pitchFamily="34" charset="0"/>
              <a:ea typeface="+mn-ea"/>
              <a:cs typeface="+mn-cs"/>
              <a:sym typeface="Century Gothic" pitchFamily="34" charset="0"/>
            </a:rPr>
            <a:t>ПОЛУЧЕНИЕ СЕРТИФИКАТА</a:t>
          </a:r>
        </a:p>
      </dsp:txBody>
      <dsp:txXfrm>
        <a:off x="5949470" y="0"/>
        <a:ext cx="2993213" cy="548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7D4C-E792-45F8-8C2B-2EBA6FE4326F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B33D4-396B-4C4B-9287-F748513A3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2120600"/>
            <a:ext cx="5471160" cy="147002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840" y="4338323"/>
            <a:ext cx="3891280" cy="13309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4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6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90E1E22-A938-479B-B54C-BCF76A12B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1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58CC6624-EEB0-45F0-A3FF-F36BD703F00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3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99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6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3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8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6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3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9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6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2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2875CD-2BCA-4D2B-9A5D-02822AD7D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7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904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C49C014-0F0C-4178-B267-D04168D54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3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23" y="1535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613" indent="0">
              <a:buNone/>
              <a:defRPr sz="2000" b="1"/>
            </a:lvl2pPr>
            <a:lvl3pPr marL="893227" indent="0">
              <a:buNone/>
              <a:defRPr sz="1800" b="1"/>
            </a:lvl3pPr>
            <a:lvl4pPr marL="1339833" indent="0">
              <a:buNone/>
              <a:defRPr sz="1600" b="1"/>
            </a:lvl4pPr>
            <a:lvl5pPr marL="1786474" indent="0">
              <a:buNone/>
              <a:defRPr sz="1600" b="1"/>
            </a:lvl5pPr>
            <a:lvl6pPr marL="2233036" indent="0">
              <a:buNone/>
              <a:defRPr sz="1600" b="1"/>
            </a:lvl6pPr>
            <a:lvl7pPr marL="2679641" indent="0">
              <a:buNone/>
              <a:defRPr sz="1600" b="1"/>
            </a:lvl7pPr>
            <a:lvl8pPr marL="3126255" indent="0">
              <a:buNone/>
              <a:defRPr sz="1600" b="1"/>
            </a:lvl8pPr>
            <a:lvl9pPr marL="3572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23" y="217490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34" y="1535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613" indent="0">
              <a:buNone/>
              <a:defRPr sz="2000" b="1"/>
            </a:lvl2pPr>
            <a:lvl3pPr marL="893227" indent="0">
              <a:buNone/>
              <a:defRPr sz="1800" b="1"/>
            </a:lvl3pPr>
            <a:lvl4pPr marL="1339833" indent="0">
              <a:buNone/>
              <a:defRPr sz="1600" b="1"/>
            </a:lvl4pPr>
            <a:lvl5pPr marL="1786474" indent="0">
              <a:buNone/>
              <a:defRPr sz="1600" b="1"/>
            </a:lvl5pPr>
            <a:lvl6pPr marL="2233036" indent="0">
              <a:buNone/>
              <a:defRPr sz="1600" b="1"/>
            </a:lvl6pPr>
            <a:lvl7pPr marL="2679641" indent="0">
              <a:buNone/>
              <a:defRPr sz="1600" b="1"/>
            </a:lvl7pPr>
            <a:lvl8pPr marL="3126255" indent="0">
              <a:buNone/>
              <a:defRPr sz="1600" b="1"/>
            </a:lvl8pPr>
            <a:lvl9pPr marL="3572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34" y="217490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6C74298-7A9E-4E33-8D51-5F2B1EF5B323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5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024E-6FA0-469E-BA39-5A7DB5E989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45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72C5-D806-49C9-9E33-8C3BE6542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912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3025-124F-4CAA-9CAF-6252AE1DCF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8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B233-D4C0-4E33-A9D2-BB0C63C67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75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29C7-FF4C-4466-BE41-5E72322A9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37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100D-373B-40EE-A3C0-6D89979F6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27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7A52-3CF6-4CF9-9068-DF94934ED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0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5A7C-3EAF-42F1-A304-E59532EF5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5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BE3A-E99F-4DA7-87E9-215E44979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98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589B-F362-4F0F-8783-DAFA52AB7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36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2451-6D2C-40B2-8911-D73CCF050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681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2512818"/>
            <a:ext cx="6385885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77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78781"/>
            <a:ext cx="6385885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200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2512819"/>
            <a:ext cx="2964553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2512819"/>
            <a:ext cx="2955791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6102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26115"/>
            <a:ext cx="2964553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4003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1844617" y="1426109"/>
            <a:ext cx="296342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63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1844617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5273408" y="1426109"/>
            <a:ext cx="296342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38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64985" y="1478785"/>
            <a:ext cx="3879019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22177"/>
            <a:ext cx="2964553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489917" y="2286002"/>
            <a:ext cx="3255687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3055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621" y="2512814"/>
            <a:ext cx="2964533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274689" y="2560673"/>
            <a:ext cx="3869314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31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1844618" y="1468711"/>
            <a:ext cx="6392215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22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74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4B9C-EB3B-484A-9058-BAE8F02F2E9A}" type="datetime1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4C03-5616-4C90-89DA-10B3C9EBE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9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4660"/>
            <a:ext cx="8229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24" tIns="44667" rIns="89324" bIns="44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24" tIns="44667" rIns="89324" bIns="44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6356648"/>
            <a:ext cx="2133600" cy="365125"/>
          </a:xfrm>
          <a:prstGeom prst="rect">
            <a:avLst/>
          </a:prstGeom>
        </p:spPr>
        <p:txBody>
          <a:bodyPr vert="horz" lIns="89324" tIns="44667" rIns="89324" bIns="4466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 defTabSz="89322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648"/>
            <a:ext cx="2895600" cy="365125"/>
          </a:xfrm>
          <a:prstGeom prst="rect">
            <a:avLst/>
          </a:prstGeom>
        </p:spPr>
        <p:txBody>
          <a:bodyPr vert="horz" lIns="89324" tIns="44667" rIns="89324" bIns="4466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 defTabSz="89322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21" y="6218531"/>
            <a:ext cx="2133600" cy="365125"/>
          </a:xfrm>
          <a:prstGeom prst="rect">
            <a:avLst/>
          </a:prstGeom>
        </p:spPr>
        <p:txBody>
          <a:bodyPr vert="horz" lIns="89324" tIns="44667" rIns="89324" bIns="446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white">
                    <a:lumMod val="8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 defTabSz="893227">
              <a:defRPr/>
            </a:pPr>
            <a:fld id="{ABD657E7-B3EA-4728-866E-9F7F16865108}" type="slidenum">
              <a:rPr lang="ru-RU" smtClean="0"/>
              <a:pPr defTabSz="893227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1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3F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75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75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75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75"/>
          </a:solidFill>
          <a:latin typeface="Arial" pitchFamily="34" charset="0"/>
        </a:defRPr>
      </a:lvl5pPr>
      <a:lvl6pPr marL="44661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322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3983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8647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4955" indent="-3349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38" indent="-27912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514" indent="-2233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126" indent="-2233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9732" indent="-2233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56345" indent="-223306" algn="l" defTabSz="893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935" indent="-223306" algn="l" defTabSz="893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9557" indent="-223306" algn="l" defTabSz="893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6169" indent="-223306" algn="l" defTabSz="893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613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227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33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6474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3036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9641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6255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2891" algn="l" defTabSz="893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latin typeface="Arial" charset="0"/>
                <a:cs typeface="Arial" charset="0"/>
              </a:rPr>
              <a:t>19 апреля 2017 г.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5EA85-6C4D-4AC4-B518-F1904713CD52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884" y="1492966"/>
            <a:ext cx="6401388" cy="731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9514" y="2508247"/>
            <a:ext cx="6405755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62076" y="6143580"/>
            <a:ext cx="1417849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5596" y="499008"/>
            <a:ext cx="4300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C1B9C-23B7-B94D-B87E-2F84453763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" y="423092"/>
            <a:ext cx="215033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6" y="348678"/>
            <a:ext cx="1064421" cy="7090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91132" y="423092"/>
            <a:ext cx="152877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9513" y="938557"/>
            <a:ext cx="6405755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0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67400" y="3673475"/>
            <a:ext cx="2736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79646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79646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5795963" y="5013325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827584" y="692696"/>
            <a:ext cx="72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Calibri"/>
                <a:cs typeface="Arial" charset="0"/>
              </a:rPr>
              <a:t>О </a:t>
            </a:r>
            <a:r>
              <a:rPr lang="ru-RU" sz="3600" b="1" dirty="0">
                <a:solidFill>
                  <a:schemeClr val="tx2"/>
                </a:solidFill>
                <a:latin typeface="Calibri"/>
                <a:cs typeface="Arial" charset="0"/>
              </a:rPr>
              <a:t>предварительных итогах реализации в Чувашской Республике мероприятий национального проекта «Образование» в 2019 году</a:t>
            </a:r>
            <a:endParaRPr lang="ru-RU" altLang="ru-RU" sz="3600" b="1" dirty="0">
              <a:solidFill>
                <a:schemeClr val="tx2"/>
              </a:solidFill>
              <a:latin typeface="Calibri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15616" y="3689048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15616" y="548680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92" y="3932225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25429426"/>
              </p:ext>
            </p:extLst>
          </p:nvPr>
        </p:nvGraphicFramePr>
        <p:xfrm>
          <a:off x="4567452" y="2159521"/>
          <a:ext cx="4077569" cy="2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55700" y="5300663"/>
            <a:ext cx="6891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+mn-cs"/>
                <a:sym typeface="Century Gothic" pitchFamily="34" charset="0"/>
              </a:rPr>
              <a:t>Внедрение системы персонифицированного финансирования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+mn-cs"/>
                <a:sym typeface="Century Gothic" pitchFamily="34" charset="0"/>
              </a:rPr>
              <a:t>в сфере дополнительного образования детей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81183041"/>
              </p:ext>
            </p:extLst>
          </p:nvPr>
        </p:nvGraphicFramePr>
        <p:xfrm>
          <a:off x="-47822" y="5824538"/>
          <a:ext cx="9217024" cy="5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888197" y="4947762"/>
            <a:ext cx="121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год: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C:\Users\obrazov10\Desktop\2019.06.12 12-13-4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402275" y="2204864"/>
            <a:ext cx="3378830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84784"/>
            <a:ext cx="34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+mn-cs"/>
              </a:rPr>
              <a:t>Навигатор дополнительного образования</a:t>
            </a:r>
          </a:p>
        </p:txBody>
      </p:sp>
      <p:sp>
        <p:nvSpPr>
          <p:cNvPr id="17" name="Подзаголовок 1"/>
          <p:cNvSpPr txBox="1">
            <a:spLocks/>
          </p:cNvSpPr>
          <p:nvPr/>
        </p:nvSpPr>
        <p:spPr>
          <a:xfrm>
            <a:off x="1759140" y="188640"/>
            <a:ext cx="5616624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«Успех каждого ребенка»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63683" y="1008338"/>
            <a:ext cx="67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Модельный центр дополнительного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365261" y="188640"/>
            <a:ext cx="6010503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«Цифровая образовательная среда»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3683" y="1008338"/>
            <a:ext cx="67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Центр цифрового образования «</a:t>
            </a:r>
            <a:r>
              <a:rPr lang="en-US" b="1" dirty="0" smtClean="0">
                <a:solidFill>
                  <a:schemeClr val="tx2"/>
                </a:solidFill>
              </a:rPr>
              <a:t>IT</a:t>
            </a:r>
            <a:r>
              <a:rPr lang="ru-RU" b="1" dirty="0" smtClean="0">
                <a:solidFill>
                  <a:schemeClr val="tx2"/>
                </a:solidFill>
              </a:rPr>
              <a:t>-куб»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obrazov10\Desktop\итоги нп образование\sergey_kudriashov21_79915645_2600716986709016_963060102264489816_n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8" y="1556792"/>
            <a:ext cx="3703340" cy="24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brazov10\Desktop\итоги нп образование\sergey_kudriashov21_77034674_557176478172573_4425464150580061980_n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26" y="1556792"/>
            <a:ext cx="3703340" cy="24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brazov10\Desktop\итоги нп образование\sergey_kudriashov21_70732093_2873095979420125_74791178311369806_n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8" y="4221088"/>
            <a:ext cx="3703340" cy="2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obrazov10\Desktop\итоги нп образование\sergey_kudriashov21_75571751_118396312979768_2023538135214941231_n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25" y="4221088"/>
            <a:ext cx="3708491" cy="2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365261" y="188640"/>
            <a:ext cx="6010503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«молодые профессионалы»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4626" y="1055401"/>
            <a:ext cx="67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Создание </a:t>
            </a:r>
            <a:r>
              <a:rPr lang="ru-RU" b="1" dirty="0">
                <a:solidFill>
                  <a:schemeClr val="tx2"/>
                </a:solidFill>
              </a:rPr>
              <a:t>мастерских, оснащенных современной материально-технической базой по стандартам </a:t>
            </a:r>
            <a:r>
              <a:rPr lang="ru-RU" b="1" dirty="0" err="1">
                <a:solidFill>
                  <a:schemeClr val="tx2"/>
                </a:solidFill>
              </a:rPr>
              <a:t>Ворлдскиллс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obrazov10\Desktop\итоги нп образование\ЧЭМ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63002"/>
            <a:ext cx="3394849" cy="22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brazov10\Desktop\итоги нп образование\ЧЭТ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69" y="1863001"/>
            <a:ext cx="3017644" cy="22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obrazov10\Desktop\итоги нп образование\ЧЭМ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2" y="4352375"/>
            <a:ext cx="3508003" cy="23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obrazov10\Desktop\итоги нп образование\КанТЭ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97" y="4390169"/>
            <a:ext cx="3017644" cy="22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365261" y="188640"/>
            <a:ext cx="6010503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«молодые профессионалы»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4626" y="1055401"/>
            <a:ext cx="67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9108212"/>
              </p:ext>
            </p:extLst>
          </p:nvPr>
        </p:nvGraphicFramePr>
        <p:xfrm>
          <a:off x="233390" y="1988840"/>
          <a:ext cx="383455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573701"/>
              </p:ext>
            </p:extLst>
          </p:nvPr>
        </p:nvGraphicFramePr>
        <p:xfrm>
          <a:off x="4211960" y="1844824"/>
          <a:ext cx="453650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4626" y="1055401"/>
            <a:ext cx="67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Внедрение демонстрационного экзамена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002 - коп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000240"/>
            <a:ext cx="3447619" cy="437142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696955" y="5671552"/>
            <a:ext cx="2238076" cy="987504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Консультационные пункты</a:t>
            </a:r>
            <a:r>
              <a:rPr lang="ru-RU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1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(в г. Чебоксары – 12)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33396" y="3054053"/>
            <a:ext cx="2565193" cy="1139726"/>
          </a:xfrm>
          <a:prstGeom prst="roundRect">
            <a:avLst>
              <a:gd name="adj" fmla="val 10905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545" marR="215265">
              <a:spcAft>
                <a:spcPts val="0"/>
              </a:spcAft>
              <a:tabLst>
                <a:tab pos="2029460" algn="l"/>
              </a:tabLst>
            </a:pPr>
            <a:r>
              <a:rPr lang="ru-RU" sz="1600" b="1" i="1" spc="3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Центр образования </a:t>
            </a:r>
            <a:r>
              <a:rPr lang="ru-RU" sz="1600" b="1" i="1" spc="3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и комплексного сопровождения </a:t>
            </a:r>
            <a:r>
              <a:rPr lang="ru-RU" sz="1600" b="1" i="1" spc="3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детей (г</a:t>
            </a:r>
            <a:r>
              <a:rPr lang="ru-RU" sz="1600" b="1" i="1" spc="3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 Чебоксары)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55415" y="4379602"/>
            <a:ext cx="2643174" cy="119181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545" marR="215265">
              <a:spcAft>
                <a:spcPts val="0"/>
              </a:spcAft>
              <a:tabLst>
                <a:tab pos="2029460" algn="l"/>
              </a:tabLst>
            </a:pPr>
            <a:r>
              <a:rPr lang="ru-RU" sz="1600" b="1" i="1" spc="3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Центр образования и комплексного сопровождения детей</a:t>
            </a:r>
            <a:r>
              <a:rPr lang="ru-RU" sz="1600" b="1" i="1" spc="3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» (г</a:t>
            </a:r>
            <a:r>
              <a:rPr lang="ru-RU" sz="1600" b="1" i="1" spc="3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 Канаш)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3428992" y="2500306"/>
            <a:ext cx="1214446" cy="4286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1" idx="3"/>
          </p:cNvCxnSpPr>
          <p:nvPr/>
        </p:nvCxnSpPr>
        <p:spPr>
          <a:xfrm rot="5400000">
            <a:off x="3393273" y="2433201"/>
            <a:ext cx="1102956" cy="146014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86314" y="2500306"/>
            <a:ext cx="571504" cy="714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536281" y="2750339"/>
            <a:ext cx="642942" cy="2857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14876" y="2571744"/>
            <a:ext cx="1214446" cy="71438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428992" y="4286256"/>
            <a:ext cx="192882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4179092" y="4750606"/>
            <a:ext cx="1714512" cy="71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3929058" y="357187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43438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500430" y="407194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286248" y="414338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429256" y="407194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>
            <a:stCxn id="32" idx="6"/>
          </p:cNvCxnSpPr>
          <p:nvPr/>
        </p:nvCxnSpPr>
        <p:spPr>
          <a:xfrm flipV="1">
            <a:off x="5143504" y="3643315"/>
            <a:ext cx="571504" cy="178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4429124" y="457200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214942" y="514351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786446" y="492919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rot="16200000" flipH="1">
            <a:off x="4714876" y="4214818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929190" y="3714752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43438" y="2428868"/>
            <a:ext cx="214314" cy="214314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288118" y="204908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08575" y="2323729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500562" y="342900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969757" y="1820935"/>
            <a:ext cx="2000264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Выездные консультации</a:t>
            </a:r>
          </a:p>
        </p:txBody>
      </p:sp>
      <p:sp>
        <p:nvSpPr>
          <p:cNvPr id="47" name="Овал 46"/>
          <p:cNvSpPr/>
          <p:nvPr/>
        </p:nvSpPr>
        <p:spPr>
          <a:xfrm>
            <a:off x="6889750" y="612148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72000" y="242886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57554" y="485776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643306" y="442913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286116" y="385762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857752" y="385762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rot="10800000" flipV="1">
            <a:off x="4000496" y="2571744"/>
            <a:ext cx="642942" cy="357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653645" y="2436008"/>
            <a:ext cx="1847181" cy="102483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32" idx="5"/>
            <a:endCxn id="13" idx="1"/>
          </p:cNvCxnSpPr>
          <p:nvPr/>
        </p:nvCxnSpPr>
        <p:spPr>
          <a:xfrm>
            <a:off x="5112118" y="3897680"/>
            <a:ext cx="1343297" cy="10778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Номер слайда 2"/>
          <p:cNvSpPr txBox="1">
            <a:spLocks/>
          </p:cNvSpPr>
          <p:nvPr/>
        </p:nvSpPr>
        <p:spPr>
          <a:xfrm>
            <a:off x="8528550" y="327571"/>
            <a:ext cx="430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24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graphicFrame>
        <p:nvGraphicFramePr>
          <p:cNvPr id="70" name="object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58651"/>
              </p:ext>
            </p:extLst>
          </p:nvPr>
        </p:nvGraphicFramePr>
        <p:xfrm>
          <a:off x="251520" y="3275925"/>
          <a:ext cx="2162722" cy="1780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4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8227"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800" b="1" i="1" u="none" spc="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/>
                        </a:rPr>
                        <a:t>Количество услуг</a:t>
                      </a:r>
                    </a:p>
                    <a:p>
                      <a:pPr marL="425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Базовое</a:t>
                      </a:r>
                      <a:r>
                        <a:rPr sz="1400" b="0" spc="25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значение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 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cs typeface="Calibri"/>
                        </a:rPr>
                        <a:t>.)</a:t>
                      </a:r>
                      <a:endParaRPr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907"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2019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/>
                        </a:rPr>
                        <a:t>   40,0</a:t>
                      </a: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907"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2021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/>
                        </a:rPr>
                        <a:t>120,0</a:t>
                      </a: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764"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 marL="0" marR="0" marT="0" marB="0">
                    <a:lnB w="12700">
                      <a:solidFill>
                        <a:srgbClr val="D6D9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300,0</a:t>
                      </a: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12700">
                      <a:solidFill>
                        <a:srgbClr val="D6D9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" name="object 69"/>
          <p:cNvSpPr/>
          <p:nvPr/>
        </p:nvSpPr>
        <p:spPr>
          <a:xfrm>
            <a:off x="1534170" y="4210061"/>
            <a:ext cx="502399" cy="99060"/>
          </a:xfrm>
          <a:custGeom>
            <a:avLst/>
            <a:gdLst/>
            <a:ahLst/>
            <a:cxnLst/>
            <a:rect l="l" t="t" r="r" b="b"/>
            <a:pathLst>
              <a:path w="542925" h="198119">
                <a:moveTo>
                  <a:pt x="0" y="198005"/>
                </a:moveTo>
                <a:lnTo>
                  <a:pt x="542810" y="198005"/>
                </a:lnTo>
                <a:lnTo>
                  <a:pt x="54281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object 70">
            <a:extLst>
              <a:ext uri="{FF2B5EF4-FFF2-40B4-BE49-F238E27FC236}">
                <a16:creationId xmlns="" xmlns:a16="http://schemas.microsoft.com/office/drawing/2014/main" id="{DE96CC59-EC4C-401C-97D8-20A89E46904C}"/>
              </a:ext>
            </a:extLst>
          </p:cNvPr>
          <p:cNvSpPr/>
          <p:nvPr/>
        </p:nvSpPr>
        <p:spPr>
          <a:xfrm>
            <a:off x="1532421" y="4379602"/>
            <a:ext cx="755347" cy="120968"/>
          </a:xfrm>
          <a:custGeom>
            <a:avLst/>
            <a:gdLst/>
            <a:ahLst/>
            <a:cxnLst/>
            <a:rect l="l" t="t" r="r" b="b"/>
            <a:pathLst>
              <a:path w="980439" h="198119">
                <a:moveTo>
                  <a:pt x="0" y="198005"/>
                </a:moveTo>
                <a:lnTo>
                  <a:pt x="980147" y="198005"/>
                </a:lnTo>
                <a:lnTo>
                  <a:pt x="980147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0">
            <a:extLst>
              <a:ext uri="{FF2B5EF4-FFF2-40B4-BE49-F238E27FC236}">
                <a16:creationId xmlns="" xmlns:a16="http://schemas.microsoft.com/office/drawing/2014/main" id="{DE96CC59-EC4C-401C-97D8-20A89E46904C}"/>
              </a:ext>
            </a:extLst>
          </p:cNvPr>
          <p:cNvSpPr/>
          <p:nvPr/>
        </p:nvSpPr>
        <p:spPr>
          <a:xfrm>
            <a:off x="1438126" y="6165304"/>
            <a:ext cx="755347" cy="99060"/>
          </a:xfrm>
          <a:custGeom>
            <a:avLst/>
            <a:gdLst/>
            <a:ahLst/>
            <a:cxnLst/>
            <a:rect l="l" t="t" r="r" b="b"/>
            <a:pathLst>
              <a:path w="980439" h="198119">
                <a:moveTo>
                  <a:pt x="0" y="198005"/>
                </a:moveTo>
                <a:lnTo>
                  <a:pt x="980147" y="198005"/>
                </a:lnTo>
                <a:lnTo>
                  <a:pt x="980147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1"/>
          <p:cNvSpPr/>
          <p:nvPr/>
        </p:nvSpPr>
        <p:spPr>
          <a:xfrm>
            <a:off x="1532421" y="4595526"/>
            <a:ext cx="1171342" cy="144016"/>
          </a:xfrm>
          <a:custGeom>
            <a:avLst/>
            <a:gdLst/>
            <a:ahLst/>
            <a:cxnLst/>
            <a:rect l="l" t="t" r="r" b="b"/>
            <a:pathLst>
              <a:path w="1537335" h="198120">
                <a:moveTo>
                  <a:pt x="0" y="198005"/>
                </a:moveTo>
                <a:lnTo>
                  <a:pt x="1537246" y="198005"/>
                </a:lnTo>
                <a:lnTo>
                  <a:pt x="1537246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1"/>
          <p:cNvSpPr/>
          <p:nvPr/>
        </p:nvSpPr>
        <p:spPr>
          <a:xfrm>
            <a:off x="1438126" y="6371669"/>
            <a:ext cx="1171342" cy="144016"/>
          </a:xfrm>
          <a:custGeom>
            <a:avLst/>
            <a:gdLst/>
            <a:ahLst/>
            <a:cxnLst/>
            <a:rect l="l" t="t" r="r" b="b"/>
            <a:pathLst>
              <a:path w="1537335" h="198120">
                <a:moveTo>
                  <a:pt x="0" y="198005"/>
                </a:moveTo>
                <a:lnTo>
                  <a:pt x="1537246" y="198005"/>
                </a:lnTo>
                <a:lnTo>
                  <a:pt x="1537246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9"/>
          <p:cNvSpPr/>
          <p:nvPr/>
        </p:nvSpPr>
        <p:spPr>
          <a:xfrm>
            <a:off x="1467490" y="5899713"/>
            <a:ext cx="502399" cy="99060"/>
          </a:xfrm>
          <a:custGeom>
            <a:avLst/>
            <a:gdLst/>
            <a:ahLst/>
            <a:cxnLst/>
            <a:rect l="l" t="t" r="r" b="b"/>
            <a:pathLst>
              <a:path w="542925" h="198119">
                <a:moveTo>
                  <a:pt x="0" y="198005"/>
                </a:moveTo>
                <a:lnTo>
                  <a:pt x="542810" y="198005"/>
                </a:lnTo>
                <a:lnTo>
                  <a:pt x="54281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0" name="object 73">
            <a:extLst>
              <a:ext uri="{FF2B5EF4-FFF2-40B4-BE49-F238E27FC236}">
                <a16:creationId xmlns="" xmlns:a16="http://schemas.microsoft.com/office/drawing/2014/main" id="{38810C28-9189-4E3F-B60D-8D017BF76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5862"/>
              </p:ext>
            </p:extLst>
          </p:nvPr>
        </p:nvGraphicFramePr>
        <p:xfrm>
          <a:off x="233390" y="5000636"/>
          <a:ext cx="2682426" cy="1825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141">
                <a:tc gridSpan="2">
                  <a:txBody>
                    <a:bodyPr/>
                    <a:lstStyle/>
                    <a:p>
                      <a:pPr marL="42545" algn="l">
                        <a:lnSpc>
                          <a:spcPct val="100000"/>
                        </a:lnSpc>
                      </a:pPr>
                      <a:r>
                        <a:rPr lang="ru-RU" sz="1400" b="1" i="1" u="none" kern="1200" spc="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Calibri"/>
                        </a:rPr>
                        <a:t>Доля граждан, положительно оценивших качество услуг</a:t>
                      </a: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Базовое</a:t>
                      </a:r>
                      <a:r>
                        <a:rPr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значение</a:t>
                      </a:r>
                      <a:r>
                        <a:rPr lang="ru-RU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    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(%)</a:t>
                      </a:r>
                      <a:endParaRPr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071"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2019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/>
                        </a:rPr>
                        <a:t>70</a:t>
                      </a: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071"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2021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/>
                        </a:rPr>
                        <a:t>78</a:t>
                      </a: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851">
                <a:tc>
                  <a:txBody>
                    <a:bodyPr/>
                    <a:lstStyle/>
                    <a:p>
                      <a:pPr marR="6350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 marL="0" marR="0" marT="0" marB="0">
                    <a:lnB w="12700">
                      <a:solidFill>
                        <a:srgbClr val="D6D9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12700">
                      <a:solidFill>
                        <a:srgbClr val="D6D9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" name="object 70">
            <a:extLst>
              <a:ext uri="{FF2B5EF4-FFF2-40B4-BE49-F238E27FC236}">
                <a16:creationId xmlns="" xmlns:a16="http://schemas.microsoft.com/office/drawing/2014/main" id="{DE96CC59-EC4C-401C-97D8-20A89E46904C}"/>
              </a:ext>
            </a:extLst>
          </p:cNvPr>
          <p:cNvSpPr/>
          <p:nvPr/>
        </p:nvSpPr>
        <p:spPr>
          <a:xfrm>
            <a:off x="1438125" y="6154350"/>
            <a:ext cx="755347" cy="120968"/>
          </a:xfrm>
          <a:custGeom>
            <a:avLst/>
            <a:gdLst/>
            <a:ahLst/>
            <a:cxnLst/>
            <a:rect l="l" t="t" r="r" b="b"/>
            <a:pathLst>
              <a:path w="980439" h="198119">
                <a:moveTo>
                  <a:pt x="0" y="198005"/>
                </a:moveTo>
                <a:lnTo>
                  <a:pt x="980147" y="198005"/>
                </a:lnTo>
                <a:lnTo>
                  <a:pt x="980147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Подзаголовок 1"/>
          <p:cNvSpPr txBox="1">
            <a:spLocks/>
          </p:cNvSpPr>
          <p:nvPr/>
        </p:nvSpPr>
        <p:spPr>
          <a:xfrm>
            <a:off x="1352434" y="243293"/>
            <a:ext cx="6010503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«Поддержка семей, имеющих детей»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8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05" y="192833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" y="91057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Прямая соединительная линия 81"/>
          <p:cNvCxnSpPr/>
          <p:nvPr/>
        </p:nvCxnSpPr>
        <p:spPr>
          <a:xfrm>
            <a:off x="1628176" y="1174504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618208" y="273050"/>
            <a:ext cx="749141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rgbClr val="1F497D"/>
              </a:solidFill>
              <a:latin typeface="Calibri"/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971600" y="3140968"/>
            <a:ext cx="3096344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Центров непрерывного повышения профессионального мастерства педагогических работников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5453" y="3140968"/>
            <a:ext cx="3170963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614" y="3356992"/>
            <a:ext cx="28443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формирование </a:t>
            </a:r>
            <a:r>
              <a:rPr lang="ru-RU" dirty="0">
                <a:solidFill>
                  <a:prstClr val="black"/>
                </a:solidFill>
              </a:rPr>
              <a:t>динамичной методической </a:t>
            </a:r>
            <a:r>
              <a:rPr lang="ru-RU" dirty="0" smtClean="0">
                <a:solidFill>
                  <a:prstClr val="black"/>
                </a:solidFill>
              </a:rPr>
              <a:t>системы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обучение </a:t>
            </a:r>
            <a:r>
              <a:rPr lang="ru-RU" dirty="0">
                <a:solidFill>
                  <a:prstClr val="black"/>
                </a:solidFill>
              </a:rPr>
              <a:t>по «эксклюзивным» модулям программ повышения </a:t>
            </a:r>
            <a:r>
              <a:rPr lang="ru-RU" dirty="0" smtClean="0">
                <a:solidFill>
                  <a:prstClr val="black"/>
                </a:solidFill>
              </a:rPr>
              <a:t>квалификации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3843" y="3140968"/>
            <a:ext cx="298257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>
                <a:solidFill>
                  <a:prstClr val="black"/>
                </a:solidFill>
              </a:rPr>
              <a:t>диагностика профессиональных дефицитов </a:t>
            </a:r>
            <a:endParaRPr lang="ru-RU" sz="17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>
                <a:solidFill>
                  <a:prstClr val="black"/>
                </a:solidFill>
              </a:rPr>
              <a:t>пробное тестирование педагогов перед </a:t>
            </a:r>
            <a:r>
              <a:rPr lang="ru-RU" sz="1700" dirty="0" smtClean="0">
                <a:solidFill>
                  <a:prstClr val="black"/>
                </a:solidFill>
              </a:rPr>
              <a:t>аттестацией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>
                <a:solidFill>
                  <a:prstClr val="black"/>
                </a:solidFill>
              </a:rPr>
              <a:t>сертификация программ дополнительного </a:t>
            </a:r>
            <a:r>
              <a:rPr lang="ru-RU" sz="1700" dirty="0" smtClean="0">
                <a:solidFill>
                  <a:prstClr val="black"/>
                </a:solidFill>
              </a:rPr>
              <a:t>профобразования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190" y="1484784"/>
            <a:ext cx="3774802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ЦЕНТРЫ 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непрерывного повышения профессионального мастерства педагогических </a:t>
            </a:r>
            <a:r>
              <a:rPr lang="ru-RU" sz="2000" b="1" dirty="0" smtClean="0">
                <a:solidFill>
                  <a:schemeClr val="bg1"/>
                </a:solidFill>
              </a:rPr>
              <a:t>работников 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7728" y="1484784"/>
            <a:ext cx="3882744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ЦЕНТР 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оценки профессионального мастерства и квалификаций педагогов</a:t>
            </a:r>
          </a:p>
          <a:p>
            <a:pPr algn="ctr"/>
            <a:endParaRPr lang="ru-RU" dirty="0"/>
          </a:p>
        </p:txBody>
      </p:sp>
      <p:sp>
        <p:nvSpPr>
          <p:cNvPr id="18" name="Подзаголовок 1"/>
          <p:cNvSpPr txBox="1">
            <a:spLocks/>
          </p:cNvSpPr>
          <p:nvPr/>
        </p:nvSpPr>
        <p:spPr>
          <a:xfrm>
            <a:off x="1352434" y="243293"/>
            <a:ext cx="6010503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«Учитель  будущего»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05" y="192833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" y="91057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628176" y="1174504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352434" y="243293"/>
            <a:ext cx="6010503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«социальная активность»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05" y="192833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" y="91057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28176" y="1174504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22875" y="1192559"/>
            <a:ext cx="6145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Ресурсный центр по поддержке добровольчества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в сфере культуры безопасности и ликвидации последствий стихийных бедствий</a:t>
            </a:r>
          </a:p>
        </p:txBody>
      </p:sp>
      <p:pic>
        <p:nvPicPr>
          <p:cNvPr id="11266" name="Picture 2" descr="C:\Users\obrazov10\Desktop\итоги нп образование\2019.12.25 10-46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8882"/>
            <a:ext cx="2769366" cy="21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obrazov10\Desktop\итоги нп образование\2019.12.25 10-45-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8882"/>
            <a:ext cx="2931443" cy="2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obrazov10\Desktop\итоги нп образование\2019.12.25 10-45-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86" y="4509120"/>
            <a:ext cx="2971825" cy="22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obrazov10\Desktop\итоги нп образование\2019.12.25 10-46-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86" y="4509119"/>
            <a:ext cx="3401328" cy="22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352434" y="243293"/>
            <a:ext cx="6010503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«Новые возможности для каждого»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05" y="192833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" y="91057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28176" y="1174504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9945" y="3279707"/>
            <a:ext cx="57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spc="-25" dirty="0">
                <a:cs typeface="Calibri"/>
              </a:rPr>
              <a:t>Обучение  граждан </a:t>
            </a:r>
            <a:r>
              <a:rPr lang="ru-RU" sz="2000" spc="-25" dirty="0" err="1">
                <a:cs typeface="Calibri"/>
              </a:rPr>
              <a:t>предпенсионного</a:t>
            </a:r>
            <a:r>
              <a:rPr lang="ru-RU" sz="2000" spc="-25" dirty="0">
                <a:cs typeface="Calibri"/>
              </a:rPr>
              <a:t>  </a:t>
            </a:r>
            <a:endParaRPr lang="ru-RU" sz="2000" spc="-25" dirty="0" smtClean="0">
              <a:cs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spc="-25" dirty="0" smtClean="0">
                <a:cs typeface="Calibri"/>
              </a:rPr>
              <a:t>и </a:t>
            </a:r>
            <a:r>
              <a:rPr lang="ru-RU" sz="2000" spc="-25" dirty="0">
                <a:cs typeface="Calibri"/>
              </a:rPr>
              <a:t>пенсионного возраста, </a:t>
            </a:r>
            <a:endParaRPr lang="ru-RU" sz="2000" spc="-25" dirty="0" smtClean="0">
              <a:cs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spc="-25" dirty="0" smtClean="0">
                <a:cs typeface="Calibri"/>
              </a:rPr>
              <a:t>а </a:t>
            </a:r>
            <a:r>
              <a:rPr lang="ru-RU" sz="2000" spc="-25" dirty="0">
                <a:cs typeface="Calibri"/>
              </a:rPr>
              <a:t>также трудовых </a:t>
            </a:r>
            <a:r>
              <a:rPr lang="ru-RU" sz="2000" spc="-25" dirty="0" smtClean="0">
                <a:cs typeface="Calibri"/>
              </a:rPr>
              <a:t>эмигрантов</a:t>
            </a:r>
            <a:endParaRPr lang="ru-RU" sz="2000" spc="-25" dirty="0"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902" y="1895432"/>
            <a:ext cx="50586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pc="-25" dirty="0" smtClean="0">
                <a:cs typeface="Calibri"/>
              </a:rPr>
              <a:t>Формирование </a:t>
            </a:r>
            <a:r>
              <a:rPr lang="ru-RU" sz="2000" spc="-25" dirty="0">
                <a:cs typeface="Calibri"/>
              </a:rPr>
              <a:t>приоритетных </a:t>
            </a:r>
            <a:r>
              <a:rPr lang="ru-RU" sz="2000" spc="-25" dirty="0" smtClean="0">
                <a:cs typeface="Calibri"/>
              </a:rPr>
              <a:t>направлений с </a:t>
            </a:r>
            <a:r>
              <a:rPr lang="ru-RU" sz="2000" spc="-25" dirty="0">
                <a:cs typeface="Calibri"/>
              </a:rPr>
              <a:t>учетом региональных </a:t>
            </a:r>
            <a:r>
              <a:rPr lang="ru-RU" sz="2000" spc="-25" dirty="0" smtClean="0">
                <a:cs typeface="Calibri"/>
              </a:rPr>
              <a:t>и </a:t>
            </a:r>
            <a:r>
              <a:rPr lang="ru-RU" sz="2000" spc="-25" dirty="0">
                <a:cs typeface="Calibri"/>
              </a:rPr>
              <a:t>отраслевых </a:t>
            </a:r>
            <a:r>
              <a:rPr lang="ru-RU" sz="2000" spc="-25" dirty="0" smtClean="0">
                <a:cs typeface="Calibri"/>
              </a:rPr>
              <a:t>потребностей </a:t>
            </a:r>
            <a:endParaRPr lang="ru-RU" sz="2000" spc="-25" dirty="0"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218" y="4758574"/>
            <a:ext cx="54016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spc="-25" dirty="0" smtClean="0">
                <a:cs typeface="Calibri"/>
              </a:rPr>
              <a:t>Информационная кампания </a:t>
            </a:r>
            <a:r>
              <a:rPr lang="ru-RU" sz="2000" spc="-25" dirty="0">
                <a:cs typeface="Calibri"/>
              </a:rPr>
              <a:t>по популяризации </a:t>
            </a:r>
            <a:r>
              <a:rPr lang="ru-RU" sz="2000" spc="-25" dirty="0" smtClean="0">
                <a:cs typeface="Calibri"/>
              </a:rPr>
              <a:t>дополнительных </a:t>
            </a:r>
            <a:r>
              <a:rPr lang="ru-RU" sz="2000" spc="-25" dirty="0">
                <a:cs typeface="Calibri"/>
              </a:rPr>
              <a:t>профессиональных программ </a:t>
            </a:r>
            <a:endParaRPr lang="ru-RU" sz="2000" spc="-25" dirty="0" smtClean="0">
              <a:cs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spc="-25" dirty="0" smtClean="0">
                <a:cs typeface="Calibri"/>
              </a:rPr>
              <a:t>и </a:t>
            </a:r>
            <a:r>
              <a:rPr lang="ru-RU" sz="2000" spc="-25" dirty="0">
                <a:cs typeface="Calibri"/>
              </a:rPr>
              <a:t>программ дополнительного образования взрослых, в том числе в целях овладения компетенциями в области цифровой экономики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808" y="4637269"/>
            <a:ext cx="45719" cy="188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3160" r="14278"/>
          <a:stretch/>
        </p:blipFill>
        <p:spPr bwMode="auto">
          <a:xfrm>
            <a:off x="5645536" y="1699892"/>
            <a:ext cx="3391058" cy="48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33390" y="3279706"/>
            <a:ext cx="45719" cy="94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51521" y="1916832"/>
            <a:ext cx="45719" cy="94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3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7466" y="1700808"/>
            <a:ext cx="844306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   </a:t>
            </a: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</a:t>
            </a:r>
            <a:r>
              <a:rPr lang="ru-RU" sz="2800" b="1" dirty="0" smtClean="0">
                <a:solidFill>
                  <a:schemeClr val="accent1"/>
                </a:solidFill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/>
                </a:solidFill>
                <a:cs typeface="Arial" pitchFamily="34" charset="0"/>
              </a:rPr>
              <a:t>по </a:t>
            </a: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качеству общего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1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 Воспитание гармонично развитой и социально ответственной личности на основе духовно-нравственных ценностей  народов РФ, исторических и национально-культурных традиций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86729" y="404664"/>
            <a:ext cx="749141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tx2"/>
                </a:solidFill>
                <a:latin typeface="+mj-lt"/>
              </a:rPr>
              <a:t>Целевые ориентиры </a:t>
            </a:r>
            <a:br>
              <a:rPr lang="ru-RU" sz="28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800" b="1" cap="all" dirty="0" smtClean="0">
                <a:solidFill>
                  <a:schemeClr val="tx2"/>
                </a:solidFill>
                <a:latin typeface="+mj-lt"/>
              </a:rPr>
              <a:t>нацпроекта «Образование»</a:t>
            </a: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187624" y="1196150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6928" y="332656"/>
            <a:ext cx="8136904" cy="4494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  <a:cs typeface="+mn-cs"/>
              </a:rPr>
              <a:t>Региональные проекты </a:t>
            </a:r>
          </a:p>
          <a:p>
            <a:r>
              <a:rPr lang="ru-RU" sz="2400" b="1" dirty="0">
                <a:solidFill>
                  <a:schemeClr val="tx2"/>
                </a:solidFill>
                <a:latin typeface="+mj-lt"/>
                <a:cs typeface="+mn-cs"/>
              </a:rPr>
              <a:t>в рамках нацпроекта «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+mn-cs"/>
              </a:rPr>
              <a:t>Образование»</a:t>
            </a:r>
            <a:endParaRPr lang="ru-RU" sz="2000" b="1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55747739"/>
              </p:ext>
            </p:extLst>
          </p:nvPr>
        </p:nvGraphicFramePr>
        <p:xfrm>
          <a:off x="323528" y="1412776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759140" y="332656"/>
            <a:ext cx="5616624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«Современная школа»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6928" y="1199417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27306" y="1152354"/>
            <a:ext cx="41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Создание новых мест для школьников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fs01.cap.ru/www19/gov/photo/2019/09/02/dc17228c-cf55-4946-83f7-a841e74692a7/hd_0v0a9265_l5ireu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70" y="1729531"/>
            <a:ext cx="2925059" cy="19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01.cap.ru/www19/gov/photo/2019/09/02/dc17228c-cf55-4946-83f7-a841e74692a7/hd_0v0a9959_y4nfgh1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939561" cy="1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brazov10\Desktop\итоги нп образование\hd_hd_dsc_4580_fwhr4q0c_i5hrvdt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28" y="4432126"/>
            <a:ext cx="2836710" cy="19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brazov10\Desktop\итоги нп образование\hd_hd_dsc_4730_h5xlo44a_sbkloie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87" y="4348774"/>
            <a:ext cx="2990106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99328" y="4149080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5069" y="3809757"/>
            <a:ext cx="5828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Открытие школы в </a:t>
            </a:r>
            <a:r>
              <a:rPr lang="ru-RU" sz="1600" i="1" dirty="0" err="1" smtClean="0"/>
              <a:t>мкр</a:t>
            </a:r>
            <a:r>
              <a:rPr lang="ru-RU" sz="1600" i="1" dirty="0" smtClean="0"/>
              <a:t>. «Волжский-3» г. Чебоксары</a:t>
            </a:r>
            <a:endParaRPr lang="ru-RU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5433" y="6453336"/>
            <a:ext cx="5828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Открытие начальной школы в г. Ядрин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9442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759140" y="188640"/>
            <a:ext cx="5616624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«Современная школа»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7306" y="1008338"/>
            <a:ext cx="41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«Точки роста»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102" name="Picture 6" descr="C:\Users\obrazov10\Desktop\итоги нп образование\1-2tsgqy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9123"/>
            <a:ext cx="3744417" cy="24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obrazov10\Desktop\итоги нп образование\hd_2_xas3rl2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53" y="1521687"/>
            <a:ext cx="3815643" cy="254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obrazov10\Desktop\итоги нп образование\hd_4_1nrtkx1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08" y="4298071"/>
            <a:ext cx="3798987" cy="25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obrazov10\Desktop\итоги нп образование\hd_22_jkpsz40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3931"/>
            <a:ext cx="3790200" cy="252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759140" y="188640"/>
            <a:ext cx="5616624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«Современная школа»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7306" y="1008338"/>
            <a:ext cx="413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Обновление материально-технической базы в коррекционных школах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obrazov10\Desktop\итоги нп образование\img_7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63" y="4267860"/>
            <a:ext cx="3515441" cy="234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brazov10\Desktop\итоги нп образование\Сенсорная комнат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5"/>
          <a:stretch/>
        </p:blipFill>
        <p:spPr bwMode="auto">
          <a:xfrm>
            <a:off x="725190" y="4293096"/>
            <a:ext cx="3559944" cy="23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brazov10\Desktop\итоги нп образование\Слесарная мастерска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0"/>
          <a:stretch/>
        </p:blipFill>
        <p:spPr bwMode="auto">
          <a:xfrm>
            <a:off x="725190" y="1654669"/>
            <a:ext cx="3559944" cy="23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brazov10\Desktop\итоги нп образование\Столярная мастерская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8564" r="14136"/>
          <a:stretch/>
        </p:blipFill>
        <p:spPr bwMode="auto">
          <a:xfrm>
            <a:off x="4716016" y="1654669"/>
            <a:ext cx="3582088" cy="23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759140" y="188640"/>
            <a:ext cx="5616624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«Успех каждого ребенка»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7306" y="1008338"/>
            <a:ext cx="413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Детский технопарк «</a:t>
            </a:r>
            <a:r>
              <a:rPr lang="ru-RU" b="1" dirty="0" err="1" smtClean="0">
                <a:solidFill>
                  <a:schemeClr val="tx2"/>
                </a:solidFill>
              </a:rPr>
              <a:t>Кванториум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в Новочебоксарске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obrazov10\Desktop\итоги нп образование\sergey_kudriashov21_75580713_431181367567298_877457207064591384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0" y="1950594"/>
            <a:ext cx="4423420" cy="44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brazov10\Desktop\итоги нп образование\sergey_kudriashov21_71917407_147297496605396_3483920535516396548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1"/>
          <a:stretch/>
        </p:blipFill>
        <p:spPr bwMode="auto">
          <a:xfrm>
            <a:off x="5651751" y="1950594"/>
            <a:ext cx="2542190" cy="20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brazov10\Desktop\итоги нп образование\sergey_kudriashov21_74402266_154526649146863_197048275509411349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1"/>
          <a:stretch/>
        </p:blipFill>
        <p:spPr bwMode="auto">
          <a:xfrm>
            <a:off x="5642729" y="4344566"/>
            <a:ext cx="2551212" cy="21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759140" y="188640"/>
            <a:ext cx="5616624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«Успех каждого ребенка»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6928" y="1008338"/>
            <a:ext cx="59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Центр развития современных компетенций детей –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Дом научной </a:t>
            </a:r>
            <a:r>
              <a:rPr lang="ru-RU" b="1" dirty="0" err="1" smtClean="0">
                <a:solidFill>
                  <a:schemeClr val="tx2"/>
                </a:solidFill>
              </a:rPr>
              <a:t>коллаборации</a:t>
            </a:r>
            <a:r>
              <a:rPr lang="ru-RU" b="1" dirty="0" smtClean="0">
                <a:solidFill>
                  <a:schemeClr val="tx2"/>
                </a:solidFill>
              </a:rPr>
              <a:t> им. С.А. </a:t>
            </a:r>
            <a:r>
              <a:rPr lang="ru-RU" b="1" dirty="0" err="1" smtClean="0">
                <a:solidFill>
                  <a:schemeClr val="tx2"/>
                </a:solidFill>
              </a:rPr>
              <a:t>Абрукова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obrazov10\Desktop\итоги нп образование\hd_img_2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5" y="1682803"/>
            <a:ext cx="3611108" cy="24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brazov10\Desktop\итоги нп образование\hd_img_29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70" y="3501008"/>
            <a:ext cx="45342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brazov10\Desktop\итоги нп образование\hd_img_3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2" y="4310507"/>
            <a:ext cx="3601492" cy="24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67" y="1844824"/>
            <a:ext cx="4567107" cy="14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759140" y="188640"/>
            <a:ext cx="5616624" cy="449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Региональный проект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«Успех каждого ребенка»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C:\Users\obrazov3\Desktop\logo нацпроек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6" y="198058"/>
            <a:ext cx="999726" cy="9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3683" y="1008338"/>
            <a:ext cx="679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Центр </a:t>
            </a:r>
            <a:r>
              <a:rPr lang="ru-RU" b="1" dirty="0">
                <a:solidFill>
                  <a:schemeClr val="tx2"/>
                </a:solidFill>
              </a:rPr>
              <a:t>по выявлению и развитию способностей и талантов у детей и молодежи по модели центра «Сириус» по направлениям «Наука», «Искусство» и «Спорт»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46928" y="1055401"/>
            <a:ext cx="583264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obrazov10\Desktop\З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35" y="2515840"/>
            <a:ext cx="2033445" cy="2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76d494a0-297f-4e07-a7d2-2af33b73b6f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5" b="34038"/>
          <a:stretch/>
        </p:blipFill>
        <p:spPr bwMode="auto">
          <a:xfrm>
            <a:off x="4283968" y="2515840"/>
            <a:ext cx="2400378" cy="25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РИФ-2019: В Чувашии будет создан Региональный центр выявления и поддержки одаренных детей по модели Центра «Сириус»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/>
          <a:stretch/>
        </p:blipFill>
        <p:spPr bwMode="auto">
          <a:xfrm>
            <a:off x="251520" y="2515840"/>
            <a:ext cx="3794450" cy="2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Minister">
  <a:themeElements>
    <a:clrScheme name="Mix Color">
      <a:dk1>
        <a:srgbClr val="57565A"/>
      </a:dk1>
      <a:lt1>
        <a:sysClr val="window" lastClr="FFFFFF"/>
      </a:lt1>
      <a:dk2>
        <a:srgbClr val="31697D"/>
      </a:dk2>
      <a:lt2>
        <a:srgbClr val="327880"/>
      </a:lt2>
      <a:accent1>
        <a:srgbClr val="F33947"/>
      </a:accent1>
      <a:accent2>
        <a:srgbClr val="00BBD6"/>
      </a:accent2>
      <a:accent3>
        <a:srgbClr val="B3D236"/>
      </a:accent3>
      <a:accent4>
        <a:srgbClr val="FFC000"/>
      </a:accent4>
      <a:accent5>
        <a:srgbClr val="927862"/>
      </a:accent5>
      <a:accent6>
        <a:srgbClr val="44C072"/>
      </a:accent6>
      <a:hlink>
        <a:srgbClr val="7030A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none" anchor="ctr"/>
      <a:lstStyle>
        <a:defPPr algn="ctr">
          <a:defRPr sz="1600" b="1" i="1">
            <a:solidFill>
              <a:schemeClr val="tx2">
                <a:lumMod val="75000"/>
              </a:schemeClr>
            </a:solidFill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451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14_Minister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Заседание коллегии   Министерства образования  и молодежной политики Чувашской Республики</dc:title>
  <dc:creator>Минобразования Петрова Ольга Владимировна obrazov10</dc:creator>
  <cp:lastModifiedBy>Минобразования Петрова Ольга Владимировна</cp:lastModifiedBy>
  <cp:revision>26</cp:revision>
  <dcterms:created xsi:type="dcterms:W3CDTF">2019-12-25T06:43:53Z</dcterms:created>
  <dcterms:modified xsi:type="dcterms:W3CDTF">2019-12-27T05:05:12Z</dcterms:modified>
</cp:coreProperties>
</file>