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91" r:id="rId4"/>
    <p:sldId id="269" r:id="rId5"/>
    <p:sldId id="284" r:id="rId6"/>
    <p:sldId id="267" r:id="rId7"/>
    <p:sldId id="268" r:id="rId8"/>
    <p:sldId id="259" r:id="rId9"/>
    <p:sldId id="261" r:id="rId10"/>
    <p:sldId id="260" r:id="rId11"/>
    <p:sldId id="263" r:id="rId12"/>
    <p:sldId id="256" r:id="rId13"/>
    <p:sldId id="258" r:id="rId14"/>
    <p:sldId id="265" r:id="rId15"/>
    <p:sldId id="266" r:id="rId16"/>
    <p:sldId id="262" r:id="rId17"/>
    <p:sldId id="264" r:id="rId18"/>
    <p:sldId id="273" r:id="rId19"/>
    <p:sldId id="274" r:id="rId20"/>
    <p:sldId id="277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CC33"/>
    <a:srgbClr val="00FF99"/>
    <a:srgbClr val="FF9999"/>
    <a:srgbClr val="FFCCCC"/>
    <a:srgbClr val="3399F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FA26D-C052-47FC-80F8-9AAABF672E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196DE-6C62-4431-A6DF-CF7A378D32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D2F46-D5B7-426C-BABA-88C2783BCA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001DF-0F33-4C50-A535-3C1C15A112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379CB-9AA4-4813-9999-281D4BD740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E7E5A-69AC-4345-ADA3-2B6051E40A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A4B12-4B62-46B0-AB0D-8CCB5E86C2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04942-FD4D-4E67-8689-6953CF3FC8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C8637-7E35-4362-933D-0F1728D382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2B1E2-6E88-467D-A9E0-44C11AD69A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222A7-DBBB-4F69-B2DC-7B9327BBFD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CEA877D-08A1-4998-B2F8-3A4F495EC0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audio" Target="../media/audio5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bin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10" Type="http://schemas.openxmlformats.org/officeDocument/2006/relationships/image" Target="../media/image4.png"/><Relationship Id="rId4" Type="http://schemas.openxmlformats.org/officeDocument/2006/relationships/slide" Target="slide10.xml"/><Relationship Id="rId9" Type="http://schemas.openxmlformats.org/officeDocument/2006/relationships/audio" Target="../media/audio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audio" Target="../media/audio3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bin"/><Relationship Id="rId6" Type="http://schemas.openxmlformats.org/officeDocument/2006/relationships/audio" Target="../media/audio5.bin"/><Relationship Id="rId5" Type="http://schemas.openxmlformats.org/officeDocument/2006/relationships/audio" Target="../media/audio6.bin"/><Relationship Id="rId10" Type="http://schemas.openxmlformats.org/officeDocument/2006/relationships/image" Target="../media/image4.png"/><Relationship Id="rId4" Type="http://schemas.openxmlformats.org/officeDocument/2006/relationships/slide" Target="slide12.xml"/><Relationship Id="rId9" Type="http://schemas.openxmlformats.org/officeDocument/2006/relationships/audio" Target="../media/audio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1.bin"/><Relationship Id="rId1" Type="http://schemas.openxmlformats.org/officeDocument/2006/relationships/audio" Target="../media/audio11.bin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3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bin"/><Relationship Id="rId6" Type="http://schemas.openxmlformats.org/officeDocument/2006/relationships/audio" Target="../media/audio5.bin"/><Relationship Id="rId11" Type="http://schemas.openxmlformats.org/officeDocument/2006/relationships/image" Target="../media/image12.png"/><Relationship Id="rId5" Type="http://schemas.openxmlformats.org/officeDocument/2006/relationships/audio" Target="../media/audio6.bin"/><Relationship Id="rId10" Type="http://schemas.openxmlformats.org/officeDocument/2006/relationships/image" Target="../media/image11.png"/><Relationship Id="rId4" Type="http://schemas.openxmlformats.org/officeDocument/2006/relationships/audio" Target="../media/audio4.bin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3.bin"/><Relationship Id="rId1" Type="http://schemas.openxmlformats.org/officeDocument/2006/relationships/audio" Target="../media/audio13.bin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bin"/><Relationship Id="rId3" Type="http://schemas.openxmlformats.org/officeDocument/2006/relationships/image" Target="../media/image14.jpeg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bin"/><Relationship Id="rId6" Type="http://schemas.openxmlformats.org/officeDocument/2006/relationships/audio" Target="../media/audio6.bin"/><Relationship Id="rId11" Type="http://schemas.openxmlformats.org/officeDocument/2006/relationships/image" Target="../media/image4.png"/><Relationship Id="rId5" Type="http://schemas.openxmlformats.org/officeDocument/2006/relationships/slide" Target="slide16.xml"/><Relationship Id="rId10" Type="http://schemas.openxmlformats.org/officeDocument/2006/relationships/audio" Target="../media/audio3.bin"/><Relationship Id="rId4" Type="http://schemas.openxmlformats.org/officeDocument/2006/relationships/image" Target="../media/image15.png"/><Relationship Id="rId9" Type="http://schemas.openxmlformats.org/officeDocument/2006/relationships/audio" Target="../media/audio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5.bin"/><Relationship Id="rId1" Type="http://schemas.openxmlformats.org/officeDocument/2006/relationships/audio" Target="../media/audio16.bin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image" Target="../media/image16.wmf"/><Relationship Id="rId7" Type="http://schemas.openxmlformats.org/officeDocument/2006/relationships/audio" Target="../media/audio5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bin"/><Relationship Id="rId6" Type="http://schemas.openxmlformats.org/officeDocument/2006/relationships/slide" Target="slide19.xml"/><Relationship Id="rId5" Type="http://schemas.openxmlformats.org/officeDocument/2006/relationships/audio" Target="../media/audio4.bin"/><Relationship Id="rId10" Type="http://schemas.openxmlformats.org/officeDocument/2006/relationships/image" Target="../media/image4.png"/><Relationship Id="rId4" Type="http://schemas.openxmlformats.org/officeDocument/2006/relationships/slide" Target="slide18.xml"/><Relationship Id="rId9" Type="http://schemas.openxmlformats.org/officeDocument/2006/relationships/audio" Target="../media/audio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7.bin"/><Relationship Id="rId1" Type="http://schemas.openxmlformats.org/officeDocument/2006/relationships/audio" Target="../media/audio8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audio" Target="../media/audio6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0.xml"/><Relationship Id="rId7" Type="http://schemas.openxmlformats.org/officeDocument/2006/relationships/audio" Target="../media/audio3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bin"/><Relationship Id="rId6" Type="http://schemas.openxmlformats.org/officeDocument/2006/relationships/audio" Target="../media/audio4.bin"/><Relationship Id="rId5" Type="http://schemas.openxmlformats.org/officeDocument/2006/relationships/audio" Target="../media/audio5.bin"/><Relationship Id="rId4" Type="http://schemas.openxmlformats.org/officeDocument/2006/relationships/audio" Target="../media/audio6.bin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0.bin"/><Relationship Id="rId1" Type="http://schemas.openxmlformats.org/officeDocument/2006/relationships/audio" Target="../media/audio29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3" Type="http://schemas.openxmlformats.org/officeDocument/2006/relationships/slide" Target="slide22.xml"/><Relationship Id="rId7" Type="http://schemas.openxmlformats.org/officeDocument/2006/relationships/audio" Target="../media/audio5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1.bin"/><Relationship Id="rId6" Type="http://schemas.openxmlformats.org/officeDocument/2006/relationships/slide" Target="slide23.xml"/><Relationship Id="rId5" Type="http://schemas.openxmlformats.org/officeDocument/2006/relationships/audio" Target="../media/audio4.bin"/><Relationship Id="rId10" Type="http://schemas.openxmlformats.org/officeDocument/2006/relationships/image" Target="../media/image4.png"/><Relationship Id="rId4" Type="http://schemas.openxmlformats.org/officeDocument/2006/relationships/audio" Target="../media/audio6.bin"/><Relationship Id="rId9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3.bin"/><Relationship Id="rId1" Type="http://schemas.openxmlformats.org/officeDocument/2006/relationships/audio" Target="../media/audio32.bin"/><Relationship Id="rId5" Type="http://schemas.openxmlformats.org/officeDocument/2006/relationships/image" Target="../media/image4.png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bin"/><Relationship Id="rId1" Type="http://schemas.openxmlformats.org/officeDocument/2006/relationships/audio" Target="../media/audio7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bin"/><Relationship Id="rId3" Type="http://schemas.openxmlformats.org/officeDocument/2006/relationships/slide" Target="slide5.xml"/><Relationship Id="rId7" Type="http://schemas.openxmlformats.org/officeDocument/2006/relationships/audio" Target="../media/audio6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bin"/><Relationship Id="rId6" Type="http://schemas.openxmlformats.org/officeDocument/2006/relationships/audio" Target="../media/audio5.bin"/><Relationship Id="rId11" Type="http://schemas.openxmlformats.org/officeDocument/2006/relationships/image" Target="../media/image4.png"/><Relationship Id="rId5" Type="http://schemas.openxmlformats.org/officeDocument/2006/relationships/audio" Target="../media/audio3.bin"/><Relationship Id="rId10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bin"/><Relationship Id="rId1" Type="http://schemas.openxmlformats.org/officeDocument/2006/relationships/audio" Target="../media/audio10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slide" Target="slide7.xml"/><Relationship Id="rId7" Type="http://schemas.openxmlformats.org/officeDocument/2006/relationships/audio" Target="../media/audio3.bin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bin"/><Relationship Id="rId6" Type="http://schemas.openxmlformats.org/officeDocument/2006/relationships/audio" Target="../media/audio4.bin"/><Relationship Id="rId11" Type="http://schemas.openxmlformats.org/officeDocument/2006/relationships/image" Target="../media/image4.png"/><Relationship Id="rId5" Type="http://schemas.openxmlformats.org/officeDocument/2006/relationships/audio" Target="../media/audio5.bin"/><Relationship Id="rId10" Type="http://schemas.openxmlformats.org/officeDocument/2006/relationships/image" Target="../media/image3.png"/><Relationship Id="rId4" Type="http://schemas.openxmlformats.org/officeDocument/2006/relationships/slide" Target="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bin"/><Relationship Id="rId1" Type="http://schemas.openxmlformats.org/officeDocument/2006/relationships/audio" Target="../media/audio13.bin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bin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bin"/><Relationship Id="rId6" Type="http://schemas.openxmlformats.org/officeDocument/2006/relationships/audio" Target="../media/audio3.bin"/><Relationship Id="rId5" Type="http://schemas.openxmlformats.org/officeDocument/2006/relationships/audio" Target="../media/audio6.bin"/><Relationship Id="rId10" Type="http://schemas.openxmlformats.org/officeDocument/2006/relationships/image" Target="../media/image4.png"/><Relationship Id="rId4" Type="http://schemas.openxmlformats.org/officeDocument/2006/relationships/slide" Target="slide8.xml"/><Relationship Id="rId9" Type="http://schemas.openxmlformats.org/officeDocument/2006/relationships/audio" Target="../media/audio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bin"/><Relationship Id="rId1" Type="http://schemas.openxmlformats.org/officeDocument/2006/relationships/audio" Target="../media/audio16.bin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7950" y="5562600"/>
            <a:ext cx="88931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/>
              <a:t>Цель игры:</a:t>
            </a:r>
            <a:r>
              <a:rPr lang="ru-RU" altLang="ru-RU"/>
              <a:t> </a:t>
            </a:r>
            <a:r>
              <a:rPr lang="ru-RU" altLang="ru-RU" sz="1600"/>
              <a:t> определить какая цифра соответствует количеству предметов на картинке, (при правильном ответе – переход на следующее задание), научить ребенка  считать от 0 до 10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/>
              <a:t>Возрастная категория:</a:t>
            </a:r>
            <a:r>
              <a:rPr lang="ru-RU" altLang="ru-RU"/>
              <a:t> </a:t>
            </a:r>
            <a:r>
              <a:rPr lang="ru-RU" altLang="ru-RU" sz="1600"/>
              <a:t>старше 3-х лет, ребенок умеет пользоваться мышкой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7620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8800" b="1">
                <a:solidFill>
                  <a:srgbClr val="FF3300"/>
                </a:solidFill>
              </a:rPr>
              <a:t>«СКОЛЬКО?»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6989763" y="0"/>
            <a:ext cx="2154237" cy="765175"/>
            <a:chOff x="975" y="1706"/>
            <a:chExt cx="2060" cy="817"/>
          </a:xfrm>
        </p:grpSpPr>
        <p:sp>
          <p:nvSpPr>
            <p:cNvPr id="227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75" y="1706"/>
              <a:ext cx="1678" cy="817"/>
            </a:xfrm>
            <a:prstGeom prst="rect">
              <a:avLst/>
            </a:prstGeom>
          </p:spPr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/>
              <a:endPara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endParaRPr>
            </a:p>
          </p:txBody>
        </p:sp>
        <p:pic>
          <p:nvPicPr>
            <p:cNvPr id="2278" name="Picture 7" descr="БАБОЧКИ (233)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1888"/>
              <a:ext cx="473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3924300" y="2635250"/>
            <a:ext cx="155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/>
              <a:t>ИГРА: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267200" y="228600"/>
            <a:ext cx="185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0099FF"/>
                </a:solidFill>
              </a:rPr>
              <a:t>Я-САМ!</a:t>
            </a:r>
          </a:p>
        </p:txBody>
      </p:sp>
      <p:grpSp>
        <p:nvGrpSpPr>
          <p:cNvPr id="2055" name="Group 24"/>
          <p:cNvGrpSpPr>
            <a:grpSpLocks/>
          </p:cNvGrpSpPr>
          <p:nvPr/>
        </p:nvGrpSpPr>
        <p:grpSpPr bwMode="auto">
          <a:xfrm>
            <a:off x="228600" y="1828800"/>
            <a:ext cx="3429000" cy="533400"/>
            <a:chOff x="96" y="3360"/>
            <a:chExt cx="5419" cy="912"/>
          </a:xfrm>
        </p:grpSpPr>
        <p:sp>
          <p:nvSpPr>
            <p:cNvPr id="2272" name="Oval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6" y="3360"/>
              <a:ext cx="907" cy="9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/>
                <a:t>1</a:t>
              </a:r>
            </a:p>
          </p:txBody>
        </p:sp>
        <p:sp>
          <p:nvSpPr>
            <p:cNvPr id="2273" name="Oval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907" cy="9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/>
                <a:t>5</a:t>
              </a:r>
            </a:p>
          </p:txBody>
        </p:sp>
        <p:sp>
          <p:nvSpPr>
            <p:cNvPr id="2274" name="Oval 2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52" y="3365"/>
              <a:ext cx="907" cy="9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/>
                <a:t>2</a:t>
              </a:r>
            </a:p>
          </p:txBody>
        </p:sp>
        <p:sp>
          <p:nvSpPr>
            <p:cNvPr id="2275" name="Oval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3365"/>
              <a:ext cx="907" cy="9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/>
                <a:t>4</a:t>
              </a:r>
            </a:p>
          </p:txBody>
        </p:sp>
        <p:sp>
          <p:nvSpPr>
            <p:cNvPr id="2276" name="Oval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8" y="3360"/>
              <a:ext cx="907" cy="9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/>
                <a:t>6</a:t>
              </a:r>
            </a:p>
          </p:txBody>
        </p:sp>
      </p:grpSp>
      <p:grpSp>
        <p:nvGrpSpPr>
          <p:cNvPr id="2056" name="Group 239"/>
          <p:cNvGrpSpPr>
            <a:grpSpLocks noChangeAspect="1"/>
          </p:cNvGrpSpPr>
          <p:nvPr/>
        </p:nvGrpSpPr>
        <p:grpSpPr bwMode="auto">
          <a:xfrm>
            <a:off x="533400" y="0"/>
            <a:ext cx="2741613" cy="1439863"/>
            <a:chOff x="1008" y="1248"/>
            <a:chExt cx="4032" cy="2118"/>
          </a:xfrm>
        </p:grpSpPr>
        <p:grpSp>
          <p:nvGrpSpPr>
            <p:cNvPr id="2059" name="Group 238"/>
            <p:cNvGrpSpPr>
              <a:grpSpLocks noChangeAspect="1"/>
            </p:cNvGrpSpPr>
            <p:nvPr/>
          </p:nvGrpSpPr>
          <p:grpSpPr bwMode="auto">
            <a:xfrm>
              <a:off x="1008" y="1632"/>
              <a:ext cx="4032" cy="1734"/>
              <a:chOff x="1008" y="1632"/>
              <a:chExt cx="4032" cy="1734"/>
            </a:xfrm>
          </p:grpSpPr>
          <p:grpSp>
            <p:nvGrpSpPr>
              <p:cNvPr id="2062" name="Group 26"/>
              <p:cNvGrpSpPr>
                <a:grpSpLocks noChangeAspect="1"/>
              </p:cNvGrpSpPr>
              <p:nvPr/>
            </p:nvGrpSpPr>
            <p:grpSpPr bwMode="auto">
              <a:xfrm>
                <a:off x="1008" y="1632"/>
                <a:ext cx="4032" cy="1734"/>
                <a:chOff x="1056" y="1770"/>
                <a:chExt cx="3385" cy="1412"/>
              </a:xfrm>
            </p:grpSpPr>
            <p:sp>
              <p:nvSpPr>
                <p:cNvPr id="2268" name="Freeform 27"/>
                <p:cNvSpPr>
                  <a:spLocks noChangeAspect="1"/>
                </p:cNvSpPr>
                <p:nvPr/>
              </p:nvSpPr>
              <p:spPr bwMode="auto">
                <a:xfrm>
                  <a:off x="1056" y="1770"/>
                  <a:ext cx="3385" cy="1412"/>
                </a:xfrm>
                <a:custGeom>
                  <a:avLst/>
                  <a:gdLst>
                    <a:gd name="T0" fmla="*/ 3375 w 3385"/>
                    <a:gd name="T1" fmla="*/ 556 h 1412"/>
                    <a:gd name="T2" fmla="*/ 3308 w 3385"/>
                    <a:gd name="T3" fmla="*/ 434 h 1412"/>
                    <a:gd name="T4" fmla="*/ 3183 w 3385"/>
                    <a:gd name="T5" fmla="*/ 321 h 1412"/>
                    <a:gd name="T6" fmla="*/ 3000 w 3385"/>
                    <a:gd name="T7" fmla="*/ 223 h 1412"/>
                    <a:gd name="T8" fmla="*/ 2770 w 3385"/>
                    <a:gd name="T9" fmla="*/ 139 h 1412"/>
                    <a:gd name="T10" fmla="*/ 2500 w 3385"/>
                    <a:gd name="T11" fmla="*/ 74 h 1412"/>
                    <a:gd name="T12" fmla="*/ 2197 w 3385"/>
                    <a:gd name="T13" fmla="*/ 26 h 1412"/>
                    <a:gd name="T14" fmla="*/ 1870 w 3385"/>
                    <a:gd name="T15" fmla="*/ 3 h 1412"/>
                    <a:gd name="T16" fmla="*/ 1524 w 3385"/>
                    <a:gd name="T17" fmla="*/ 3 h 1412"/>
                    <a:gd name="T18" fmla="*/ 1192 w 3385"/>
                    <a:gd name="T19" fmla="*/ 26 h 1412"/>
                    <a:gd name="T20" fmla="*/ 890 w 3385"/>
                    <a:gd name="T21" fmla="*/ 74 h 1412"/>
                    <a:gd name="T22" fmla="*/ 615 w 3385"/>
                    <a:gd name="T23" fmla="*/ 139 h 1412"/>
                    <a:gd name="T24" fmla="*/ 389 w 3385"/>
                    <a:gd name="T25" fmla="*/ 223 h 1412"/>
                    <a:gd name="T26" fmla="*/ 207 w 3385"/>
                    <a:gd name="T27" fmla="*/ 321 h 1412"/>
                    <a:gd name="T28" fmla="*/ 77 w 3385"/>
                    <a:gd name="T29" fmla="*/ 434 h 1412"/>
                    <a:gd name="T30" fmla="*/ 10 w 3385"/>
                    <a:gd name="T31" fmla="*/ 556 h 1412"/>
                    <a:gd name="T32" fmla="*/ 10 w 3385"/>
                    <a:gd name="T33" fmla="*/ 713 h 1412"/>
                    <a:gd name="T34" fmla="*/ 91 w 3385"/>
                    <a:gd name="T35" fmla="*/ 886 h 1412"/>
                    <a:gd name="T36" fmla="*/ 245 w 3385"/>
                    <a:gd name="T37" fmla="*/ 1034 h 1412"/>
                    <a:gd name="T38" fmla="*/ 452 w 3385"/>
                    <a:gd name="T39" fmla="*/ 1159 h 1412"/>
                    <a:gd name="T40" fmla="*/ 707 w 3385"/>
                    <a:gd name="T41" fmla="*/ 1260 h 1412"/>
                    <a:gd name="T42" fmla="*/ 986 w 3385"/>
                    <a:gd name="T43" fmla="*/ 1335 h 1412"/>
                    <a:gd name="T44" fmla="*/ 1279 w 3385"/>
                    <a:gd name="T45" fmla="*/ 1385 h 1412"/>
                    <a:gd name="T46" fmla="*/ 1572 w 3385"/>
                    <a:gd name="T47" fmla="*/ 1409 h 1412"/>
                    <a:gd name="T48" fmla="*/ 1875 w 3385"/>
                    <a:gd name="T49" fmla="*/ 1409 h 1412"/>
                    <a:gd name="T50" fmla="*/ 2183 w 3385"/>
                    <a:gd name="T51" fmla="*/ 1382 h 1412"/>
                    <a:gd name="T52" fmla="*/ 2476 w 3385"/>
                    <a:gd name="T53" fmla="*/ 1332 h 1412"/>
                    <a:gd name="T54" fmla="*/ 2741 w 3385"/>
                    <a:gd name="T55" fmla="*/ 1254 h 1412"/>
                    <a:gd name="T56" fmla="*/ 2976 w 3385"/>
                    <a:gd name="T57" fmla="*/ 1153 h 1412"/>
                    <a:gd name="T58" fmla="*/ 3169 w 3385"/>
                    <a:gd name="T59" fmla="*/ 1031 h 1412"/>
                    <a:gd name="T60" fmla="*/ 3303 w 3385"/>
                    <a:gd name="T61" fmla="*/ 883 h 1412"/>
                    <a:gd name="T62" fmla="*/ 3375 w 3385"/>
                    <a:gd name="T63" fmla="*/ 713 h 14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385" h="1412">
                      <a:moveTo>
                        <a:pt x="3385" y="618"/>
                      </a:moveTo>
                      <a:lnTo>
                        <a:pt x="3375" y="556"/>
                      </a:lnTo>
                      <a:lnTo>
                        <a:pt x="3351" y="493"/>
                      </a:lnTo>
                      <a:lnTo>
                        <a:pt x="3308" y="434"/>
                      </a:lnTo>
                      <a:lnTo>
                        <a:pt x="3250" y="377"/>
                      </a:lnTo>
                      <a:lnTo>
                        <a:pt x="3183" y="321"/>
                      </a:lnTo>
                      <a:lnTo>
                        <a:pt x="3097" y="270"/>
                      </a:lnTo>
                      <a:lnTo>
                        <a:pt x="3000" y="223"/>
                      </a:lnTo>
                      <a:lnTo>
                        <a:pt x="2890" y="178"/>
                      </a:lnTo>
                      <a:lnTo>
                        <a:pt x="2770" y="139"/>
                      </a:lnTo>
                      <a:lnTo>
                        <a:pt x="2640" y="104"/>
                      </a:lnTo>
                      <a:lnTo>
                        <a:pt x="2500" y="74"/>
                      </a:lnTo>
                      <a:lnTo>
                        <a:pt x="2356" y="47"/>
                      </a:lnTo>
                      <a:lnTo>
                        <a:pt x="2197" y="26"/>
                      </a:lnTo>
                      <a:lnTo>
                        <a:pt x="2039" y="12"/>
                      </a:lnTo>
                      <a:lnTo>
                        <a:pt x="1870" y="3"/>
                      </a:lnTo>
                      <a:lnTo>
                        <a:pt x="1697" y="0"/>
                      </a:lnTo>
                      <a:lnTo>
                        <a:pt x="1524" y="3"/>
                      </a:lnTo>
                      <a:lnTo>
                        <a:pt x="1356" y="12"/>
                      </a:lnTo>
                      <a:lnTo>
                        <a:pt x="1192" y="26"/>
                      </a:lnTo>
                      <a:lnTo>
                        <a:pt x="1039" y="47"/>
                      </a:lnTo>
                      <a:lnTo>
                        <a:pt x="890" y="74"/>
                      </a:lnTo>
                      <a:lnTo>
                        <a:pt x="750" y="104"/>
                      </a:lnTo>
                      <a:lnTo>
                        <a:pt x="615" y="139"/>
                      </a:lnTo>
                      <a:lnTo>
                        <a:pt x="495" y="178"/>
                      </a:lnTo>
                      <a:lnTo>
                        <a:pt x="389" y="223"/>
                      </a:lnTo>
                      <a:lnTo>
                        <a:pt x="288" y="270"/>
                      </a:lnTo>
                      <a:lnTo>
                        <a:pt x="207" y="321"/>
                      </a:lnTo>
                      <a:lnTo>
                        <a:pt x="135" y="377"/>
                      </a:lnTo>
                      <a:lnTo>
                        <a:pt x="77" y="434"/>
                      </a:lnTo>
                      <a:lnTo>
                        <a:pt x="34" y="493"/>
                      </a:lnTo>
                      <a:lnTo>
                        <a:pt x="10" y="556"/>
                      </a:lnTo>
                      <a:lnTo>
                        <a:pt x="0" y="618"/>
                      </a:lnTo>
                      <a:lnTo>
                        <a:pt x="10" y="713"/>
                      </a:lnTo>
                      <a:lnTo>
                        <a:pt x="43" y="802"/>
                      </a:lnTo>
                      <a:lnTo>
                        <a:pt x="91" y="886"/>
                      </a:lnTo>
                      <a:lnTo>
                        <a:pt x="163" y="963"/>
                      </a:lnTo>
                      <a:lnTo>
                        <a:pt x="245" y="1034"/>
                      </a:lnTo>
                      <a:lnTo>
                        <a:pt x="346" y="1100"/>
                      </a:lnTo>
                      <a:lnTo>
                        <a:pt x="452" y="1159"/>
                      </a:lnTo>
                      <a:lnTo>
                        <a:pt x="577" y="1213"/>
                      </a:lnTo>
                      <a:lnTo>
                        <a:pt x="707" y="1260"/>
                      </a:lnTo>
                      <a:lnTo>
                        <a:pt x="841" y="1299"/>
                      </a:lnTo>
                      <a:lnTo>
                        <a:pt x="986" y="1335"/>
                      </a:lnTo>
                      <a:lnTo>
                        <a:pt x="1130" y="1361"/>
                      </a:lnTo>
                      <a:lnTo>
                        <a:pt x="1279" y="1385"/>
                      </a:lnTo>
                      <a:lnTo>
                        <a:pt x="1428" y="1400"/>
                      </a:lnTo>
                      <a:lnTo>
                        <a:pt x="1572" y="1409"/>
                      </a:lnTo>
                      <a:lnTo>
                        <a:pt x="1717" y="1412"/>
                      </a:lnTo>
                      <a:lnTo>
                        <a:pt x="1875" y="1409"/>
                      </a:lnTo>
                      <a:lnTo>
                        <a:pt x="2029" y="1400"/>
                      </a:lnTo>
                      <a:lnTo>
                        <a:pt x="2183" y="1382"/>
                      </a:lnTo>
                      <a:lnTo>
                        <a:pt x="2332" y="1361"/>
                      </a:lnTo>
                      <a:lnTo>
                        <a:pt x="2476" y="1332"/>
                      </a:lnTo>
                      <a:lnTo>
                        <a:pt x="2611" y="1296"/>
                      </a:lnTo>
                      <a:lnTo>
                        <a:pt x="2741" y="1254"/>
                      </a:lnTo>
                      <a:lnTo>
                        <a:pt x="2866" y="1207"/>
                      </a:lnTo>
                      <a:lnTo>
                        <a:pt x="2976" y="1153"/>
                      </a:lnTo>
                      <a:lnTo>
                        <a:pt x="3077" y="1097"/>
                      </a:lnTo>
                      <a:lnTo>
                        <a:pt x="3169" y="1031"/>
                      </a:lnTo>
                      <a:lnTo>
                        <a:pt x="3241" y="960"/>
                      </a:lnTo>
                      <a:lnTo>
                        <a:pt x="3303" y="883"/>
                      </a:lnTo>
                      <a:lnTo>
                        <a:pt x="3347" y="799"/>
                      </a:lnTo>
                      <a:lnTo>
                        <a:pt x="3375" y="713"/>
                      </a:lnTo>
                      <a:lnTo>
                        <a:pt x="3385" y="6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" name="Freeform 28"/>
                <p:cNvSpPr>
                  <a:spLocks noChangeAspect="1"/>
                </p:cNvSpPr>
                <p:nvPr/>
              </p:nvSpPr>
              <p:spPr bwMode="auto">
                <a:xfrm>
                  <a:off x="1253" y="2507"/>
                  <a:ext cx="3092" cy="607"/>
                </a:xfrm>
                <a:custGeom>
                  <a:avLst/>
                  <a:gdLst>
                    <a:gd name="T0" fmla="*/ 3087 w 3092"/>
                    <a:gd name="T1" fmla="*/ 30 h 607"/>
                    <a:gd name="T2" fmla="*/ 3044 w 3092"/>
                    <a:gd name="T3" fmla="*/ 101 h 607"/>
                    <a:gd name="T4" fmla="*/ 2948 w 3092"/>
                    <a:gd name="T5" fmla="*/ 184 h 607"/>
                    <a:gd name="T6" fmla="*/ 2808 w 3092"/>
                    <a:gd name="T7" fmla="*/ 274 h 607"/>
                    <a:gd name="T8" fmla="*/ 2616 w 3092"/>
                    <a:gd name="T9" fmla="*/ 360 h 607"/>
                    <a:gd name="T10" fmla="*/ 2366 w 3092"/>
                    <a:gd name="T11" fmla="*/ 434 h 607"/>
                    <a:gd name="T12" fmla="*/ 2063 w 3092"/>
                    <a:gd name="T13" fmla="*/ 494 h 607"/>
                    <a:gd name="T14" fmla="*/ 1702 w 3092"/>
                    <a:gd name="T15" fmla="*/ 526 h 607"/>
                    <a:gd name="T16" fmla="*/ 1380 w 3092"/>
                    <a:gd name="T17" fmla="*/ 526 h 607"/>
                    <a:gd name="T18" fmla="*/ 1144 w 3092"/>
                    <a:gd name="T19" fmla="*/ 514 h 607"/>
                    <a:gd name="T20" fmla="*/ 923 w 3092"/>
                    <a:gd name="T21" fmla="*/ 485 h 607"/>
                    <a:gd name="T22" fmla="*/ 712 w 3092"/>
                    <a:gd name="T23" fmla="*/ 449 h 607"/>
                    <a:gd name="T24" fmla="*/ 519 w 3092"/>
                    <a:gd name="T25" fmla="*/ 398 h 607"/>
                    <a:gd name="T26" fmla="*/ 342 w 3092"/>
                    <a:gd name="T27" fmla="*/ 342 h 607"/>
                    <a:gd name="T28" fmla="*/ 188 w 3092"/>
                    <a:gd name="T29" fmla="*/ 280 h 607"/>
                    <a:gd name="T30" fmla="*/ 58 w 3092"/>
                    <a:gd name="T31" fmla="*/ 208 h 607"/>
                    <a:gd name="T32" fmla="*/ 58 w 3092"/>
                    <a:gd name="T33" fmla="*/ 220 h 607"/>
                    <a:gd name="T34" fmla="*/ 197 w 3092"/>
                    <a:gd name="T35" fmla="*/ 309 h 607"/>
                    <a:gd name="T36" fmla="*/ 356 w 3092"/>
                    <a:gd name="T37" fmla="*/ 387 h 607"/>
                    <a:gd name="T38" fmla="*/ 539 w 3092"/>
                    <a:gd name="T39" fmla="*/ 458 h 607"/>
                    <a:gd name="T40" fmla="*/ 736 w 3092"/>
                    <a:gd name="T41" fmla="*/ 514 h 607"/>
                    <a:gd name="T42" fmla="*/ 943 w 3092"/>
                    <a:gd name="T43" fmla="*/ 559 h 607"/>
                    <a:gd name="T44" fmla="*/ 1164 w 3092"/>
                    <a:gd name="T45" fmla="*/ 589 h 607"/>
                    <a:gd name="T46" fmla="*/ 1385 w 3092"/>
                    <a:gd name="T47" fmla="*/ 604 h 607"/>
                    <a:gd name="T48" fmla="*/ 1645 w 3092"/>
                    <a:gd name="T49" fmla="*/ 604 h 607"/>
                    <a:gd name="T50" fmla="*/ 1928 w 3092"/>
                    <a:gd name="T51" fmla="*/ 583 h 607"/>
                    <a:gd name="T52" fmla="*/ 2202 w 3092"/>
                    <a:gd name="T53" fmla="*/ 538 h 607"/>
                    <a:gd name="T54" fmla="*/ 2462 w 3092"/>
                    <a:gd name="T55" fmla="*/ 476 h 607"/>
                    <a:gd name="T56" fmla="*/ 2688 w 3092"/>
                    <a:gd name="T57" fmla="*/ 398 h 607"/>
                    <a:gd name="T58" fmla="*/ 2875 w 3092"/>
                    <a:gd name="T59" fmla="*/ 300 h 607"/>
                    <a:gd name="T60" fmla="*/ 3010 w 3092"/>
                    <a:gd name="T61" fmla="*/ 190 h 607"/>
                    <a:gd name="T62" fmla="*/ 3082 w 3092"/>
                    <a:gd name="T63" fmla="*/ 65 h 6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092" h="607">
                      <a:moveTo>
                        <a:pt x="3092" y="0"/>
                      </a:moveTo>
                      <a:lnTo>
                        <a:pt x="3087" y="30"/>
                      </a:lnTo>
                      <a:lnTo>
                        <a:pt x="3068" y="62"/>
                      </a:lnTo>
                      <a:lnTo>
                        <a:pt x="3044" y="101"/>
                      </a:lnTo>
                      <a:lnTo>
                        <a:pt x="3000" y="143"/>
                      </a:lnTo>
                      <a:lnTo>
                        <a:pt x="2948" y="184"/>
                      </a:lnTo>
                      <a:lnTo>
                        <a:pt x="2885" y="229"/>
                      </a:lnTo>
                      <a:lnTo>
                        <a:pt x="2808" y="274"/>
                      </a:lnTo>
                      <a:lnTo>
                        <a:pt x="2717" y="318"/>
                      </a:lnTo>
                      <a:lnTo>
                        <a:pt x="2616" y="360"/>
                      </a:lnTo>
                      <a:lnTo>
                        <a:pt x="2500" y="398"/>
                      </a:lnTo>
                      <a:lnTo>
                        <a:pt x="2366" y="434"/>
                      </a:lnTo>
                      <a:lnTo>
                        <a:pt x="2222" y="467"/>
                      </a:lnTo>
                      <a:lnTo>
                        <a:pt x="2063" y="494"/>
                      </a:lnTo>
                      <a:lnTo>
                        <a:pt x="1890" y="511"/>
                      </a:lnTo>
                      <a:lnTo>
                        <a:pt x="1702" y="526"/>
                      </a:lnTo>
                      <a:lnTo>
                        <a:pt x="1500" y="529"/>
                      </a:lnTo>
                      <a:lnTo>
                        <a:pt x="1380" y="526"/>
                      </a:lnTo>
                      <a:lnTo>
                        <a:pt x="1260" y="523"/>
                      </a:lnTo>
                      <a:lnTo>
                        <a:pt x="1144" y="514"/>
                      </a:lnTo>
                      <a:lnTo>
                        <a:pt x="1034" y="503"/>
                      </a:lnTo>
                      <a:lnTo>
                        <a:pt x="923" y="485"/>
                      </a:lnTo>
                      <a:lnTo>
                        <a:pt x="818" y="467"/>
                      </a:lnTo>
                      <a:lnTo>
                        <a:pt x="712" y="449"/>
                      </a:lnTo>
                      <a:lnTo>
                        <a:pt x="616" y="425"/>
                      </a:lnTo>
                      <a:lnTo>
                        <a:pt x="519" y="398"/>
                      </a:lnTo>
                      <a:lnTo>
                        <a:pt x="428" y="372"/>
                      </a:lnTo>
                      <a:lnTo>
                        <a:pt x="342" y="342"/>
                      </a:lnTo>
                      <a:lnTo>
                        <a:pt x="265" y="312"/>
                      </a:lnTo>
                      <a:lnTo>
                        <a:pt x="188" y="280"/>
                      </a:lnTo>
                      <a:lnTo>
                        <a:pt x="120" y="244"/>
                      </a:lnTo>
                      <a:lnTo>
                        <a:pt x="58" y="208"/>
                      </a:lnTo>
                      <a:lnTo>
                        <a:pt x="0" y="172"/>
                      </a:lnTo>
                      <a:lnTo>
                        <a:pt x="58" y="220"/>
                      </a:lnTo>
                      <a:lnTo>
                        <a:pt x="125" y="265"/>
                      </a:lnTo>
                      <a:lnTo>
                        <a:pt x="197" y="309"/>
                      </a:lnTo>
                      <a:lnTo>
                        <a:pt x="274" y="351"/>
                      </a:lnTo>
                      <a:lnTo>
                        <a:pt x="356" y="387"/>
                      </a:lnTo>
                      <a:lnTo>
                        <a:pt x="447" y="422"/>
                      </a:lnTo>
                      <a:lnTo>
                        <a:pt x="539" y="458"/>
                      </a:lnTo>
                      <a:lnTo>
                        <a:pt x="635" y="488"/>
                      </a:lnTo>
                      <a:lnTo>
                        <a:pt x="736" y="514"/>
                      </a:lnTo>
                      <a:lnTo>
                        <a:pt x="837" y="538"/>
                      </a:lnTo>
                      <a:lnTo>
                        <a:pt x="943" y="559"/>
                      </a:lnTo>
                      <a:lnTo>
                        <a:pt x="1053" y="574"/>
                      </a:lnTo>
                      <a:lnTo>
                        <a:pt x="1164" y="589"/>
                      </a:lnTo>
                      <a:lnTo>
                        <a:pt x="1274" y="598"/>
                      </a:lnTo>
                      <a:lnTo>
                        <a:pt x="1385" y="604"/>
                      </a:lnTo>
                      <a:lnTo>
                        <a:pt x="1500" y="607"/>
                      </a:lnTo>
                      <a:lnTo>
                        <a:pt x="1645" y="604"/>
                      </a:lnTo>
                      <a:lnTo>
                        <a:pt x="1784" y="595"/>
                      </a:lnTo>
                      <a:lnTo>
                        <a:pt x="1928" y="583"/>
                      </a:lnTo>
                      <a:lnTo>
                        <a:pt x="2068" y="562"/>
                      </a:lnTo>
                      <a:lnTo>
                        <a:pt x="2202" y="538"/>
                      </a:lnTo>
                      <a:lnTo>
                        <a:pt x="2337" y="511"/>
                      </a:lnTo>
                      <a:lnTo>
                        <a:pt x="2462" y="476"/>
                      </a:lnTo>
                      <a:lnTo>
                        <a:pt x="2577" y="440"/>
                      </a:lnTo>
                      <a:lnTo>
                        <a:pt x="2688" y="398"/>
                      </a:lnTo>
                      <a:lnTo>
                        <a:pt x="2789" y="351"/>
                      </a:lnTo>
                      <a:lnTo>
                        <a:pt x="2875" y="300"/>
                      </a:lnTo>
                      <a:lnTo>
                        <a:pt x="2948" y="247"/>
                      </a:lnTo>
                      <a:lnTo>
                        <a:pt x="3010" y="190"/>
                      </a:lnTo>
                      <a:lnTo>
                        <a:pt x="3053" y="131"/>
                      </a:lnTo>
                      <a:lnTo>
                        <a:pt x="3082" y="65"/>
                      </a:lnTo>
                      <a:lnTo>
                        <a:pt x="309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3CCCC"/>
                    </a:gs>
                    <a:gs pos="50000">
                      <a:srgbClr val="E9FAFA"/>
                    </a:gs>
                    <a:gs pos="100000">
                      <a:srgbClr val="33CCCC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" name="Freeform 29"/>
                <p:cNvSpPr>
                  <a:spLocks noChangeAspect="1"/>
                </p:cNvSpPr>
                <p:nvPr/>
              </p:nvSpPr>
              <p:spPr bwMode="auto">
                <a:xfrm>
                  <a:off x="1181" y="1805"/>
                  <a:ext cx="3140" cy="1160"/>
                </a:xfrm>
                <a:custGeom>
                  <a:avLst/>
                  <a:gdLst>
                    <a:gd name="T0" fmla="*/ 1750 w 3140"/>
                    <a:gd name="T1" fmla="*/ 1157 h 1160"/>
                    <a:gd name="T2" fmla="*/ 2077 w 3140"/>
                    <a:gd name="T3" fmla="*/ 1127 h 1160"/>
                    <a:gd name="T4" fmla="*/ 2370 w 3140"/>
                    <a:gd name="T5" fmla="*/ 1074 h 1160"/>
                    <a:gd name="T6" fmla="*/ 2616 w 3140"/>
                    <a:gd name="T7" fmla="*/ 1002 h 1160"/>
                    <a:gd name="T8" fmla="*/ 2818 w 3140"/>
                    <a:gd name="T9" fmla="*/ 913 h 1160"/>
                    <a:gd name="T10" fmla="*/ 2972 w 3140"/>
                    <a:gd name="T11" fmla="*/ 812 h 1160"/>
                    <a:gd name="T12" fmla="*/ 3077 w 3140"/>
                    <a:gd name="T13" fmla="*/ 702 h 1160"/>
                    <a:gd name="T14" fmla="*/ 3135 w 3140"/>
                    <a:gd name="T15" fmla="*/ 592 h 1160"/>
                    <a:gd name="T16" fmla="*/ 3130 w 3140"/>
                    <a:gd name="T17" fmla="*/ 482 h 1160"/>
                    <a:gd name="T18" fmla="*/ 3068 w 3140"/>
                    <a:gd name="T19" fmla="*/ 378 h 1160"/>
                    <a:gd name="T20" fmla="*/ 2947 w 3140"/>
                    <a:gd name="T21" fmla="*/ 283 h 1160"/>
                    <a:gd name="T22" fmla="*/ 2779 w 3140"/>
                    <a:gd name="T23" fmla="*/ 197 h 1160"/>
                    <a:gd name="T24" fmla="*/ 2568 w 3140"/>
                    <a:gd name="T25" fmla="*/ 125 h 1160"/>
                    <a:gd name="T26" fmla="*/ 2318 w 3140"/>
                    <a:gd name="T27" fmla="*/ 66 h 1160"/>
                    <a:gd name="T28" fmla="*/ 2039 w 3140"/>
                    <a:gd name="T29" fmla="*/ 24 h 1160"/>
                    <a:gd name="T30" fmla="*/ 1731 w 3140"/>
                    <a:gd name="T31" fmla="*/ 3 h 1160"/>
                    <a:gd name="T32" fmla="*/ 1409 w 3140"/>
                    <a:gd name="T33" fmla="*/ 3 h 1160"/>
                    <a:gd name="T34" fmla="*/ 1106 w 3140"/>
                    <a:gd name="T35" fmla="*/ 24 h 1160"/>
                    <a:gd name="T36" fmla="*/ 822 w 3140"/>
                    <a:gd name="T37" fmla="*/ 66 h 1160"/>
                    <a:gd name="T38" fmla="*/ 572 w 3140"/>
                    <a:gd name="T39" fmla="*/ 125 h 1160"/>
                    <a:gd name="T40" fmla="*/ 361 w 3140"/>
                    <a:gd name="T41" fmla="*/ 197 h 1160"/>
                    <a:gd name="T42" fmla="*/ 188 w 3140"/>
                    <a:gd name="T43" fmla="*/ 283 h 1160"/>
                    <a:gd name="T44" fmla="*/ 72 w 3140"/>
                    <a:gd name="T45" fmla="*/ 378 h 1160"/>
                    <a:gd name="T46" fmla="*/ 10 w 3140"/>
                    <a:gd name="T47" fmla="*/ 482 h 1160"/>
                    <a:gd name="T48" fmla="*/ 10 w 3140"/>
                    <a:gd name="T49" fmla="*/ 601 h 1160"/>
                    <a:gd name="T50" fmla="*/ 72 w 3140"/>
                    <a:gd name="T51" fmla="*/ 723 h 1160"/>
                    <a:gd name="T52" fmla="*/ 188 w 3140"/>
                    <a:gd name="T53" fmla="*/ 836 h 1160"/>
                    <a:gd name="T54" fmla="*/ 361 w 3140"/>
                    <a:gd name="T55" fmla="*/ 934 h 1160"/>
                    <a:gd name="T56" fmla="*/ 572 w 3140"/>
                    <a:gd name="T57" fmla="*/ 1017 h 1160"/>
                    <a:gd name="T58" fmla="*/ 822 w 3140"/>
                    <a:gd name="T59" fmla="*/ 1086 h 1160"/>
                    <a:gd name="T60" fmla="*/ 1106 w 3140"/>
                    <a:gd name="T61" fmla="*/ 1133 h 1160"/>
                    <a:gd name="T62" fmla="*/ 1409 w 3140"/>
                    <a:gd name="T63" fmla="*/ 1157 h 11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140" h="1160">
                      <a:moveTo>
                        <a:pt x="1572" y="1160"/>
                      </a:moveTo>
                      <a:lnTo>
                        <a:pt x="1750" y="1157"/>
                      </a:lnTo>
                      <a:lnTo>
                        <a:pt x="1919" y="1145"/>
                      </a:lnTo>
                      <a:lnTo>
                        <a:pt x="2077" y="1127"/>
                      </a:lnTo>
                      <a:lnTo>
                        <a:pt x="2231" y="1103"/>
                      </a:lnTo>
                      <a:lnTo>
                        <a:pt x="2370" y="1074"/>
                      </a:lnTo>
                      <a:lnTo>
                        <a:pt x="2495" y="1041"/>
                      </a:lnTo>
                      <a:lnTo>
                        <a:pt x="2616" y="1002"/>
                      </a:lnTo>
                      <a:lnTo>
                        <a:pt x="2721" y="958"/>
                      </a:lnTo>
                      <a:lnTo>
                        <a:pt x="2818" y="913"/>
                      </a:lnTo>
                      <a:lnTo>
                        <a:pt x="2899" y="863"/>
                      </a:lnTo>
                      <a:lnTo>
                        <a:pt x="2972" y="812"/>
                      </a:lnTo>
                      <a:lnTo>
                        <a:pt x="3034" y="759"/>
                      </a:lnTo>
                      <a:lnTo>
                        <a:pt x="3077" y="702"/>
                      </a:lnTo>
                      <a:lnTo>
                        <a:pt x="3111" y="646"/>
                      </a:lnTo>
                      <a:lnTo>
                        <a:pt x="3135" y="592"/>
                      </a:lnTo>
                      <a:lnTo>
                        <a:pt x="3140" y="536"/>
                      </a:lnTo>
                      <a:lnTo>
                        <a:pt x="3130" y="482"/>
                      </a:lnTo>
                      <a:lnTo>
                        <a:pt x="3106" y="428"/>
                      </a:lnTo>
                      <a:lnTo>
                        <a:pt x="3068" y="378"/>
                      </a:lnTo>
                      <a:lnTo>
                        <a:pt x="3015" y="330"/>
                      </a:lnTo>
                      <a:lnTo>
                        <a:pt x="2947" y="283"/>
                      </a:lnTo>
                      <a:lnTo>
                        <a:pt x="2871" y="238"/>
                      </a:lnTo>
                      <a:lnTo>
                        <a:pt x="2779" y="197"/>
                      </a:lnTo>
                      <a:lnTo>
                        <a:pt x="2678" y="158"/>
                      </a:lnTo>
                      <a:lnTo>
                        <a:pt x="2568" y="125"/>
                      </a:lnTo>
                      <a:lnTo>
                        <a:pt x="2447" y="92"/>
                      </a:lnTo>
                      <a:lnTo>
                        <a:pt x="2318" y="66"/>
                      </a:lnTo>
                      <a:lnTo>
                        <a:pt x="2178" y="42"/>
                      </a:lnTo>
                      <a:lnTo>
                        <a:pt x="2039" y="24"/>
                      </a:lnTo>
                      <a:lnTo>
                        <a:pt x="1885" y="12"/>
                      </a:lnTo>
                      <a:lnTo>
                        <a:pt x="1731" y="3"/>
                      </a:lnTo>
                      <a:lnTo>
                        <a:pt x="1572" y="0"/>
                      </a:lnTo>
                      <a:lnTo>
                        <a:pt x="1409" y="3"/>
                      </a:lnTo>
                      <a:lnTo>
                        <a:pt x="1255" y="12"/>
                      </a:lnTo>
                      <a:lnTo>
                        <a:pt x="1106" y="24"/>
                      </a:lnTo>
                      <a:lnTo>
                        <a:pt x="962" y="42"/>
                      </a:lnTo>
                      <a:lnTo>
                        <a:pt x="822" y="66"/>
                      </a:lnTo>
                      <a:lnTo>
                        <a:pt x="692" y="92"/>
                      </a:lnTo>
                      <a:lnTo>
                        <a:pt x="572" y="125"/>
                      </a:lnTo>
                      <a:lnTo>
                        <a:pt x="462" y="158"/>
                      </a:lnTo>
                      <a:lnTo>
                        <a:pt x="361" y="197"/>
                      </a:lnTo>
                      <a:lnTo>
                        <a:pt x="269" y="238"/>
                      </a:lnTo>
                      <a:lnTo>
                        <a:pt x="188" y="283"/>
                      </a:lnTo>
                      <a:lnTo>
                        <a:pt x="125" y="330"/>
                      </a:lnTo>
                      <a:lnTo>
                        <a:pt x="72" y="378"/>
                      </a:lnTo>
                      <a:lnTo>
                        <a:pt x="34" y="428"/>
                      </a:lnTo>
                      <a:lnTo>
                        <a:pt x="10" y="482"/>
                      </a:lnTo>
                      <a:lnTo>
                        <a:pt x="0" y="536"/>
                      </a:lnTo>
                      <a:lnTo>
                        <a:pt x="10" y="601"/>
                      </a:lnTo>
                      <a:lnTo>
                        <a:pt x="34" y="663"/>
                      </a:lnTo>
                      <a:lnTo>
                        <a:pt x="72" y="723"/>
                      </a:lnTo>
                      <a:lnTo>
                        <a:pt x="125" y="779"/>
                      </a:lnTo>
                      <a:lnTo>
                        <a:pt x="188" y="836"/>
                      </a:lnTo>
                      <a:lnTo>
                        <a:pt x="269" y="886"/>
                      </a:lnTo>
                      <a:lnTo>
                        <a:pt x="361" y="934"/>
                      </a:lnTo>
                      <a:lnTo>
                        <a:pt x="462" y="979"/>
                      </a:lnTo>
                      <a:lnTo>
                        <a:pt x="572" y="1017"/>
                      </a:lnTo>
                      <a:lnTo>
                        <a:pt x="692" y="1053"/>
                      </a:lnTo>
                      <a:lnTo>
                        <a:pt x="822" y="1086"/>
                      </a:lnTo>
                      <a:lnTo>
                        <a:pt x="962" y="1112"/>
                      </a:lnTo>
                      <a:lnTo>
                        <a:pt x="1106" y="1133"/>
                      </a:lnTo>
                      <a:lnTo>
                        <a:pt x="1255" y="1148"/>
                      </a:lnTo>
                      <a:lnTo>
                        <a:pt x="1409" y="1157"/>
                      </a:lnTo>
                      <a:lnTo>
                        <a:pt x="1572" y="116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67DCD9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" name="Freeform 30"/>
                <p:cNvSpPr>
                  <a:spLocks noChangeAspect="1"/>
                </p:cNvSpPr>
                <p:nvPr/>
              </p:nvSpPr>
              <p:spPr bwMode="auto">
                <a:xfrm>
                  <a:off x="1378" y="2118"/>
                  <a:ext cx="2640" cy="672"/>
                </a:xfrm>
                <a:custGeom>
                  <a:avLst/>
                  <a:gdLst>
                    <a:gd name="T0" fmla="*/ 2496 w 2640"/>
                    <a:gd name="T1" fmla="*/ 26 h 672"/>
                    <a:gd name="T2" fmla="*/ 2563 w 2640"/>
                    <a:gd name="T3" fmla="*/ 80 h 672"/>
                    <a:gd name="T4" fmla="*/ 2611 w 2640"/>
                    <a:gd name="T5" fmla="*/ 136 h 672"/>
                    <a:gd name="T6" fmla="*/ 2635 w 2640"/>
                    <a:gd name="T7" fmla="*/ 199 h 672"/>
                    <a:gd name="T8" fmla="*/ 2635 w 2640"/>
                    <a:gd name="T9" fmla="*/ 273 h 672"/>
                    <a:gd name="T10" fmla="*/ 2582 w 2640"/>
                    <a:gd name="T11" fmla="*/ 359 h 672"/>
                    <a:gd name="T12" fmla="*/ 2481 w 2640"/>
                    <a:gd name="T13" fmla="*/ 440 h 672"/>
                    <a:gd name="T14" fmla="*/ 2337 w 2640"/>
                    <a:gd name="T15" fmla="*/ 511 h 672"/>
                    <a:gd name="T16" fmla="*/ 2159 w 2640"/>
                    <a:gd name="T17" fmla="*/ 570 h 672"/>
                    <a:gd name="T18" fmla="*/ 1947 w 2640"/>
                    <a:gd name="T19" fmla="*/ 618 h 672"/>
                    <a:gd name="T20" fmla="*/ 1712 w 2640"/>
                    <a:gd name="T21" fmla="*/ 651 h 672"/>
                    <a:gd name="T22" fmla="*/ 1457 w 2640"/>
                    <a:gd name="T23" fmla="*/ 669 h 672"/>
                    <a:gd name="T24" fmla="*/ 1188 w 2640"/>
                    <a:gd name="T25" fmla="*/ 669 h 672"/>
                    <a:gd name="T26" fmla="*/ 928 w 2640"/>
                    <a:gd name="T27" fmla="*/ 651 h 672"/>
                    <a:gd name="T28" fmla="*/ 693 w 2640"/>
                    <a:gd name="T29" fmla="*/ 618 h 672"/>
                    <a:gd name="T30" fmla="*/ 481 w 2640"/>
                    <a:gd name="T31" fmla="*/ 570 h 672"/>
                    <a:gd name="T32" fmla="*/ 303 w 2640"/>
                    <a:gd name="T33" fmla="*/ 511 h 672"/>
                    <a:gd name="T34" fmla="*/ 159 w 2640"/>
                    <a:gd name="T35" fmla="*/ 440 h 672"/>
                    <a:gd name="T36" fmla="*/ 58 w 2640"/>
                    <a:gd name="T37" fmla="*/ 359 h 672"/>
                    <a:gd name="T38" fmla="*/ 5 w 2640"/>
                    <a:gd name="T39" fmla="*/ 273 h 672"/>
                    <a:gd name="T40" fmla="*/ 5 w 2640"/>
                    <a:gd name="T41" fmla="*/ 190 h 672"/>
                    <a:gd name="T42" fmla="*/ 39 w 2640"/>
                    <a:gd name="T43" fmla="*/ 118 h 672"/>
                    <a:gd name="T44" fmla="*/ 43 w 2640"/>
                    <a:gd name="T45" fmla="*/ 136 h 672"/>
                    <a:gd name="T46" fmla="*/ 48 w 2640"/>
                    <a:gd name="T47" fmla="*/ 237 h 672"/>
                    <a:gd name="T48" fmla="*/ 116 w 2640"/>
                    <a:gd name="T49" fmla="*/ 333 h 672"/>
                    <a:gd name="T50" fmla="*/ 236 w 2640"/>
                    <a:gd name="T51" fmla="*/ 416 h 672"/>
                    <a:gd name="T52" fmla="*/ 404 w 2640"/>
                    <a:gd name="T53" fmla="*/ 490 h 672"/>
                    <a:gd name="T54" fmla="*/ 620 w 2640"/>
                    <a:gd name="T55" fmla="*/ 550 h 672"/>
                    <a:gd name="T56" fmla="*/ 875 w 2640"/>
                    <a:gd name="T57" fmla="*/ 591 h 672"/>
                    <a:gd name="T58" fmla="*/ 1159 w 2640"/>
                    <a:gd name="T59" fmla="*/ 612 h 672"/>
                    <a:gd name="T60" fmla="*/ 1447 w 2640"/>
                    <a:gd name="T61" fmla="*/ 612 h 672"/>
                    <a:gd name="T62" fmla="*/ 1702 w 2640"/>
                    <a:gd name="T63" fmla="*/ 597 h 672"/>
                    <a:gd name="T64" fmla="*/ 1928 w 2640"/>
                    <a:gd name="T65" fmla="*/ 567 h 672"/>
                    <a:gd name="T66" fmla="*/ 2121 w 2640"/>
                    <a:gd name="T67" fmla="*/ 523 h 672"/>
                    <a:gd name="T68" fmla="*/ 2284 w 2640"/>
                    <a:gd name="T69" fmla="*/ 469 h 672"/>
                    <a:gd name="T70" fmla="*/ 2414 w 2640"/>
                    <a:gd name="T71" fmla="*/ 410 h 672"/>
                    <a:gd name="T72" fmla="*/ 2510 w 2640"/>
                    <a:gd name="T73" fmla="*/ 341 h 672"/>
                    <a:gd name="T74" fmla="*/ 2563 w 2640"/>
                    <a:gd name="T75" fmla="*/ 267 h 672"/>
                    <a:gd name="T76" fmla="*/ 2573 w 2640"/>
                    <a:gd name="T77" fmla="*/ 163 h 672"/>
                    <a:gd name="T78" fmla="*/ 2505 w 2640"/>
                    <a:gd name="T79" fmla="*/ 53 h 67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640" h="672">
                      <a:moveTo>
                        <a:pt x="2452" y="0"/>
                      </a:moveTo>
                      <a:lnTo>
                        <a:pt x="2496" y="26"/>
                      </a:lnTo>
                      <a:lnTo>
                        <a:pt x="2534" y="53"/>
                      </a:lnTo>
                      <a:lnTo>
                        <a:pt x="2563" y="80"/>
                      </a:lnTo>
                      <a:lnTo>
                        <a:pt x="2592" y="110"/>
                      </a:lnTo>
                      <a:lnTo>
                        <a:pt x="2611" y="136"/>
                      </a:lnTo>
                      <a:lnTo>
                        <a:pt x="2625" y="166"/>
                      </a:lnTo>
                      <a:lnTo>
                        <a:pt x="2635" y="199"/>
                      </a:lnTo>
                      <a:lnTo>
                        <a:pt x="2640" y="228"/>
                      </a:lnTo>
                      <a:lnTo>
                        <a:pt x="2635" y="273"/>
                      </a:lnTo>
                      <a:lnTo>
                        <a:pt x="2611" y="318"/>
                      </a:lnTo>
                      <a:lnTo>
                        <a:pt x="2582" y="359"/>
                      </a:lnTo>
                      <a:lnTo>
                        <a:pt x="2534" y="401"/>
                      </a:lnTo>
                      <a:lnTo>
                        <a:pt x="2481" y="440"/>
                      </a:lnTo>
                      <a:lnTo>
                        <a:pt x="2414" y="475"/>
                      </a:lnTo>
                      <a:lnTo>
                        <a:pt x="2337" y="511"/>
                      </a:lnTo>
                      <a:lnTo>
                        <a:pt x="2255" y="541"/>
                      </a:lnTo>
                      <a:lnTo>
                        <a:pt x="2159" y="570"/>
                      </a:lnTo>
                      <a:lnTo>
                        <a:pt x="2058" y="594"/>
                      </a:lnTo>
                      <a:lnTo>
                        <a:pt x="1947" y="618"/>
                      </a:lnTo>
                      <a:lnTo>
                        <a:pt x="1837" y="636"/>
                      </a:lnTo>
                      <a:lnTo>
                        <a:pt x="1712" y="651"/>
                      </a:lnTo>
                      <a:lnTo>
                        <a:pt x="1587" y="663"/>
                      </a:lnTo>
                      <a:lnTo>
                        <a:pt x="1457" y="669"/>
                      </a:lnTo>
                      <a:lnTo>
                        <a:pt x="1322" y="672"/>
                      </a:lnTo>
                      <a:lnTo>
                        <a:pt x="1188" y="669"/>
                      </a:lnTo>
                      <a:lnTo>
                        <a:pt x="1058" y="663"/>
                      </a:lnTo>
                      <a:lnTo>
                        <a:pt x="928" y="651"/>
                      </a:lnTo>
                      <a:lnTo>
                        <a:pt x="808" y="636"/>
                      </a:lnTo>
                      <a:lnTo>
                        <a:pt x="693" y="618"/>
                      </a:lnTo>
                      <a:lnTo>
                        <a:pt x="582" y="594"/>
                      </a:lnTo>
                      <a:lnTo>
                        <a:pt x="481" y="570"/>
                      </a:lnTo>
                      <a:lnTo>
                        <a:pt x="390" y="541"/>
                      </a:lnTo>
                      <a:lnTo>
                        <a:pt x="303" y="511"/>
                      </a:lnTo>
                      <a:lnTo>
                        <a:pt x="226" y="475"/>
                      </a:lnTo>
                      <a:lnTo>
                        <a:pt x="159" y="440"/>
                      </a:lnTo>
                      <a:lnTo>
                        <a:pt x="106" y="401"/>
                      </a:lnTo>
                      <a:lnTo>
                        <a:pt x="58" y="359"/>
                      </a:lnTo>
                      <a:lnTo>
                        <a:pt x="29" y="318"/>
                      </a:lnTo>
                      <a:lnTo>
                        <a:pt x="5" y="273"/>
                      </a:lnTo>
                      <a:lnTo>
                        <a:pt x="0" y="228"/>
                      </a:lnTo>
                      <a:lnTo>
                        <a:pt x="5" y="190"/>
                      </a:lnTo>
                      <a:lnTo>
                        <a:pt x="19" y="154"/>
                      </a:lnTo>
                      <a:lnTo>
                        <a:pt x="39" y="118"/>
                      </a:lnTo>
                      <a:lnTo>
                        <a:pt x="67" y="86"/>
                      </a:lnTo>
                      <a:lnTo>
                        <a:pt x="43" y="136"/>
                      </a:lnTo>
                      <a:lnTo>
                        <a:pt x="39" y="190"/>
                      </a:lnTo>
                      <a:lnTo>
                        <a:pt x="48" y="237"/>
                      </a:lnTo>
                      <a:lnTo>
                        <a:pt x="77" y="285"/>
                      </a:lnTo>
                      <a:lnTo>
                        <a:pt x="116" y="333"/>
                      </a:lnTo>
                      <a:lnTo>
                        <a:pt x="168" y="377"/>
                      </a:lnTo>
                      <a:lnTo>
                        <a:pt x="236" y="416"/>
                      </a:lnTo>
                      <a:lnTo>
                        <a:pt x="317" y="454"/>
                      </a:lnTo>
                      <a:lnTo>
                        <a:pt x="404" y="490"/>
                      </a:lnTo>
                      <a:lnTo>
                        <a:pt x="510" y="520"/>
                      </a:lnTo>
                      <a:lnTo>
                        <a:pt x="620" y="550"/>
                      </a:lnTo>
                      <a:lnTo>
                        <a:pt x="741" y="570"/>
                      </a:lnTo>
                      <a:lnTo>
                        <a:pt x="875" y="591"/>
                      </a:lnTo>
                      <a:lnTo>
                        <a:pt x="1015" y="603"/>
                      </a:lnTo>
                      <a:lnTo>
                        <a:pt x="1159" y="612"/>
                      </a:lnTo>
                      <a:lnTo>
                        <a:pt x="1313" y="615"/>
                      </a:lnTo>
                      <a:lnTo>
                        <a:pt x="1447" y="612"/>
                      </a:lnTo>
                      <a:lnTo>
                        <a:pt x="1577" y="606"/>
                      </a:lnTo>
                      <a:lnTo>
                        <a:pt x="1702" y="597"/>
                      </a:lnTo>
                      <a:lnTo>
                        <a:pt x="1818" y="582"/>
                      </a:lnTo>
                      <a:lnTo>
                        <a:pt x="1928" y="567"/>
                      </a:lnTo>
                      <a:lnTo>
                        <a:pt x="2029" y="547"/>
                      </a:lnTo>
                      <a:lnTo>
                        <a:pt x="2121" y="523"/>
                      </a:lnTo>
                      <a:lnTo>
                        <a:pt x="2207" y="499"/>
                      </a:lnTo>
                      <a:lnTo>
                        <a:pt x="2284" y="469"/>
                      </a:lnTo>
                      <a:lnTo>
                        <a:pt x="2356" y="440"/>
                      </a:lnTo>
                      <a:lnTo>
                        <a:pt x="2414" y="410"/>
                      </a:lnTo>
                      <a:lnTo>
                        <a:pt x="2467" y="374"/>
                      </a:lnTo>
                      <a:lnTo>
                        <a:pt x="2510" y="341"/>
                      </a:lnTo>
                      <a:lnTo>
                        <a:pt x="2544" y="306"/>
                      </a:lnTo>
                      <a:lnTo>
                        <a:pt x="2563" y="267"/>
                      </a:lnTo>
                      <a:lnTo>
                        <a:pt x="2577" y="231"/>
                      </a:lnTo>
                      <a:lnTo>
                        <a:pt x="2573" y="163"/>
                      </a:lnTo>
                      <a:lnTo>
                        <a:pt x="2549" y="104"/>
                      </a:lnTo>
                      <a:lnTo>
                        <a:pt x="2505" y="53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3" name="Group 31"/>
              <p:cNvGrpSpPr>
                <a:grpSpLocks noChangeAspect="1"/>
              </p:cNvGrpSpPr>
              <p:nvPr/>
            </p:nvGrpSpPr>
            <p:grpSpPr bwMode="auto">
              <a:xfrm rot="-673328">
                <a:off x="4272" y="2448"/>
                <a:ext cx="624" cy="273"/>
                <a:chOff x="4560" y="639"/>
                <a:chExt cx="816" cy="547"/>
              </a:xfrm>
            </p:grpSpPr>
            <p:sp>
              <p:nvSpPr>
                <p:cNvPr id="2228" name="Freeform 32"/>
                <p:cNvSpPr>
                  <a:spLocks noChangeAspect="1"/>
                </p:cNvSpPr>
                <p:nvPr/>
              </p:nvSpPr>
              <p:spPr bwMode="auto">
                <a:xfrm>
                  <a:off x="5075" y="704"/>
                  <a:ext cx="301" cy="266"/>
                </a:xfrm>
                <a:custGeom>
                  <a:avLst/>
                  <a:gdLst>
                    <a:gd name="T0" fmla="*/ 293 w 602"/>
                    <a:gd name="T1" fmla="*/ 3 h 533"/>
                    <a:gd name="T2" fmla="*/ 277 w 602"/>
                    <a:gd name="T3" fmla="*/ 2 h 533"/>
                    <a:gd name="T4" fmla="*/ 257 w 602"/>
                    <a:gd name="T5" fmla="*/ 9 h 533"/>
                    <a:gd name="T6" fmla="*/ 227 w 602"/>
                    <a:gd name="T7" fmla="*/ 26 h 533"/>
                    <a:gd name="T8" fmla="*/ 226 w 602"/>
                    <a:gd name="T9" fmla="*/ 19 h 533"/>
                    <a:gd name="T10" fmla="*/ 242 w 602"/>
                    <a:gd name="T11" fmla="*/ 4 h 533"/>
                    <a:gd name="T12" fmla="*/ 235 w 602"/>
                    <a:gd name="T13" fmla="*/ 2 h 533"/>
                    <a:gd name="T14" fmla="*/ 215 w 602"/>
                    <a:gd name="T15" fmla="*/ 13 h 533"/>
                    <a:gd name="T16" fmla="*/ 192 w 602"/>
                    <a:gd name="T17" fmla="*/ 29 h 533"/>
                    <a:gd name="T18" fmla="*/ 170 w 602"/>
                    <a:gd name="T19" fmla="*/ 43 h 533"/>
                    <a:gd name="T20" fmla="*/ 177 w 602"/>
                    <a:gd name="T21" fmla="*/ 30 h 533"/>
                    <a:gd name="T22" fmla="*/ 199 w 602"/>
                    <a:gd name="T23" fmla="*/ 7 h 533"/>
                    <a:gd name="T24" fmla="*/ 190 w 602"/>
                    <a:gd name="T25" fmla="*/ 3 h 533"/>
                    <a:gd name="T26" fmla="*/ 169 w 602"/>
                    <a:gd name="T27" fmla="*/ 10 h 533"/>
                    <a:gd name="T28" fmla="*/ 147 w 602"/>
                    <a:gd name="T29" fmla="*/ 21 h 533"/>
                    <a:gd name="T30" fmla="*/ 126 w 602"/>
                    <a:gd name="T31" fmla="*/ 32 h 533"/>
                    <a:gd name="T32" fmla="*/ 129 w 602"/>
                    <a:gd name="T33" fmla="*/ 23 h 533"/>
                    <a:gd name="T34" fmla="*/ 142 w 602"/>
                    <a:gd name="T35" fmla="*/ 8 h 533"/>
                    <a:gd name="T36" fmla="*/ 114 w 602"/>
                    <a:gd name="T37" fmla="*/ 14 h 533"/>
                    <a:gd name="T38" fmla="*/ 77 w 602"/>
                    <a:gd name="T39" fmla="*/ 51 h 533"/>
                    <a:gd name="T40" fmla="*/ 60 w 602"/>
                    <a:gd name="T41" fmla="*/ 38 h 533"/>
                    <a:gd name="T42" fmla="*/ 43 w 602"/>
                    <a:gd name="T43" fmla="*/ 67 h 533"/>
                    <a:gd name="T44" fmla="*/ 37 w 602"/>
                    <a:gd name="T45" fmla="*/ 80 h 533"/>
                    <a:gd name="T46" fmla="*/ 27 w 602"/>
                    <a:gd name="T47" fmla="*/ 75 h 533"/>
                    <a:gd name="T48" fmla="*/ 11 w 602"/>
                    <a:gd name="T49" fmla="*/ 86 h 533"/>
                    <a:gd name="T50" fmla="*/ 0 w 602"/>
                    <a:gd name="T51" fmla="*/ 128 h 533"/>
                    <a:gd name="T52" fmla="*/ 14 w 602"/>
                    <a:gd name="T53" fmla="*/ 161 h 533"/>
                    <a:gd name="T54" fmla="*/ 44 w 602"/>
                    <a:gd name="T55" fmla="*/ 174 h 533"/>
                    <a:gd name="T56" fmla="*/ 55 w 602"/>
                    <a:gd name="T57" fmla="*/ 184 h 533"/>
                    <a:gd name="T58" fmla="*/ 45 w 602"/>
                    <a:gd name="T59" fmla="*/ 215 h 533"/>
                    <a:gd name="T60" fmla="*/ 52 w 602"/>
                    <a:gd name="T61" fmla="*/ 245 h 533"/>
                    <a:gd name="T62" fmla="*/ 91 w 602"/>
                    <a:gd name="T63" fmla="*/ 264 h 533"/>
                    <a:gd name="T64" fmla="*/ 120 w 602"/>
                    <a:gd name="T65" fmla="*/ 254 h 533"/>
                    <a:gd name="T66" fmla="*/ 126 w 602"/>
                    <a:gd name="T67" fmla="*/ 244 h 533"/>
                    <a:gd name="T68" fmla="*/ 152 w 602"/>
                    <a:gd name="T69" fmla="*/ 245 h 533"/>
                    <a:gd name="T70" fmla="*/ 147 w 602"/>
                    <a:gd name="T71" fmla="*/ 222 h 533"/>
                    <a:gd name="T72" fmla="*/ 174 w 602"/>
                    <a:gd name="T73" fmla="*/ 212 h 533"/>
                    <a:gd name="T74" fmla="*/ 197 w 602"/>
                    <a:gd name="T75" fmla="*/ 199 h 533"/>
                    <a:gd name="T76" fmla="*/ 213 w 602"/>
                    <a:gd name="T77" fmla="*/ 186 h 533"/>
                    <a:gd name="T78" fmla="*/ 218 w 602"/>
                    <a:gd name="T79" fmla="*/ 177 h 533"/>
                    <a:gd name="T80" fmla="*/ 200 w 602"/>
                    <a:gd name="T81" fmla="*/ 184 h 533"/>
                    <a:gd name="T82" fmla="*/ 196 w 602"/>
                    <a:gd name="T83" fmla="*/ 178 h 533"/>
                    <a:gd name="T84" fmla="*/ 235 w 602"/>
                    <a:gd name="T85" fmla="*/ 144 h 533"/>
                    <a:gd name="T86" fmla="*/ 248 w 602"/>
                    <a:gd name="T87" fmla="*/ 120 h 533"/>
                    <a:gd name="T88" fmla="*/ 221 w 602"/>
                    <a:gd name="T89" fmla="*/ 129 h 533"/>
                    <a:gd name="T90" fmla="*/ 213 w 602"/>
                    <a:gd name="T91" fmla="*/ 124 h 533"/>
                    <a:gd name="T92" fmla="*/ 257 w 602"/>
                    <a:gd name="T93" fmla="*/ 82 h 533"/>
                    <a:gd name="T94" fmla="*/ 272 w 602"/>
                    <a:gd name="T95" fmla="*/ 57 h 533"/>
                    <a:gd name="T96" fmla="*/ 253 w 602"/>
                    <a:gd name="T97" fmla="*/ 69 h 533"/>
                    <a:gd name="T98" fmla="*/ 252 w 602"/>
                    <a:gd name="T99" fmla="*/ 58 h 533"/>
                    <a:gd name="T100" fmla="*/ 282 w 602"/>
                    <a:gd name="T101" fmla="*/ 18 h 5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02" h="533">
                      <a:moveTo>
                        <a:pt x="602" y="15"/>
                      </a:moveTo>
                      <a:lnTo>
                        <a:pt x="596" y="12"/>
                      </a:lnTo>
                      <a:lnTo>
                        <a:pt x="591" y="9"/>
                      </a:lnTo>
                      <a:lnTo>
                        <a:pt x="585" y="7"/>
                      </a:lnTo>
                      <a:lnTo>
                        <a:pt x="578" y="5"/>
                      </a:lnTo>
                      <a:lnTo>
                        <a:pt x="571" y="4"/>
                      </a:lnTo>
                      <a:lnTo>
                        <a:pt x="562" y="4"/>
                      </a:lnTo>
                      <a:lnTo>
                        <a:pt x="554" y="5"/>
                      </a:lnTo>
                      <a:lnTo>
                        <a:pt x="545" y="6"/>
                      </a:lnTo>
                      <a:lnTo>
                        <a:pt x="535" y="9"/>
                      </a:lnTo>
                      <a:lnTo>
                        <a:pt x="525" y="13"/>
                      </a:lnTo>
                      <a:lnTo>
                        <a:pt x="513" y="18"/>
                      </a:lnTo>
                      <a:lnTo>
                        <a:pt x="500" y="24"/>
                      </a:lnTo>
                      <a:lnTo>
                        <a:pt x="485" y="32"/>
                      </a:lnTo>
                      <a:lnTo>
                        <a:pt x="470" y="41"/>
                      </a:lnTo>
                      <a:lnTo>
                        <a:pt x="454" y="52"/>
                      </a:lnTo>
                      <a:lnTo>
                        <a:pt x="436" y="64"/>
                      </a:lnTo>
                      <a:lnTo>
                        <a:pt x="439" y="55"/>
                      </a:lnTo>
                      <a:lnTo>
                        <a:pt x="444" y="47"/>
                      </a:lnTo>
                      <a:lnTo>
                        <a:pt x="451" y="39"/>
                      </a:lnTo>
                      <a:lnTo>
                        <a:pt x="458" y="31"/>
                      </a:lnTo>
                      <a:lnTo>
                        <a:pt x="466" y="23"/>
                      </a:lnTo>
                      <a:lnTo>
                        <a:pt x="475" y="16"/>
                      </a:lnTo>
                      <a:lnTo>
                        <a:pt x="484" y="8"/>
                      </a:lnTo>
                      <a:lnTo>
                        <a:pt x="493" y="1"/>
                      </a:lnTo>
                      <a:lnTo>
                        <a:pt x="486" y="0"/>
                      </a:lnTo>
                      <a:lnTo>
                        <a:pt x="479" y="1"/>
                      </a:lnTo>
                      <a:lnTo>
                        <a:pt x="470" y="4"/>
                      </a:lnTo>
                      <a:lnTo>
                        <a:pt x="461" y="8"/>
                      </a:lnTo>
                      <a:lnTo>
                        <a:pt x="451" y="14"/>
                      </a:lnTo>
                      <a:lnTo>
                        <a:pt x="441" y="20"/>
                      </a:lnTo>
                      <a:lnTo>
                        <a:pt x="430" y="27"/>
                      </a:lnTo>
                      <a:lnTo>
                        <a:pt x="418" y="35"/>
                      </a:lnTo>
                      <a:lnTo>
                        <a:pt x="407" y="43"/>
                      </a:lnTo>
                      <a:lnTo>
                        <a:pt x="396" y="51"/>
                      </a:lnTo>
                      <a:lnTo>
                        <a:pt x="384" y="59"/>
                      </a:lnTo>
                      <a:lnTo>
                        <a:pt x="373" y="67"/>
                      </a:lnTo>
                      <a:lnTo>
                        <a:pt x="362" y="74"/>
                      </a:lnTo>
                      <a:lnTo>
                        <a:pt x="350" y="82"/>
                      </a:lnTo>
                      <a:lnTo>
                        <a:pt x="340" y="87"/>
                      </a:lnTo>
                      <a:lnTo>
                        <a:pt x="330" y="92"/>
                      </a:lnTo>
                      <a:lnTo>
                        <a:pt x="336" y="83"/>
                      </a:lnTo>
                      <a:lnTo>
                        <a:pt x="344" y="72"/>
                      </a:lnTo>
                      <a:lnTo>
                        <a:pt x="354" y="61"/>
                      </a:lnTo>
                      <a:lnTo>
                        <a:pt x="365" y="49"/>
                      </a:lnTo>
                      <a:lnTo>
                        <a:pt x="375" y="38"/>
                      </a:lnTo>
                      <a:lnTo>
                        <a:pt x="386" y="26"/>
                      </a:lnTo>
                      <a:lnTo>
                        <a:pt x="397" y="15"/>
                      </a:lnTo>
                      <a:lnTo>
                        <a:pt x="407" y="4"/>
                      </a:lnTo>
                      <a:lnTo>
                        <a:pt x="399" y="4"/>
                      </a:lnTo>
                      <a:lnTo>
                        <a:pt x="390" y="5"/>
                      </a:lnTo>
                      <a:lnTo>
                        <a:pt x="380" y="6"/>
                      </a:lnTo>
                      <a:lnTo>
                        <a:pt x="370" y="9"/>
                      </a:lnTo>
                      <a:lnTo>
                        <a:pt x="359" y="13"/>
                      </a:lnTo>
                      <a:lnTo>
                        <a:pt x="348" y="17"/>
                      </a:lnTo>
                      <a:lnTo>
                        <a:pt x="337" y="21"/>
                      </a:lnTo>
                      <a:lnTo>
                        <a:pt x="326" y="26"/>
                      </a:lnTo>
                      <a:lnTo>
                        <a:pt x="315" y="31"/>
                      </a:lnTo>
                      <a:lnTo>
                        <a:pt x="303" y="37"/>
                      </a:lnTo>
                      <a:lnTo>
                        <a:pt x="293" y="42"/>
                      </a:lnTo>
                      <a:lnTo>
                        <a:pt x="281" y="48"/>
                      </a:lnTo>
                      <a:lnTo>
                        <a:pt x="270" y="54"/>
                      </a:lnTo>
                      <a:lnTo>
                        <a:pt x="260" y="60"/>
                      </a:lnTo>
                      <a:lnTo>
                        <a:pt x="251" y="65"/>
                      </a:lnTo>
                      <a:lnTo>
                        <a:pt x="242" y="71"/>
                      </a:lnTo>
                      <a:lnTo>
                        <a:pt x="246" y="62"/>
                      </a:lnTo>
                      <a:lnTo>
                        <a:pt x="251" y="54"/>
                      </a:lnTo>
                      <a:lnTo>
                        <a:pt x="257" y="46"/>
                      </a:lnTo>
                      <a:lnTo>
                        <a:pt x="263" y="39"/>
                      </a:lnTo>
                      <a:lnTo>
                        <a:pt x="270" y="31"/>
                      </a:lnTo>
                      <a:lnTo>
                        <a:pt x="277" y="24"/>
                      </a:lnTo>
                      <a:lnTo>
                        <a:pt x="284" y="17"/>
                      </a:lnTo>
                      <a:lnTo>
                        <a:pt x="292" y="9"/>
                      </a:lnTo>
                      <a:lnTo>
                        <a:pt x="269" y="12"/>
                      </a:lnTo>
                      <a:lnTo>
                        <a:pt x="248" y="18"/>
                      </a:lnTo>
                      <a:lnTo>
                        <a:pt x="227" y="28"/>
                      </a:lnTo>
                      <a:lnTo>
                        <a:pt x="207" y="41"/>
                      </a:lnTo>
                      <a:lnTo>
                        <a:pt x="188" y="58"/>
                      </a:lnTo>
                      <a:lnTo>
                        <a:pt x="170" y="80"/>
                      </a:lnTo>
                      <a:lnTo>
                        <a:pt x="153" y="103"/>
                      </a:lnTo>
                      <a:lnTo>
                        <a:pt x="135" y="129"/>
                      </a:lnTo>
                      <a:lnTo>
                        <a:pt x="152" y="53"/>
                      </a:lnTo>
                      <a:lnTo>
                        <a:pt x="134" y="64"/>
                      </a:lnTo>
                      <a:lnTo>
                        <a:pt x="120" y="76"/>
                      </a:lnTo>
                      <a:lnTo>
                        <a:pt x="108" y="91"/>
                      </a:lnTo>
                      <a:lnTo>
                        <a:pt x="98" y="105"/>
                      </a:lnTo>
                      <a:lnTo>
                        <a:pt x="91" y="120"/>
                      </a:lnTo>
                      <a:lnTo>
                        <a:pt x="86" y="135"/>
                      </a:lnTo>
                      <a:lnTo>
                        <a:pt x="84" y="150"/>
                      </a:lnTo>
                      <a:lnTo>
                        <a:pt x="84" y="162"/>
                      </a:lnTo>
                      <a:lnTo>
                        <a:pt x="80" y="162"/>
                      </a:lnTo>
                      <a:lnTo>
                        <a:pt x="74" y="161"/>
                      </a:lnTo>
                      <a:lnTo>
                        <a:pt x="68" y="161"/>
                      </a:lnTo>
                      <a:lnTo>
                        <a:pt x="62" y="159"/>
                      </a:lnTo>
                      <a:lnTo>
                        <a:pt x="57" y="156"/>
                      </a:lnTo>
                      <a:lnTo>
                        <a:pt x="53" y="150"/>
                      </a:lnTo>
                      <a:lnTo>
                        <a:pt x="51" y="141"/>
                      </a:lnTo>
                      <a:lnTo>
                        <a:pt x="51" y="128"/>
                      </a:lnTo>
                      <a:lnTo>
                        <a:pt x="34" y="151"/>
                      </a:lnTo>
                      <a:lnTo>
                        <a:pt x="21" y="173"/>
                      </a:lnTo>
                      <a:lnTo>
                        <a:pt x="11" y="194"/>
                      </a:lnTo>
                      <a:lnTo>
                        <a:pt x="3" y="217"/>
                      </a:lnTo>
                      <a:lnTo>
                        <a:pt x="0" y="237"/>
                      </a:lnTo>
                      <a:lnTo>
                        <a:pt x="0" y="257"/>
                      </a:lnTo>
                      <a:lnTo>
                        <a:pt x="3" y="275"/>
                      </a:lnTo>
                      <a:lnTo>
                        <a:pt x="9" y="293"/>
                      </a:lnTo>
                      <a:lnTo>
                        <a:pt x="17" y="309"/>
                      </a:lnTo>
                      <a:lnTo>
                        <a:pt x="27" y="322"/>
                      </a:lnTo>
                      <a:lnTo>
                        <a:pt x="39" y="333"/>
                      </a:lnTo>
                      <a:lnTo>
                        <a:pt x="53" y="341"/>
                      </a:lnTo>
                      <a:lnTo>
                        <a:pt x="69" y="347"/>
                      </a:lnTo>
                      <a:lnTo>
                        <a:pt x="87" y="349"/>
                      </a:lnTo>
                      <a:lnTo>
                        <a:pt x="105" y="348"/>
                      </a:lnTo>
                      <a:lnTo>
                        <a:pt x="124" y="344"/>
                      </a:lnTo>
                      <a:lnTo>
                        <a:pt x="117" y="356"/>
                      </a:lnTo>
                      <a:lnTo>
                        <a:pt x="110" y="369"/>
                      </a:lnTo>
                      <a:lnTo>
                        <a:pt x="103" y="383"/>
                      </a:lnTo>
                      <a:lnTo>
                        <a:pt x="97" y="398"/>
                      </a:lnTo>
                      <a:lnTo>
                        <a:pt x="92" y="414"/>
                      </a:lnTo>
                      <a:lnTo>
                        <a:pt x="89" y="430"/>
                      </a:lnTo>
                      <a:lnTo>
                        <a:pt x="89" y="446"/>
                      </a:lnTo>
                      <a:lnTo>
                        <a:pt x="90" y="461"/>
                      </a:lnTo>
                      <a:lnTo>
                        <a:pt x="95" y="476"/>
                      </a:lnTo>
                      <a:lnTo>
                        <a:pt x="104" y="491"/>
                      </a:lnTo>
                      <a:lnTo>
                        <a:pt x="116" y="503"/>
                      </a:lnTo>
                      <a:lnTo>
                        <a:pt x="132" y="514"/>
                      </a:lnTo>
                      <a:lnTo>
                        <a:pt x="155" y="522"/>
                      </a:lnTo>
                      <a:lnTo>
                        <a:pt x="181" y="529"/>
                      </a:lnTo>
                      <a:lnTo>
                        <a:pt x="214" y="532"/>
                      </a:lnTo>
                      <a:lnTo>
                        <a:pt x="253" y="533"/>
                      </a:lnTo>
                      <a:lnTo>
                        <a:pt x="248" y="522"/>
                      </a:lnTo>
                      <a:lnTo>
                        <a:pt x="240" y="509"/>
                      </a:lnTo>
                      <a:lnTo>
                        <a:pt x="232" y="496"/>
                      </a:lnTo>
                      <a:lnTo>
                        <a:pt x="227" y="484"/>
                      </a:lnTo>
                      <a:lnTo>
                        <a:pt x="239" y="485"/>
                      </a:lnTo>
                      <a:lnTo>
                        <a:pt x="252" y="488"/>
                      </a:lnTo>
                      <a:lnTo>
                        <a:pt x="265" y="490"/>
                      </a:lnTo>
                      <a:lnTo>
                        <a:pt x="278" y="491"/>
                      </a:lnTo>
                      <a:lnTo>
                        <a:pt x="292" y="491"/>
                      </a:lnTo>
                      <a:lnTo>
                        <a:pt x="304" y="490"/>
                      </a:lnTo>
                      <a:lnTo>
                        <a:pt x="315" y="488"/>
                      </a:lnTo>
                      <a:lnTo>
                        <a:pt x="325" y="482"/>
                      </a:lnTo>
                      <a:lnTo>
                        <a:pt x="277" y="449"/>
                      </a:lnTo>
                      <a:lnTo>
                        <a:pt x="293" y="445"/>
                      </a:lnTo>
                      <a:lnTo>
                        <a:pt x="308" y="440"/>
                      </a:lnTo>
                      <a:lnTo>
                        <a:pt x="322" y="435"/>
                      </a:lnTo>
                      <a:lnTo>
                        <a:pt x="336" y="430"/>
                      </a:lnTo>
                      <a:lnTo>
                        <a:pt x="348" y="424"/>
                      </a:lnTo>
                      <a:lnTo>
                        <a:pt x="361" y="417"/>
                      </a:lnTo>
                      <a:lnTo>
                        <a:pt x="372" y="411"/>
                      </a:lnTo>
                      <a:lnTo>
                        <a:pt x="383" y="405"/>
                      </a:lnTo>
                      <a:lnTo>
                        <a:pt x="393" y="399"/>
                      </a:lnTo>
                      <a:lnTo>
                        <a:pt x="402" y="392"/>
                      </a:lnTo>
                      <a:lnTo>
                        <a:pt x="410" y="386"/>
                      </a:lnTo>
                      <a:lnTo>
                        <a:pt x="418" y="379"/>
                      </a:lnTo>
                      <a:lnTo>
                        <a:pt x="425" y="372"/>
                      </a:lnTo>
                      <a:lnTo>
                        <a:pt x="433" y="366"/>
                      </a:lnTo>
                      <a:lnTo>
                        <a:pt x="438" y="359"/>
                      </a:lnTo>
                      <a:lnTo>
                        <a:pt x="443" y="352"/>
                      </a:lnTo>
                      <a:lnTo>
                        <a:pt x="435" y="355"/>
                      </a:lnTo>
                      <a:lnTo>
                        <a:pt x="425" y="358"/>
                      </a:lnTo>
                      <a:lnTo>
                        <a:pt x="416" y="362"/>
                      </a:lnTo>
                      <a:lnTo>
                        <a:pt x="408" y="365"/>
                      </a:lnTo>
                      <a:lnTo>
                        <a:pt x="399" y="368"/>
                      </a:lnTo>
                      <a:lnTo>
                        <a:pt x="391" y="370"/>
                      </a:lnTo>
                      <a:lnTo>
                        <a:pt x="383" y="371"/>
                      </a:lnTo>
                      <a:lnTo>
                        <a:pt x="375" y="370"/>
                      </a:lnTo>
                      <a:lnTo>
                        <a:pt x="392" y="357"/>
                      </a:lnTo>
                      <a:lnTo>
                        <a:pt x="411" y="341"/>
                      </a:lnTo>
                      <a:lnTo>
                        <a:pt x="432" y="325"/>
                      </a:lnTo>
                      <a:lnTo>
                        <a:pt x="451" y="307"/>
                      </a:lnTo>
                      <a:lnTo>
                        <a:pt x="469" y="289"/>
                      </a:lnTo>
                      <a:lnTo>
                        <a:pt x="485" y="270"/>
                      </a:lnTo>
                      <a:lnTo>
                        <a:pt x="499" y="252"/>
                      </a:lnTo>
                      <a:lnTo>
                        <a:pt x="509" y="235"/>
                      </a:lnTo>
                      <a:lnTo>
                        <a:pt x="496" y="240"/>
                      </a:lnTo>
                      <a:lnTo>
                        <a:pt x="482" y="245"/>
                      </a:lnTo>
                      <a:lnTo>
                        <a:pt x="469" y="250"/>
                      </a:lnTo>
                      <a:lnTo>
                        <a:pt x="455" y="254"/>
                      </a:lnTo>
                      <a:lnTo>
                        <a:pt x="442" y="258"/>
                      </a:lnTo>
                      <a:lnTo>
                        <a:pt x="430" y="262"/>
                      </a:lnTo>
                      <a:lnTo>
                        <a:pt x="418" y="264"/>
                      </a:lnTo>
                      <a:lnTo>
                        <a:pt x="408" y="266"/>
                      </a:lnTo>
                      <a:lnTo>
                        <a:pt x="425" y="249"/>
                      </a:lnTo>
                      <a:lnTo>
                        <a:pt x="447" y="230"/>
                      </a:lnTo>
                      <a:lnTo>
                        <a:pt x="469" y="208"/>
                      </a:lnTo>
                      <a:lnTo>
                        <a:pt x="492" y="186"/>
                      </a:lnTo>
                      <a:lnTo>
                        <a:pt x="514" y="165"/>
                      </a:lnTo>
                      <a:lnTo>
                        <a:pt x="532" y="143"/>
                      </a:lnTo>
                      <a:lnTo>
                        <a:pt x="545" y="124"/>
                      </a:lnTo>
                      <a:lnTo>
                        <a:pt x="553" y="108"/>
                      </a:lnTo>
                      <a:lnTo>
                        <a:pt x="544" y="114"/>
                      </a:lnTo>
                      <a:lnTo>
                        <a:pt x="534" y="121"/>
                      </a:lnTo>
                      <a:lnTo>
                        <a:pt x="524" y="128"/>
                      </a:lnTo>
                      <a:lnTo>
                        <a:pt x="515" y="134"/>
                      </a:lnTo>
                      <a:lnTo>
                        <a:pt x="505" y="139"/>
                      </a:lnTo>
                      <a:lnTo>
                        <a:pt x="495" y="143"/>
                      </a:lnTo>
                      <a:lnTo>
                        <a:pt x="487" y="145"/>
                      </a:lnTo>
                      <a:lnTo>
                        <a:pt x="479" y="145"/>
                      </a:lnTo>
                      <a:lnTo>
                        <a:pt x="504" y="117"/>
                      </a:lnTo>
                      <a:lnTo>
                        <a:pt x="523" y="92"/>
                      </a:lnTo>
                      <a:lnTo>
                        <a:pt x="539" y="69"/>
                      </a:lnTo>
                      <a:lnTo>
                        <a:pt x="552" y="51"/>
                      </a:lnTo>
                      <a:lnTo>
                        <a:pt x="563" y="36"/>
                      </a:lnTo>
                      <a:lnTo>
                        <a:pt x="576" y="25"/>
                      </a:lnTo>
                      <a:lnTo>
                        <a:pt x="588" y="18"/>
                      </a:lnTo>
                      <a:lnTo>
                        <a:pt x="602" y="15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9" name="Freeform 33"/>
                <p:cNvSpPr>
                  <a:spLocks noChangeAspect="1"/>
                </p:cNvSpPr>
                <p:nvPr/>
              </p:nvSpPr>
              <p:spPr bwMode="auto">
                <a:xfrm>
                  <a:off x="5135" y="719"/>
                  <a:ext cx="202" cy="206"/>
                </a:xfrm>
                <a:custGeom>
                  <a:avLst/>
                  <a:gdLst>
                    <a:gd name="T0" fmla="*/ 16 w 406"/>
                    <a:gd name="T1" fmla="*/ 144 h 412"/>
                    <a:gd name="T2" fmla="*/ 25 w 406"/>
                    <a:gd name="T3" fmla="*/ 135 h 412"/>
                    <a:gd name="T4" fmla="*/ 38 w 406"/>
                    <a:gd name="T5" fmla="*/ 158 h 412"/>
                    <a:gd name="T6" fmla="*/ 64 w 406"/>
                    <a:gd name="T7" fmla="*/ 206 h 412"/>
                    <a:gd name="T8" fmla="*/ 57 w 406"/>
                    <a:gd name="T9" fmla="*/ 185 h 412"/>
                    <a:gd name="T10" fmla="*/ 40 w 406"/>
                    <a:gd name="T11" fmla="*/ 136 h 412"/>
                    <a:gd name="T12" fmla="*/ 44 w 406"/>
                    <a:gd name="T13" fmla="*/ 121 h 412"/>
                    <a:gd name="T14" fmla="*/ 52 w 406"/>
                    <a:gd name="T15" fmla="*/ 115 h 412"/>
                    <a:gd name="T16" fmla="*/ 69 w 406"/>
                    <a:gd name="T17" fmla="*/ 141 h 412"/>
                    <a:gd name="T18" fmla="*/ 111 w 406"/>
                    <a:gd name="T19" fmla="*/ 171 h 412"/>
                    <a:gd name="T20" fmla="*/ 88 w 406"/>
                    <a:gd name="T21" fmla="*/ 155 h 412"/>
                    <a:gd name="T22" fmla="*/ 65 w 406"/>
                    <a:gd name="T23" fmla="*/ 117 h 412"/>
                    <a:gd name="T24" fmla="*/ 70 w 406"/>
                    <a:gd name="T25" fmla="*/ 104 h 412"/>
                    <a:gd name="T26" fmla="*/ 78 w 406"/>
                    <a:gd name="T27" fmla="*/ 98 h 412"/>
                    <a:gd name="T28" fmla="*/ 93 w 406"/>
                    <a:gd name="T29" fmla="*/ 114 h 412"/>
                    <a:gd name="T30" fmla="*/ 138 w 406"/>
                    <a:gd name="T31" fmla="*/ 127 h 412"/>
                    <a:gd name="T32" fmla="*/ 133 w 406"/>
                    <a:gd name="T33" fmla="*/ 125 h 412"/>
                    <a:gd name="T34" fmla="*/ 95 w 406"/>
                    <a:gd name="T35" fmla="*/ 107 h 412"/>
                    <a:gd name="T36" fmla="*/ 96 w 406"/>
                    <a:gd name="T37" fmla="*/ 88 h 412"/>
                    <a:gd name="T38" fmla="*/ 114 w 406"/>
                    <a:gd name="T39" fmla="*/ 88 h 412"/>
                    <a:gd name="T40" fmla="*/ 141 w 406"/>
                    <a:gd name="T41" fmla="*/ 83 h 412"/>
                    <a:gd name="T42" fmla="*/ 171 w 406"/>
                    <a:gd name="T43" fmla="*/ 69 h 412"/>
                    <a:gd name="T44" fmla="*/ 150 w 406"/>
                    <a:gd name="T45" fmla="*/ 76 h 412"/>
                    <a:gd name="T46" fmla="*/ 106 w 406"/>
                    <a:gd name="T47" fmla="*/ 85 h 412"/>
                    <a:gd name="T48" fmla="*/ 109 w 406"/>
                    <a:gd name="T49" fmla="*/ 74 h 412"/>
                    <a:gd name="T50" fmla="*/ 138 w 406"/>
                    <a:gd name="T51" fmla="*/ 53 h 412"/>
                    <a:gd name="T52" fmla="*/ 172 w 406"/>
                    <a:gd name="T53" fmla="*/ 27 h 412"/>
                    <a:gd name="T54" fmla="*/ 198 w 406"/>
                    <a:gd name="T55" fmla="*/ 4 h 412"/>
                    <a:gd name="T56" fmla="*/ 184 w 406"/>
                    <a:gd name="T57" fmla="*/ 12 h 412"/>
                    <a:gd name="T58" fmla="*/ 153 w 406"/>
                    <a:gd name="T59" fmla="*/ 35 h 412"/>
                    <a:gd name="T60" fmla="*/ 122 w 406"/>
                    <a:gd name="T61" fmla="*/ 57 h 412"/>
                    <a:gd name="T62" fmla="*/ 102 w 406"/>
                    <a:gd name="T63" fmla="*/ 72 h 412"/>
                    <a:gd name="T64" fmla="*/ 111 w 406"/>
                    <a:gd name="T65" fmla="*/ 53 h 412"/>
                    <a:gd name="T66" fmla="*/ 141 w 406"/>
                    <a:gd name="T67" fmla="*/ 18 h 412"/>
                    <a:gd name="T68" fmla="*/ 112 w 406"/>
                    <a:gd name="T69" fmla="*/ 44 h 412"/>
                    <a:gd name="T70" fmla="*/ 88 w 406"/>
                    <a:gd name="T71" fmla="*/ 82 h 412"/>
                    <a:gd name="T72" fmla="*/ 82 w 406"/>
                    <a:gd name="T73" fmla="*/ 53 h 412"/>
                    <a:gd name="T74" fmla="*/ 106 w 406"/>
                    <a:gd name="T75" fmla="*/ 15 h 412"/>
                    <a:gd name="T76" fmla="*/ 75 w 406"/>
                    <a:gd name="T77" fmla="*/ 54 h 412"/>
                    <a:gd name="T78" fmla="*/ 76 w 406"/>
                    <a:gd name="T79" fmla="*/ 88 h 412"/>
                    <a:gd name="T80" fmla="*/ 71 w 406"/>
                    <a:gd name="T81" fmla="*/ 97 h 412"/>
                    <a:gd name="T82" fmla="*/ 61 w 406"/>
                    <a:gd name="T83" fmla="*/ 104 h 412"/>
                    <a:gd name="T84" fmla="*/ 46 w 406"/>
                    <a:gd name="T85" fmla="*/ 83 h 412"/>
                    <a:gd name="T86" fmla="*/ 47 w 406"/>
                    <a:gd name="T87" fmla="*/ 30 h 412"/>
                    <a:gd name="T88" fmla="*/ 34 w 406"/>
                    <a:gd name="T89" fmla="*/ 57 h 412"/>
                    <a:gd name="T90" fmla="*/ 49 w 406"/>
                    <a:gd name="T91" fmla="*/ 107 h 412"/>
                    <a:gd name="T92" fmla="*/ 46 w 406"/>
                    <a:gd name="T93" fmla="*/ 116 h 412"/>
                    <a:gd name="T94" fmla="*/ 38 w 406"/>
                    <a:gd name="T95" fmla="*/ 123 h 412"/>
                    <a:gd name="T96" fmla="*/ 17 w 406"/>
                    <a:gd name="T97" fmla="*/ 103 h 412"/>
                    <a:gd name="T98" fmla="*/ 4 w 406"/>
                    <a:gd name="T99" fmla="*/ 67 h 412"/>
                    <a:gd name="T100" fmla="*/ 4 w 406"/>
                    <a:gd name="T101" fmla="*/ 91 h 412"/>
                    <a:gd name="T102" fmla="*/ 26 w 406"/>
                    <a:gd name="T103" fmla="*/ 128 h 412"/>
                    <a:gd name="T104" fmla="*/ 20 w 406"/>
                    <a:gd name="T105" fmla="*/ 140 h 412"/>
                    <a:gd name="T106" fmla="*/ 9 w 406"/>
                    <a:gd name="T107" fmla="*/ 148 h 412"/>
                    <a:gd name="T108" fmla="*/ 7 w 406"/>
                    <a:gd name="T109" fmla="*/ 149 h 4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06" h="412">
                      <a:moveTo>
                        <a:pt x="15" y="304"/>
                      </a:moveTo>
                      <a:lnTo>
                        <a:pt x="21" y="299"/>
                      </a:lnTo>
                      <a:lnTo>
                        <a:pt x="26" y="293"/>
                      </a:lnTo>
                      <a:lnTo>
                        <a:pt x="32" y="288"/>
                      </a:lnTo>
                      <a:lnTo>
                        <a:pt x="36" y="283"/>
                      </a:lnTo>
                      <a:lnTo>
                        <a:pt x="40" y="278"/>
                      </a:lnTo>
                      <a:lnTo>
                        <a:pt x="45" y="273"/>
                      </a:lnTo>
                      <a:lnTo>
                        <a:pt x="50" y="270"/>
                      </a:lnTo>
                      <a:lnTo>
                        <a:pt x="56" y="268"/>
                      </a:lnTo>
                      <a:lnTo>
                        <a:pt x="63" y="274"/>
                      </a:lnTo>
                      <a:lnTo>
                        <a:pt x="70" y="291"/>
                      </a:lnTo>
                      <a:lnTo>
                        <a:pt x="77" y="316"/>
                      </a:lnTo>
                      <a:lnTo>
                        <a:pt x="86" y="346"/>
                      </a:lnTo>
                      <a:lnTo>
                        <a:pt x="99" y="374"/>
                      </a:lnTo>
                      <a:lnTo>
                        <a:pt x="112" y="398"/>
                      </a:lnTo>
                      <a:lnTo>
                        <a:pt x="129" y="412"/>
                      </a:lnTo>
                      <a:lnTo>
                        <a:pt x="150" y="412"/>
                      </a:lnTo>
                      <a:lnTo>
                        <a:pt x="136" y="406"/>
                      </a:lnTo>
                      <a:lnTo>
                        <a:pt x="124" y="391"/>
                      </a:lnTo>
                      <a:lnTo>
                        <a:pt x="114" y="370"/>
                      </a:lnTo>
                      <a:lnTo>
                        <a:pt x="104" y="346"/>
                      </a:lnTo>
                      <a:lnTo>
                        <a:pt x="95" y="321"/>
                      </a:lnTo>
                      <a:lnTo>
                        <a:pt x="88" y="295"/>
                      </a:lnTo>
                      <a:lnTo>
                        <a:pt x="81" y="272"/>
                      </a:lnTo>
                      <a:lnTo>
                        <a:pt x="76" y="253"/>
                      </a:lnTo>
                      <a:lnTo>
                        <a:pt x="80" y="249"/>
                      </a:lnTo>
                      <a:lnTo>
                        <a:pt x="84" y="246"/>
                      </a:lnTo>
                      <a:lnTo>
                        <a:pt x="88" y="242"/>
                      </a:lnTo>
                      <a:lnTo>
                        <a:pt x="92" y="239"/>
                      </a:lnTo>
                      <a:lnTo>
                        <a:pt x="96" y="236"/>
                      </a:lnTo>
                      <a:lnTo>
                        <a:pt x="101" y="233"/>
                      </a:lnTo>
                      <a:lnTo>
                        <a:pt x="105" y="230"/>
                      </a:lnTo>
                      <a:lnTo>
                        <a:pt x="108" y="228"/>
                      </a:lnTo>
                      <a:lnTo>
                        <a:pt x="116" y="239"/>
                      </a:lnTo>
                      <a:lnTo>
                        <a:pt x="126" y="259"/>
                      </a:lnTo>
                      <a:lnTo>
                        <a:pt x="139" y="282"/>
                      </a:lnTo>
                      <a:lnTo>
                        <a:pt x="155" y="306"/>
                      </a:lnTo>
                      <a:lnTo>
                        <a:pt x="175" y="327"/>
                      </a:lnTo>
                      <a:lnTo>
                        <a:pt x="198" y="339"/>
                      </a:lnTo>
                      <a:lnTo>
                        <a:pt x="224" y="341"/>
                      </a:lnTo>
                      <a:lnTo>
                        <a:pt x="254" y="327"/>
                      </a:lnTo>
                      <a:lnTo>
                        <a:pt x="222" y="330"/>
                      </a:lnTo>
                      <a:lnTo>
                        <a:pt x="197" y="325"/>
                      </a:lnTo>
                      <a:lnTo>
                        <a:pt x="177" y="310"/>
                      </a:lnTo>
                      <a:lnTo>
                        <a:pt x="160" y="293"/>
                      </a:lnTo>
                      <a:lnTo>
                        <a:pt x="147" y="272"/>
                      </a:lnTo>
                      <a:lnTo>
                        <a:pt x="138" y="252"/>
                      </a:lnTo>
                      <a:lnTo>
                        <a:pt x="130" y="233"/>
                      </a:lnTo>
                      <a:lnTo>
                        <a:pt x="123" y="220"/>
                      </a:lnTo>
                      <a:lnTo>
                        <a:pt x="129" y="215"/>
                      </a:lnTo>
                      <a:lnTo>
                        <a:pt x="135" y="211"/>
                      </a:lnTo>
                      <a:lnTo>
                        <a:pt x="140" y="208"/>
                      </a:lnTo>
                      <a:lnTo>
                        <a:pt x="144" y="204"/>
                      </a:lnTo>
                      <a:lnTo>
                        <a:pt x="148" y="201"/>
                      </a:lnTo>
                      <a:lnTo>
                        <a:pt x="152" y="198"/>
                      </a:lnTo>
                      <a:lnTo>
                        <a:pt x="156" y="195"/>
                      </a:lnTo>
                      <a:lnTo>
                        <a:pt x="160" y="192"/>
                      </a:lnTo>
                      <a:lnTo>
                        <a:pt x="166" y="199"/>
                      </a:lnTo>
                      <a:lnTo>
                        <a:pt x="176" y="212"/>
                      </a:lnTo>
                      <a:lnTo>
                        <a:pt x="187" y="227"/>
                      </a:lnTo>
                      <a:lnTo>
                        <a:pt x="202" y="243"/>
                      </a:lnTo>
                      <a:lnTo>
                        <a:pt x="221" y="255"/>
                      </a:lnTo>
                      <a:lnTo>
                        <a:pt x="247" y="260"/>
                      </a:lnTo>
                      <a:lnTo>
                        <a:pt x="277" y="254"/>
                      </a:lnTo>
                      <a:lnTo>
                        <a:pt x="315" y="234"/>
                      </a:lnTo>
                      <a:lnTo>
                        <a:pt x="302" y="239"/>
                      </a:lnTo>
                      <a:lnTo>
                        <a:pt x="286" y="245"/>
                      </a:lnTo>
                      <a:lnTo>
                        <a:pt x="267" y="250"/>
                      </a:lnTo>
                      <a:lnTo>
                        <a:pt x="247" y="252"/>
                      </a:lnTo>
                      <a:lnTo>
                        <a:pt x="226" y="247"/>
                      </a:lnTo>
                      <a:lnTo>
                        <a:pt x="207" y="235"/>
                      </a:lnTo>
                      <a:lnTo>
                        <a:pt x="190" y="213"/>
                      </a:lnTo>
                      <a:lnTo>
                        <a:pt x="177" y="179"/>
                      </a:lnTo>
                      <a:lnTo>
                        <a:pt x="180" y="177"/>
                      </a:lnTo>
                      <a:lnTo>
                        <a:pt x="185" y="177"/>
                      </a:lnTo>
                      <a:lnTo>
                        <a:pt x="192" y="176"/>
                      </a:lnTo>
                      <a:lnTo>
                        <a:pt x="200" y="176"/>
                      </a:lnTo>
                      <a:lnTo>
                        <a:pt x="209" y="176"/>
                      </a:lnTo>
                      <a:lnTo>
                        <a:pt x="219" y="176"/>
                      </a:lnTo>
                      <a:lnTo>
                        <a:pt x="230" y="175"/>
                      </a:lnTo>
                      <a:lnTo>
                        <a:pt x="243" y="174"/>
                      </a:lnTo>
                      <a:lnTo>
                        <a:pt x="256" y="172"/>
                      </a:lnTo>
                      <a:lnTo>
                        <a:pt x="269" y="170"/>
                      </a:lnTo>
                      <a:lnTo>
                        <a:pt x="283" y="166"/>
                      </a:lnTo>
                      <a:lnTo>
                        <a:pt x="298" y="162"/>
                      </a:lnTo>
                      <a:lnTo>
                        <a:pt x="313" y="155"/>
                      </a:lnTo>
                      <a:lnTo>
                        <a:pt x="328" y="148"/>
                      </a:lnTo>
                      <a:lnTo>
                        <a:pt x="343" y="138"/>
                      </a:lnTo>
                      <a:lnTo>
                        <a:pt x="358" y="127"/>
                      </a:lnTo>
                      <a:lnTo>
                        <a:pt x="344" y="134"/>
                      </a:lnTo>
                      <a:lnTo>
                        <a:pt x="325" y="142"/>
                      </a:lnTo>
                      <a:lnTo>
                        <a:pt x="302" y="152"/>
                      </a:lnTo>
                      <a:lnTo>
                        <a:pt x="278" y="160"/>
                      </a:lnTo>
                      <a:lnTo>
                        <a:pt x="254" y="167"/>
                      </a:lnTo>
                      <a:lnTo>
                        <a:pt x="231" y="170"/>
                      </a:lnTo>
                      <a:lnTo>
                        <a:pt x="213" y="169"/>
                      </a:lnTo>
                      <a:lnTo>
                        <a:pt x="199" y="163"/>
                      </a:lnTo>
                      <a:lnTo>
                        <a:pt x="203" y="160"/>
                      </a:lnTo>
                      <a:lnTo>
                        <a:pt x="210" y="155"/>
                      </a:lnTo>
                      <a:lnTo>
                        <a:pt x="220" y="148"/>
                      </a:lnTo>
                      <a:lnTo>
                        <a:pt x="232" y="139"/>
                      </a:lnTo>
                      <a:lnTo>
                        <a:pt x="246" y="129"/>
                      </a:lnTo>
                      <a:lnTo>
                        <a:pt x="261" y="118"/>
                      </a:lnTo>
                      <a:lnTo>
                        <a:pt x="277" y="105"/>
                      </a:lnTo>
                      <a:lnTo>
                        <a:pt x="294" y="93"/>
                      </a:lnTo>
                      <a:lnTo>
                        <a:pt x="312" y="80"/>
                      </a:lnTo>
                      <a:lnTo>
                        <a:pt x="329" y="67"/>
                      </a:lnTo>
                      <a:lnTo>
                        <a:pt x="345" y="54"/>
                      </a:lnTo>
                      <a:lnTo>
                        <a:pt x="361" y="41"/>
                      </a:lnTo>
                      <a:lnTo>
                        <a:pt x="375" y="29"/>
                      </a:lnTo>
                      <a:lnTo>
                        <a:pt x="388" y="18"/>
                      </a:lnTo>
                      <a:lnTo>
                        <a:pt x="398" y="8"/>
                      </a:lnTo>
                      <a:lnTo>
                        <a:pt x="406" y="0"/>
                      </a:lnTo>
                      <a:lnTo>
                        <a:pt x="396" y="6"/>
                      </a:lnTo>
                      <a:lnTo>
                        <a:pt x="384" y="14"/>
                      </a:lnTo>
                      <a:lnTo>
                        <a:pt x="370" y="24"/>
                      </a:lnTo>
                      <a:lnTo>
                        <a:pt x="355" y="34"/>
                      </a:lnTo>
                      <a:lnTo>
                        <a:pt x="340" y="45"/>
                      </a:lnTo>
                      <a:lnTo>
                        <a:pt x="324" y="57"/>
                      </a:lnTo>
                      <a:lnTo>
                        <a:pt x="307" y="69"/>
                      </a:lnTo>
                      <a:lnTo>
                        <a:pt x="291" y="81"/>
                      </a:lnTo>
                      <a:lnTo>
                        <a:pt x="275" y="93"/>
                      </a:lnTo>
                      <a:lnTo>
                        <a:pt x="260" y="104"/>
                      </a:lnTo>
                      <a:lnTo>
                        <a:pt x="246" y="114"/>
                      </a:lnTo>
                      <a:lnTo>
                        <a:pt x="233" y="124"/>
                      </a:lnTo>
                      <a:lnTo>
                        <a:pt x="222" y="132"/>
                      </a:lnTo>
                      <a:lnTo>
                        <a:pt x="213" y="139"/>
                      </a:lnTo>
                      <a:lnTo>
                        <a:pt x="206" y="144"/>
                      </a:lnTo>
                      <a:lnTo>
                        <a:pt x="202" y="147"/>
                      </a:lnTo>
                      <a:lnTo>
                        <a:pt x="203" y="137"/>
                      </a:lnTo>
                      <a:lnTo>
                        <a:pt x="211" y="123"/>
                      </a:lnTo>
                      <a:lnTo>
                        <a:pt x="223" y="105"/>
                      </a:lnTo>
                      <a:lnTo>
                        <a:pt x="239" y="87"/>
                      </a:lnTo>
                      <a:lnTo>
                        <a:pt x="255" y="68"/>
                      </a:lnTo>
                      <a:lnTo>
                        <a:pt x="271" y="51"/>
                      </a:lnTo>
                      <a:lnTo>
                        <a:pt x="284" y="35"/>
                      </a:lnTo>
                      <a:lnTo>
                        <a:pt x="295" y="24"/>
                      </a:lnTo>
                      <a:lnTo>
                        <a:pt x="268" y="42"/>
                      </a:lnTo>
                      <a:lnTo>
                        <a:pt x="245" y="64"/>
                      </a:lnTo>
                      <a:lnTo>
                        <a:pt x="225" y="87"/>
                      </a:lnTo>
                      <a:lnTo>
                        <a:pt x="209" y="110"/>
                      </a:lnTo>
                      <a:lnTo>
                        <a:pt x="196" y="132"/>
                      </a:lnTo>
                      <a:lnTo>
                        <a:pt x="185" y="150"/>
                      </a:lnTo>
                      <a:lnTo>
                        <a:pt x="177" y="164"/>
                      </a:lnTo>
                      <a:lnTo>
                        <a:pt x="171" y="171"/>
                      </a:lnTo>
                      <a:lnTo>
                        <a:pt x="160" y="150"/>
                      </a:lnTo>
                      <a:lnTo>
                        <a:pt x="159" y="128"/>
                      </a:lnTo>
                      <a:lnTo>
                        <a:pt x="164" y="105"/>
                      </a:lnTo>
                      <a:lnTo>
                        <a:pt x="176" y="83"/>
                      </a:lnTo>
                      <a:lnTo>
                        <a:pt x="189" y="63"/>
                      </a:lnTo>
                      <a:lnTo>
                        <a:pt x="202" y="44"/>
                      </a:lnTo>
                      <a:lnTo>
                        <a:pt x="214" y="30"/>
                      </a:lnTo>
                      <a:lnTo>
                        <a:pt x="223" y="19"/>
                      </a:lnTo>
                      <a:lnTo>
                        <a:pt x="188" y="52"/>
                      </a:lnTo>
                      <a:lnTo>
                        <a:pt x="165" y="81"/>
                      </a:lnTo>
                      <a:lnTo>
                        <a:pt x="151" y="107"/>
                      </a:lnTo>
                      <a:lnTo>
                        <a:pt x="146" y="130"/>
                      </a:lnTo>
                      <a:lnTo>
                        <a:pt x="145" y="148"/>
                      </a:lnTo>
                      <a:lnTo>
                        <a:pt x="148" y="164"/>
                      </a:lnTo>
                      <a:lnTo>
                        <a:pt x="152" y="175"/>
                      </a:lnTo>
                      <a:lnTo>
                        <a:pt x="154" y="184"/>
                      </a:lnTo>
                      <a:lnTo>
                        <a:pt x="150" y="187"/>
                      </a:lnTo>
                      <a:lnTo>
                        <a:pt x="146" y="190"/>
                      </a:lnTo>
                      <a:lnTo>
                        <a:pt x="142" y="193"/>
                      </a:lnTo>
                      <a:lnTo>
                        <a:pt x="138" y="196"/>
                      </a:lnTo>
                      <a:lnTo>
                        <a:pt x="134" y="200"/>
                      </a:lnTo>
                      <a:lnTo>
                        <a:pt x="129" y="203"/>
                      </a:lnTo>
                      <a:lnTo>
                        <a:pt x="123" y="207"/>
                      </a:lnTo>
                      <a:lnTo>
                        <a:pt x="117" y="212"/>
                      </a:lnTo>
                      <a:lnTo>
                        <a:pt x="109" y="201"/>
                      </a:lnTo>
                      <a:lnTo>
                        <a:pt x="100" y="185"/>
                      </a:lnTo>
                      <a:lnTo>
                        <a:pt x="92" y="165"/>
                      </a:lnTo>
                      <a:lnTo>
                        <a:pt x="86" y="142"/>
                      </a:lnTo>
                      <a:lnTo>
                        <a:pt x="84" y="117"/>
                      </a:lnTo>
                      <a:lnTo>
                        <a:pt x="86" y="88"/>
                      </a:lnTo>
                      <a:lnTo>
                        <a:pt x="94" y="59"/>
                      </a:lnTo>
                      <a:lnTo>
                        <a:pt x="109" y="28"/>
                      </a:lnTo>
                      <a:lnTo>
                        <a:pt x="84" y="55"/>
                      </a:lnTo>
                      <a:lnTo>
                        <a:pt x="72" y="83"/>
                      </a:lnTo>
                      <a:lnTo>
                        <a:pt x="69" y="113"/>
                      </a:lnTo>
                      <a:lnTo>
                        <a:pt x="73" y="143"/>
                      </a:lnTo>
                      <a:lnTo>
                        <a:pt x="80" y="170"/>
                      </a:lnTo>
                      <a:lnTo>
                        <a:pt x="90" y="194"/>
                      </a:lnTo>
                      <a:lnTo>
                        <a:pt x="99" y="213"/>
                      </a:lnTo>
                      <a:lnTo>
                        <a:pt x="105" y="224"/>
                      </a:lnTo>
                      <a:lnTo>
                        <a:pt x="102" y="226"/>
                      </a:lnTo>
                      <a:lnTo>
                        <a:pt x="98" y="229"/>
                      </a:lnTo>
                      <a:lnTo>
                        <a:pt x="93" y="232"/>
                      </a:lnTo>
                      <a:lnTo>
                        <a:pt x="89" y="236"/>
                      </a:lnTo>
                      <a:lnTo>
                        <a:pt x="85" y="239"/>
                      </a:lnTo>
                      <a:lnTo>
                        <a:pt x="81" y="242"/>
                      </a:lnTo>
                      <a:lnTo>
                        <a:pt x="77" y="245"/>
                      </a:lnTo>
                      <a:lnTo>
                        <a:pt x="73" y="248"/>
                      </a:lnTo>
                      <a:lnTo>
                        <a:pt x="59" y="237"/>
                      </a:lnTo>
                      <a:lnTo>
                        <a:pt x="47" y="223"/>
                      </a:lnTo>
                      <a:lnTo>
                        <a:pt x="35" y="206"/>
                      </a:lnTo>
                      <a:lnTo>
                        <a:pt x="24" y="188"/>
                      </a:lnTo>
                      <a:lnTo>
                        <a:pt x="16" y="169"/>
                      </a:lnTo>
                      <a:lnTo>
                        <a:pt x="10" y="150"/>
                      </a:lnTo>
                      <a:lnTo>
                        <a:pt x="8" y="133"/>
                      </a:lnTo>
                      <a:lnTo>
                        <a:pt x="8" y="117"/>
                      </a:lnTo>
                      <a:lnTo>
                        <a:pt x="0" y="138"/>
                      </a:lnTo>
                      <a:lnTo>
                        <a:pt x="1" y="160"/>
                      </a:lnTo>
                      <a:lnTo>
                        <a:pt x="8" y="182"/>
                      </a:lnTo>
                      <a:lnTo>
                        <a:pt x="20" y="204"/>
                      </a:lnTo>
                      <a:lnTo>
                        <a:pt x="34" y="224"/>
                      </a:lnTo>
                      <a:lnTo>
                        <a:pt x="45" y="241"/>
                      </a:lnTo>
                      <a:lnTo>
                        <a:pt x="52" y="255"/>
                      </a:lnTo>
                      <a:lnTo>
                        <a:pt x="53" y="264"/>
                      </a:lnTo>
                      <a:lnTo>
                        <a:pt x="49" y="270"/>
                      </a:lnTo>
                      <a:lnTo>
                        <a:pt x="45" y="275"/>
                      </a:lnTo>
                      <a:lnTo>
                        <a:pt x="41" y="279"/>
                      </a:lnTo>
                      <a:lnTo>
                        <a:pt x="36" y="283"/>
                      </a:lnTo>
                      <a:lnTo>
                        <a:pt x="31" y="287"/>
                      </a:lnTo>
                      <a:lnTo>
                        <a:pt x="25" y="291"/>
                      </a:lnTo>
                      <a:lnTo>
                        <a:pt x="19" y="295"/>
                      </a:lnTo>
                      <a:lnTo>
                        <a:pt x="12" y="300"/>
                      </a:lnTo>
                      <a:lnTo>
                        <a:pt x="12" y="299"/>
                      </a:lnTo>
                      <a:lnTo>
                        <a:pt x="14" y="297"/>
                      </a:lnTo>
                      <a:lnTo>
                        <a:pt x="15" y="298"/>
                      </a:lnTo>
                      <a:lnTo>
                        <a:pt x="15" y="30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0" name="Freeform 34"/>
                <p:cNvSpPr>
                  <a:spLocks noChangeAspect="1"/>
                </p:cNvSpPr>
                <p:nvPr/>
              </p:nvSpPr>
              <p:spPr bwMode="auto">
                <a:xfrm>
                  <a:off x="4796" y="732"/>
                  <a:ext cx="331" cy="357"/>
                </a:xfrm>
                <a:custGeom>
                  <a:avLst/>
                  <a:gdLst>
                    <a:gd name="T0" fmla="*/ 116 w 662"/>
                    <a:gd name="T1" fmla="*/ 35 h 714"/>
                    <a:gd name="T2" fmla="*/ 107 w 662"/>
                    <a:gd name="T3" fmla="*/ 41 h 714"/>
                    <a:gd name="T4" fmla="*/ 98 w 662"/>
                    <a:gd name="T5" fmla="*/ 48 h 714"/>
                    <a:gd name="T6" fmla="*/ 90 w 662"/>
                    <a:gd name="T7" fmla="*/ 54 h 714"/>
                    <a:gd name="T8" fmla="*/ 84 w 662"/>
                    <a:gd name="T9" fmla="*/ 56 h 714"/>
                    <a:gd name="T10" fmla="*/ 75 w 662"/>
                    <a:gd name="T11" fmla="*/ 59 h 714"/>
                    <a:gd name="T12" fmla="*/ 63 w 662"/>
                    <a:gd name="T13" fmla="*/ 64 h 714"/>
                    <a:gd name="T14" fmla="*/ 50 w 662"/>
                    <a:gd name="T15" fmla="*/ 71 h 714"/>
                    <a:gd name="T16" fmla="*/ 36 w 662"/>
                    <a:gd name="T17" fmla="*/ 81 h 714"/>
                    <a:gd name="T18" fmla="*/ 23 w 662"/>
                    <a:gd name="T19" fmla="*/ 90 h 714"/>
                    <a:gd name="T20" fmla="*/ 13 w 662"/>
                    <a:gd name="T21" fmla="*/ 101 h 714"/>
                    <a:gd name="T22" fmla="*/ 7 w 662"/>
                    <a:gd name="T23" fmla="*/ 112 h 714"/>
                    <a:gd name="T24" fmla="*/ 2 w 662"/>
                    <a:gd name="T25" fmla="*/ 132 h 714"/>
                    <a:gd name="T26" fmla="*/ 0 w 662"/>
                    <a:gd name="T27" fmla="*/ 168 h 714"/>
                    <a:gd name="T28" fmla="*/ 10 w 662"/>
                    <a:gd name="T29" fmla="*/ 209 h 714"/>
                    <a:gd name="T30" fmla="*/ 40 w 662"/>
                    <a:gd name="T31" fmla="*/ 251 h 714"/>
                    <a:gd name="T32" fmla="*/ 78 w 662"/>
                    <a:gd name="T33" fmla="*/ 277 h 714"/>
                    <a:gd name="T34" fmla="*/ 102 w 662"/>
                    <a:gd name="T35" fmla="*/ 292 h 714"/>
                    <a:gd name="T36" fmla="*/ 123 w 662"/>
                    <a:gd name="T37" fmla="*/ 303 h 714"/>
                    <a:gd name="T38" fmla="*/ 140 w 662"/>
                    <a:gd name="T39" fmla="*/ 311 h 714"/>
                    <a:gd name="T40" fmla="*/ 154 w 662"/>
                    <a:gd name="T41" fmla="*/ 318 h 714"/>
                    <a:gd name="T42" fmla="*/ 166 w 662"/>
                    <a:gd name="T43" fmla="*/ 323 h 714"/>
                    <a:gd name="T44" fmla="*/ 178 w 662"/>
                    <a:gd name="T45" fmla="*/ 329 h 714"/>
                    <a:gd name="T46" fmla="*/ 188 w 662"/>
                    <a:gd name="T47" fmla="*/ 335 h 714"/>
                    <a:gd name="T48" fmla="*/ 199 w 662"/>
                    <a:gd name="T49" fmla="*/ 343 h 714"/>
                    <a:gd name="T50" fmla="*/ 216 w 662"/>
                    <a:gd name="T51" fmla="*/ 352 h 714"/>
                    <a:gd name="T52" fmla="*/ 236 w 662"/>
                    <a:gd name="T53" fmla="*/ 357 h 714"/>
                    <a:gd name="T54" fmla="*/ 258 w 662"/>
                    <a:gd name="T55" fmla="*/ 355 h 714"/>
                    <a:gd name="T56" fmla="*/ 278 w 662"/>
                    <a:gd name="T57" fmla="*/ 344 h 714"/>
                    <a:gd name="T58" fmla="*/ 294 w 662"/>
                    <a:gd name="T59" fmla="*/ 328 h 714"/>
                    <a:gd name="T60" fmla="*/ 304 w 662"/>
                    <a:gd name="T61" fmla="*/ 309 h 714"/>
                    <a:gd name="T62" fmla="*/ 307 w 662"/>
                    <a:gd name="T63" fmla="*/ 291 h 714"/>
                    <a:gd name="T64" fmla="*/ 306 w 662"/>
                    <a:gd name="T65" fmla="*/ 275 h 714"/>
                    <a:gd name="T66" fmla="*/ 309 w 662"/>
                    <a:gd name="T67" fmla="*/ 258 h 714"/>
                    <a:gd name="T68" fmla="*/ 314 w 662"/>
                    <a:gd name="T69" fmla="*/ 229 h 714"/>
                    <a:gd name="T70" fmla="*/ 324 w 662"/>
                    <a:gd name="T71" fmla="*/ 184 h 714"/>
                    <a:gd name="T72" fmla="*/ 331 w 662"/>
                    <a:gd name="T73" fmla="*/ 136 h 714"/>
                    <a:gd name="T74" fmla="*/ 330 w 662"/>
                    <a:gd name="T75" fmla="*/ 107 h 714"/>
                    <a:gd name="T76" fmla="*/ 323 w 662"/>
                    <a:gd name="T77" fmla="*/ 82 h 714"/>
                    <a:gd name="T78" fmla="*/ 311 w 662"/>
                    <a:gd name="T79" fmla="*/ 60 h 714"/>
                    <a:gd name="T80" fmla="*/ 298 w 662"/>
                    <a:gd name="T81" fmla="*/ 42 h 714"/>
                    <a:gd name="T82" fmla="*/ 283 w 662"/>
                    <a:gd name="T83" fmla="*/ 28 h 714"/>
                    <a:gd name="T84" fmla="*/ 268 w 662"/>
                    <a:gd name="T85" fmla="*/ 17 h 714"/>
                    <a:gd name="T86" fmla="*/ 256 w 662"/>
                    <a:gd name="T87" fmla="*/ 8 h 714"/>
                    <a:gd name="T88" fmla="*/ 245 w 662"/>
                    <a:gd name="T89" fmla="*/ 3 h 714"/>
                    <a:gd name="T90" fmla="*/ 233 w 662"/>
                    <a:gd name="T91" fmla="*/ 0 h 714"/>
                    <a:gd name="T92" fmla="*/ 220 w 662"/>
                    <a:gd name="T93" fmla="*/ 1 h 714"/>
                    <a:gd name="T94" fmla="*/ 205 w 662"/>
                    <a:gd name="T95" fmla="*/ 3 h 714"/>
                    <a:gd name="T96" fmla="*/ 191 w 662"/>
                    <a:gd name="T97" fmla="*/ 6 h 714"/>
                    <a:gd name="T98" fmla="*/ 179 w 662"/>
                    <a:gd name="T99" fmla="*/ 12 h 714"/>
                    <a:gd name="T100" fmla="*/ 168 w 662"/>
                    <a:gd name="T101" fmla="*/ 16 h 714"/>
                    <a:gd name="T102" fmla="*/ 160 w 662"/>
                    <a:gd name="T103" fmla="*/ 21 h 714"/>
                    <a:gd name="T104" fmla="*/ 154 w 662"/>
                    <a:gd name="T105" fmla="*/ 24 h 714"/>
                    <a:gd name="T106" fmla="*/ 145 w 662"/>
                    <a:gd name="T107" fmla="*/ 25 h 714"/>
                    <a:gd name="T108" fmla="*/ 134 w 662"/>
                    <a:gd name="T109" fmla="*/ 27 h 714"/>
                    <a:gd name="T110" fmla="*/ 124 w 662"/>
                    <a:gd name="T111" fmla="*/ 30 h 7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62" h="714">
                      <a:moveTo>
                        <a:pt x="239" y="64"/>
                      </a:moveTo>
                      <a:lnTo>
                        <a:pt x="231" y="69"/>
                      </a:lnTo>
                      <a:lnTo>
                        <a:pt x="223" y="75"/>
                      </a:lnTo>
                      <a:lnTo>
                        <a:pt x="214" y="82"/>
                      </a:lnTo>
                      <a:lnTo>
                        <a:pt x="203" y="88"/>
                      </a:lnTo>
                      <a:lnTo>
                        <a:pt x="195" y="95"/>
                      </a:lnTo>
                      <a:lnTo>
                        <a:pt x="186" y="101"/>
                      </a:lnTo>
                      <a:lnTo>
                        <a:pt x="179" y="107"/>
                      </a:lnTo>
                      <a:lnTo>
                        <a:pt x="174" y="111"/>
                      </a:lnTo>
                      <a:lnTo>
                        <a:pt x="168" y="112"/>
                      </a:lnTo>
                      <a:lnTo>
                        <a:pt x="159" y="114"/>
                      </a:lnTo>
                      <a:lnTo>
                        <a:pt x="150" y="117"/>
                      </a:lnTo>
                      <a:lnTo>
                        <a:pt x="137" y="122"/>
                      </a:lnTo>
                      <a:lnTo>
                        <a:pt x="125" y="128"/>
                      </a:lnTo>
                      <a:lnTo>
                        <a:pt x="112" y="135"/>
                      </a:lnTo>
                      <a:lnTo>
                        <a:pt x="99" y="142"/>
                      </a:lnTo>
                      <a:lnTo>
                        <a:pt x="86" y="151"/>
                      </a:lnTo>
                      <a:lnTo>
                        <a:pt x="71" y="161"/>
                      </a:lnTo>
                      <a:lnTo>
                        <a:pt x="58" y="170"/>
                      </a:lnTo>
                      <a:lnTo>
                        <a:pt x="46" y="180"/>
                      </a:lnTo>
                      <a:lnTo>
                        <a:pt x="36" y="191"/>
                      </a:lnTo>
                      <a:lnTo>
                        <a:pt x="26" y="202"/>
                      </a:lnTo>
                      <a:lnTo>
                        <a:pt x="18" y="212"/>
                      </a:lnTo>
                      <a:lnTo>
                        <a:pt x="13" y="223"/>
                      </a:lnTo>
                      <a:lnTo>
                        <a:pt x="9" y="235"/>
                      </a:lnTo>
                      <a:lnTo>
                        <a:pt x="4" y="263"/>
                      </a:lnTo>
                      <a:lnTo>
                        <a:pt x="0" y="298"/>
                      </a:lnTo>
                      <a:lnTo>
                        <a:pt x="0" y="336"/>
                      </a:lnTo>
                      <a:lnTo>
                        <a:pt x="7" y="377"/>
                      </a:lnTo>
                      <a:lnTo>
                        <a:pt x="20" y="418"/>
                      </a:lnTo>
                      <a:lnTo>
                        <a:pt x="43" y="460"/>
                      </a:lnTo>
                      <a:lnTo>
                        <a:pt x="79" y="501"/>
                      </a:lnTo>
                      <a:lnTo>
                        <a:pt x="126" y="537"/>
                      </a:lnTo>
                      <a:lnTo>
                        <a:pt x="155" y="554"/>
                      </a:lnTo>
                      <a:lnTo>
                        <a:pt x="181" y="570"/>
                      </a:lnTo>
                      <a:lnTo>
                        <a:pt x="204" y="583"/>
                      </a:lnTo>
                      <a:lnTo>
                        <a:pt x="226" y="595"/>
                      </a:lnTo>
                      <a:lnTo>
                        <a:pt x="245" y="605"/>
                      </a:lnTo>
                      <a:lnTo>
                        <a:pt x="263" y="613"/>
                      </a:lnTo>
                      <a:lnTo>
                        <a:pt x="279" y="621"/>
                      </a:lnTo>
                      <a:lnTo>
                        <a:pt x="295" y="628"/>
                      </a:lnTo>
                      <a:lnTo>
                        <a:pt x="308" y="635"/>
                      </a:lnTo>
                      <a:lnTo>
                        <a:pt x="321" y="641"/>
                      </a:lnTo>
                      <a:lnTo>
                        <a:pt x="332" y="646"/>
                      </a:lnTo>
                      <a:lnTo>
                        <a:pt x="343" y="651"/>
                      </a:lnTo>
                      <a:lnTo>
                        <a:pt x="355" y="657"/>
                      </a:lnTo>
                      <a:lnTo>
                        <a:pt x="365" y="663"/>
                      </a:lnTo>
                      <a:lnTo>
                        <a:pt x="375" y="669"/>
                      </a:lnTo>
                      <a:lnTo>
                        <a:pt x="385" y="676"/>
                      </a:lnTo>
                      <a:lnTo>
                        <a:pt x="398" y="685"/>
                      </a:lnTo>
                      <a:lnTo>
                        <a:pt x="413" y="694"/>
                      </a:lnTo>
                      <a:lnTo>
                        <a:pt x="432" y="703"/>
                      </a:lnTo>
                      <a:lnTo>
                        <a:pt x="451" y="709"/>
                      </a:lnTo>
                      <a:lnTo>
                        <a:pt x="471" y="713"/>
                      </a:lnTo>
                      <a:lnTo>
                        <a:pt x="492" y="714"/>
                      </a:lnTo>
                      <a:lnTo>
                        <a:pt x="515" y="710"/>
                      </a:lnTo>
                      <a:lnTo>
                        <a:pt x="536" y="701"/>
                      </a:lnTo>
                      <a:lnTo>
                        <a:pt x="556" y="688"/>
                      </a:lnTo>
                      <a:lnTo>
                        <a:pt x="574" y="673"/>
                      </a:lnTo>
                      <a:lnTo>
                        <a:pt x="588" y="655"/>
                      </a:lnTo>
                      <a:lnTo>
                        <a:pt x="599" y="637"/>
                      </a:lnTo>
                      <a:lnTo>
                        <a:pt x="607" y="617"/>
                      </a:lnTo>
                      <a:lnTo>
                        <a:pt x="612" y="598"/>
                      </a:lnTo>
                      <a:lnTo>
                        <a:pt x="614" y="581"/>
                      </a:lnTo>
                      <a:lnTo>
                        <a:pt x="613" y="565"/>
                      </a:lnTo>
                      <a:lnTo>
                        <a:pt x="612" y="550"/>
                      </a:lnTo>
                      <a:lnTo>
                        <a:pt x="613" y="534"/>
                      </a:lnTo>
                      <a:lnTo>
                        <a:pt x="617" y="515"/>
                      </a:lnTo>
                      <a:lnTo>
                        <a:pt x="622" y="489"/>
                      </a:lnTo>
                      <a:lnTo>
                        <a:pt x="628" y="458"/>
                      </a:lnTo>
                      <a:lnTo>
                        <a:pt x="637" y="417"/>
                      </a:lnTo>
                      <a:lnTo>
                        <a:pt x="647" y="367"/>
                      </a:lnTo>
                      <a:lnTo>
                        <a:pt x="658" y="304"/>
                      </a:lnTo>
                      <a:lnTo>
                        <a:pt x="662" y="271"/>
                      </a:lnTo>
                      <a:lnTo>
                        <a:pt x="662" y="242"/>
                      </a:lnTo>
                      <a:lnTo>
                        <a:pt x="659" y="213"/>
                      </a:lnTo>
                      <a:lnTo>
                        <a:pt x="653" y="187"/>
                      </a:lnTo>
                      <a:lnTo>
                        <a:pt x="645" y="163"/>
                      </a:lnTo>
                      <a:lnTo>
                        <a:pt x="635" y="141"/>
                      </a:lnTo>
                      <a:lnTo>
                        <a:pt x="622" y="120"/>
                      </a:lnTo>
                      <a:lnTo>
                        <a:pt x="609" y="102"/>
                      </a:lnTo>
                      <a:lnTo>
                        <a:pt x="595" y="84"/>
                      </a:lnTo>
                      <a:lnTo>
                        <a:pt x="580" y="69"/>
                      </a:lnTo>
                      <a:lnTo>
                        <a:pt x="566" y="56"/>
                      </a:lnTo>
                      <a:lnTo>
                        <a:pt x="550" y="44"/>
                      </a:lnTo>
                      <a:lnTo>
                        <a:pt x="536" y="34"/>
                      </a:lnTo>
                      <a:lnTo>
                        <a:pt x="523" y="25"/>
                      </a:lnTo>
                      <a:lnTo>
                        <a:pt x="511" y="16"/>
                      </a:lnTo>
                      <a:lnTo>
                        <a:pt x="501" y="10"/>
                      </a:lnTo>
                      <a:lnTo>
                        <a:pt x="490" y="5"/>
                      </a:lnTo>
                      <a:lnTo>
                        <a:pt x="479" y="2"/>
                      </a:lnTo>
                      <a:lnTo>
                        <a:pt x="466" y="0"/>
                      </a:lnTo>
                      <a:lnTo>
                        <a:pt x="453" y="0"/>
                      </a:lnTo>
                      <a:lnTo>
                        <a:pt x="439" y="1"/>
                      </a:lnTo>
                      <a:lnTo>
                        <a:pt x="425" y="2"/>
                      </a:lnTo>
                      <a:lnTo>
                        <a:pt x="410" y="5"/>
                      </a:lnTo>
                      <a:lnTo>
                        <a:pt x="396" y="8"/>
                      </a:lnTo>
                      <a:lnTo>
                        <a:pt x="382" y="12"/>
                      </a:lnTo>
                      <a:lnTo>
                        <a:pt x="369" y="17"/>
                      </a:lnTo>
                      <a:lnTo>
                        <a:pt x="357" y="23"/>
                      </a:lnTo>
                      <a:lnTo>
                        <a:pt x="345" y="27"/>
                      </a:lnTo>
                      <a:lnTo>
                        <a:pt x="335" y="32"/>
                      </a:lnTo>
                      <a:lnTo>
                        <a:pt x="326" y="37"/>
                      </a:lnTo>
                      <a:lnTo>
                        <a:pt x="320" y="42"/>
                      </a:lnTo>
                      <a:lnTo>
                        <a:pt x="315" y="46"/>
                      </a:lnTo>
                      <a:lnTo>
                        <a:pt x="308" y="47"/>
                      </a:lnTo>
                      <a:lnTo>
                        <a:pt x="300" y="48"/>
                      </a:lnTo>
                      <a:lnTo>
                        <a:pt x="290" y="49"/>
                      </a:lnTo>
                      <a:lnTo>
                        <a:pt x="278" y="51"/>
                      </a:lnTo>
                      <a:lnTo>
                        <a:pt x="267" y="54"/>
                      </a:lnTo>
                      <a:lnTo>
                        <a:pt x="257" y="56"/>
                      </a:lnTo>
                      <a:lnTo>
                        <a:pt x="247" y="60"/>
                      </a:lnTo>
                      <a:lnTo>
                        <a:pt x="239" y="64"/>
                      </a:lnTo>
                      <a:close/>
                    </a:path>
                  </a:pathLst>
                </a:custGeom>
                <a:solidFill>
                  <a:srgbClr val="FF1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1" name="Freeform 35"/>
                <p:cNvSpPr>
                  <a:spLocks noChangeAspect="1"/>
                </p:cNvSpPr>
                <p:nvPr/>
              </p:nvSpPr>
              <p:spPr bwMode="auto">
                <a:xfrm>
                  <a:off x="4896" y="761"/>
                  <a:ext cx="65" cy="129"/>
                </a:xfrm>
                <a:custGeom>
                  <a:avLst/>
                  <a:gdLst>
                    <a:gd name="T0" fmla="*/ 13 w 130"/>
                    <a:gd name="T1" fmla="*/ 13 h 259"/>
                    <a:gd name="T2" fmla="*/ 9 w 130"/>
                    <a:gd name="T3" fmla="*/ 27 h 259"/>
                    <a:gd name="T4" fmla="*/ 9 w 130"/>
                    <a:gd name="T5" fmla="*/ 42 h 259"/>
                    <a:gd name="T6" fmla="*/ 13 w 130"/>
                    <a:gd name="T7" fmla="*/ 57 h 259"/>
                    <a:gd name="T8" fmla="*/ 17 w 130"/>
                    <a:gd name="T9" fmla="*/ 72 h 259"/>
                    <a:gd name="T10" fmla="*/ 20 w 130"/>
                    <a:gd name="T11" fmla="*/ 88 h 259"/>
                    <a:gd name="T12" fmla="*/ 20 w 130"/>
                    <a:gd name="T13" fmla="*/ 102 h 259"/>
                    <a:gd name="T14" fmla="*/ 14 w 130"/>
                    <a:gd name="T15" fmla="*/ 116 h 259"/>
                    <a:gd name="T16" fmla="*/ 0 w 130"/>
                    <a:gd name="T17" fmla="*/ 129 h 259"/>
                    <a:gd name="T18" fmla="*/ 12 w 130"/>
                    <a:gd name="T19" fmla="*/ 129 h 259"/>
                    <a:gd name="T20" fmla="*/ 22 w 130"/>
                    <a:gd name="T21" fmla="*/ 127 h 259"/>
                    <a:gd name="T22" fmla="*/ 31 w 130"/>
                    <a:gd name="T23" fmla="*/ 122 h 259"/>
                    <a:gd name="T24" fmla="*/ 40 w 130"/>
                    <a:gd name="T25" fmla="*/ 114 h 259"/>
                    <a:gd name="T26" fmla="*/ 47 w 130"/>
                    <a:gd name="T27" fmla="*/ 106 h 259"/>
                    <a:gd name="T28" fmla="*/ 53 w 130"/>
                    <a:gd name="T29" fmla="*/ 97 h 259"/>
                    <a:gd name="T30" fmla="*/ 58 w 130"/>
                    <a:gd name="T31" fmla="*/ 86 h 259"/>
                    <a:gd name="T32" fmla="*/ 62 w 130"/>
                    <a:gd name="T33" fmla="*/ 75 h 259"/>
                    <a:gd name="T34" fmla="*/ 64 w 130"/>
                    <a:gd name="T35" fmla="*/ 63 h 259"/>
                    <a:gd name="T36" fmla="*/ 65 w 130"/>
                    <a:gd name="T37" fmla="*/ 52 h 259"/>
                    <a:gd name="T38" fmla="*/ 65 w 130"/>
                    <a:gd name="T39" fmla="*/ 41 h 259"/>
                    <a:gd name="T40" fmla="*/ 64 w 130"/>
                    <a:gd name="T41" fmla="*/ 31 h 259"/>
                    <a:gd name="T42" fmla="*/ 62 w 130"/>
                    <a:gd name="T43" fmla="*/ 22 h 259"/>
                    <a:gd name="T44" fmla="*/ 58 w 130"/>
                    <a:gd name="T45" fmla="*/ 14 h 259"/>
                    <a:gd name="T46" fmla="*/ 53 w 130"/>
                    <a:gd name="T47" fmla="*/ 8 h 259"/>
                    <a:gd name="T48" fmla="*/ 47 w 130"/>
                    <a:gd name="T49" fmla="*/ 4 h 259"/>
                    <a:gd name="T50" fmla="*/ 40 w 130"/>
                    <a:gd name="T51" fmla="*/ 2 h 259"/>
                    <a:gd name="T52" fmla="*/ 34 w 130"/>
                    <a:gd name="T53" fmla="*/ 0 h 259"/>
                    <a:gd name="T54" fmla="*/ 29 w 130"/>
                    <a:gd name="T55" fmla="*/ 0 h 259"/>
                    <a:gd name="T56" fmla="*/ 24 w 130"/>
                    <a:gd name="T57" fmla="*/ 0 h 259"/>
                    <a:gd name="T58" fmla="*/ 21 w 130"/>
                    <a:gd name="T59" fmla="*/ 1 h 259"/>
                    <a:gd name="T60" fmla="*/ 17 w 130"/>
                    <a:gd name="T61" fmla="*/ 4 h 259"/>
                    <a:gd name="T62" fmla="*/ 15 w 130"/>
                    <a:gd name="T63" fmla="*/ 8 h 259"/>
                    <a:gd name="T64" fmla="*/ 13 w 130"/>
                    <a:gd name="T65" fmla="*/ 13 h 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0" h="259">
                      <a:moveTo>
                        <a:pt x="25" y="26"/>
                      </a:moveTo>
                      <a:lnTo>
                        <a:pt x="17" y="55"/>
                      </a:lnTo>
                      <a:lnTo>
                        <a:pt x="18" y="84"/>
                      </a:lnTo>
                      <a:lnTo>
                        <a:pt x="25" y="115"/>
                      </a:lnTo>
                      <a:lnTo>
                        <a:pt x="34" y="145"/>
                      </a:lnTo>
                      <a:lnTo>
                        <a:pt x="40" y="176"/>
                      </a:lnTo>
                      <a:lnTo>
                        <a:pt x="39" y="205"/>
                      </a:lnTo>
                      <a:lnTo>
                        <a:pt x="27" y="232"/>
                      </a:lnTo>
                      <a:lnTo>
                        <a:pt x="0" y="259"/>
                      </a:lnTo>
                      <a:lnTo>
                        <a:pt x="23" y="259"/>
                      </a:lnTo>
                      <a:lnTo>
                        <a:pt x="44" y="254"/>
                      </a:lnTo>
                      <a:lnTo>
                        <a:pt x="62" y="244"/>
                      </a:lnTo>
                      <a:lnTo>
                        <a:pt x="79" y="229"/>
                      </a:lnTo>
                      <a:lnTo>
                        <a:pt x="94" y="213"/>
                      </a:lnTo>
                      <a:lnTo>
                        <a:pt x="106" y="194"/>
                      </a:lnTo>
                      <a:lnTo>
                        <a:pt x="115" y="173"/>
                      </a:lnTo>
                      <a:lnTo>
                        <a:pt x="123" y="150"/>
                      </a:lnTo>
                      <a:lnTo>
                        <a:pt x="128" y="127"/>
                      </a:lnTo>
                      <a:lnTo>
                        <a:pt x="130" y="105"/>
                      </a:lnTo>
                      <a:lnTo>
                        <a:pt x="130" y="82"/>
                      </a:lnTo>
                      <a:lnTo>
                        <a:pt x="128" y="62"/>
                      </a:lnTo>
                      <a:lnTo>
                        <a:pt x="123" y="44"/>
                      </a:lnTo>
                      <a:lnTo>
                        <a:pt x="116" y="28"/>
                      </a:lnTo>
                      <a:lnTo>
                        <a:pt x="106" y="17"/>
                      </a:lnTo>
                      <a:lnTo>
                        <a:pt x="93" y="9"/>
                      </a:lnTo>
                      <a:lnTo>
                        <a:pt x="79" y="4"/>
                      </a:lnTo>
                      <a:lnTo>
                        <a:pt x="68" y="1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1" y="3"/>
                      </a:lnTo>
                      <a:lnTo>
                        <a:pt x="34" y="8"/>
                      </a:lnTo>
                      <a:lnTo>
                        <a:pt x="29" y="16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2" name="Freeform 36"/>
                <p:cNvSpPr>
                  <a:spLocks noChangeAspect="1"/>
                </p:cNvSpPr>
                <p:nvPr/>
              </p:nvSpPr>
              <p:spPr bwMode="auto">
                <a:xfrm>
                  <a:off x="4808" y="757"/>
                  <a:ext cx="115" cy="107"/>
                </a:xfrm>
                <a:custGeom>
                  <a:avLst/>
                  <a:gdLst>
                    <a:gd name="T0" fmla="*/ 115 w 229"/>
                    <a:gd name="T1" fmla="*/ 0 h 212"/>
                    <a:gd name="T2" fmla="*/ 105 w 229"/>
                    <a:gd name="T3" fmla="*/ 1 h 212"/>
                    <a:gd name="T4" fmla="*/ 93 w 229"/>
                    <a:gd name="T5" fmla="*/ 4 h 212"/>
                    <a:gd name="T6" fmla="*/ 81 w 229"/>
                    <a:gd name="T7" fmla="*/ 10 h 212"/>
                    <a:gd name="T8" fmla="*/ 70 w 229"/>
                    <a:gd name="T9" fmla="*/ 18 h 212"/>
                    <a:gd name="T10" fmla="*/ 59 w 229"/>
                    <a:gd name="T11" fmla="*/ 28 h 212"/>
                    <a:gd name="T12" fmla="*/ 50 w 229"/>
                    <a:gd name="T13" fmla="*/ 38 h 212"/>
                    <a:gd name="T14" fmla="*/ 44 w 229"/>
                    <a:gd name="T15" fmla="*/ 49 h 212"/>
                    <a:gd name="T16" fmla="*/ 42 w 229"/>
                    <a:gd name="T17" fmla="*/ 61 h 212"/>
                    <a:gd name="T18" fmla="*/ 40 w 229"/>
                    <a:gd name="T19" fmla="*/ 71 h 212"/>
                    <a:gd name="T20" fmla="*/ 36 w 229"/>
                    <a:gd name="T21" fmla="*/ 80 h 212"/>
                    <a:gd name="T22" fmla="*/ 32 w 229"/>
                    <a:gd name="T23" fmla="*/ 89 h 212"/>
                    <a:gd name="T24" fmla="*/ 26 w 229"/>
                    <a:gd name="T25" fmla="*/ 95 h 212"/>
                    <a:gd name="T26" fmla="*/ 19 w 229"/>
                    <a:gd name="T27" fmla="*/ 100 h 212"/>
                    <a:gd name="T28" fmla="*/ 13 w 229"/>
                    <a:gd name="T29" fmla="*/ 103 h 212"/>
                    <a:gd name="T30" fmla="*/ 6 w 229"/>
                    <a:gd name="T31" fmla="*/ 105 h 212"/>
                    <a:gd name="T32" fmla="*/ 0 w 229"/>
                    <a:gd name="T33" fmla="*/ 104 h 212"/>
                    <a:gd name="T34" fmla="*/ 7 w 229"/>
                    <a:gd name="T35" fmla="*/ 106 h 212"/>
                    <a:gd name="T36" fmla="*/ 13 w 229"/>
                    <a:gd name="T37" fmla="*/ 107 h 212"/>
                    <a:gd name="T38" fmla="*/ 20 w 229"/>
                    <a:gd name="T39" fmla="*/ 107 h 212"/>
                    <a:gd name="T40" fmla="*/ 27 w 229"/>
                    <a:gd name="T41" fmla="*/ 106 h 212"/>
                    <a:gd name="T42" fmla="*/ 34 w 229"/>
                    <a:gd name="T43" fmla="*/ 104 h 212"/>
                    <a:gd name="T44" fmla="*/ 40 w 229"/>
                    <a:gd name="T45" fmla="*/ 101 h 212"/>
                    <a:gd name="T46" fmla="*/ 46 w 229"/>
                    <a:gd name="T47" fmla="*/ 98 h 212"/>
                    <a:gd name="T48" fmla="*/ 53 w 229"/>
                    <a:gd name="T49" fmla="*/ 94 h 212"/>
                    <a:gd name="T50" fmla="*/ 58 w 229"/>
                    <a:gd name="T51" fmla="*/ 90 h 212"/>
                    <a:gd name="T52" fmla="*/ 64 w 229"/>
                    <a:gd name="T53" fmla="*/ 85 h 212"/>
                    <a:gd name="T54" fmla="*/ 69 w 229"/>
                    <a:gd name="T55" fmla="*/ 81 h 212"/>
                    <a:gd name="T56" fmla="*/ 73 w 229"/>
                    <a:gd name="T57" fmla="*/ 76 h 212"/>
                    <a:gd name="T58" fmla="*/ 77 w 229"/>
                    <a:gd name="T59" fmla="*/ 72 h 212"/>
                    <a:gd name="T60" fmla="*/ 80 w 229"/>
                    <a:gd name="T61" fmla="*/ 67 h 212"/>
                    <a:gd name="T62" fmla="*/ 82 w 229"/>
                    <a:gd name="T63" fmla="*/ 63 h 212"/>
                    <a:gd name="T64" fmla="*/ 84 w 229"/>
                    <a:gd name="T65" fmla="*/ 60 h 212"/>
                    <a:gd name="T66" fmla="*/ 86 w 229"/>
                    <a:gd name="T67" fmla="*/ 51 h 212"/>
                    <a:gd name="T68" fmla="*/ 89 w 229"/>
                    <a:gd name="T69" fmla="*/ 43 h 212"/>
                    <a:gd name="T70" fmla="*/ 92 w 229"/>
                    <a:gd name="T71" fmla="*/ 34 h 212"/>
                    <a:gd name="T72" fmla="*/ 97 w 229"/>
                    <a:gd name="T73" fmla="*/ 25 h 212"/>
                    <a:gd name="T74" fmla="*/ 101 w 229"/>
                    <a:gd name="T75" fmla="*/ 16 h 212"/>
                    <a:gd name="T76" fmla="*/ 105 w 229"/>
                    <a:gd name="T77" fmla="*/ 9 h 212"/>
                    <a:gd name="T78" fmla="*/ 110 w 229"/>
                    <a:gd name="T79" fmla="*/ 4 h 212"/>
                    <a:gd name="T80" fmla="*/ 115 w 229"/>
                    <a:gd name="T81" fmla="*/ 0 h 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29" h="212">
                      <a:moveTo>
                        <a:pt x="229" y="0"/>
                      </a:moveTo>
                      <a:lnTo>
                        <a:pt x="209" y="1"/>
                      </a:lnTo>
                      <a:lnTo>
                        <a:pt x="186" y="7"/>
                      </a:lnTo>
                      <a:lnTo>
                        <a:pt x="162" y="19"/>
                      </a:lnTo>
                      <a:lnTo>
                        <a:pt x="140" y="35"/>
                      </a:lnTo>
                      <a:lnTo>
                        <a:pt x="118" y="55"/>
                      </a:lnTo>
                      <a:lnTo>
                        <a:pt x="100" y="76"/>
                      </a:lnTo>
                      <a:lnTo>
                        <a:pt x="88" y="97"/>
                      </a:lnTo>
                      <a:lnTo>
                        <a:pt x="83" y="120"/>
                      </a:lnTo>
                      <a:lnTo>
                        <a:pt x="79" y="140"/>
                      </a:lnTo>
                      <a:lnTo>
                        <a:pt x="72" y="159"/>
                      </a:lnTo>
                      <a:lnTo>
                        <a:pt x="63" y="176"/>
                      </a:lnTo>
                      <a:lnTo>
                        <a:pt x="52" y="189"/>
                      </a:lnTo>
                      <a:lnTo>
                        <a:pt x="38" y="199"/>
                      </a:lnTo>
                      <a:lnTo>
                        <a:pt x="25" y="205"/>
                      </a:lnTo>
                      <a:lnTo>
                        <a:pt x="12" y="208"/>
                      </a:lnTo>
                      <a:lnTo>
                        <a:pt x="0" y="206"/>
                      </a:lnTo>
                      <a:lnTo>
                        <a:pt x="13" y="210"/>
                      </a:lnTo>
                      <a:lnTo>
                        <a:pt x="26" y="212"/>
                      </a:lnTo>
                      <a:lnTo>
                        <a:pt x="39" y="212"/>
                      </a:lnTo>
                      <a:lnTo>
                        <a:pt x="54" y="210"/>
                      </a:lnTo>
                      <a:lnTo>
                        <a:pt x="67" y="206"/>
                      </a:lnTo>
                      <a:lnTo>
                        <a:pt x="80" y="201"/>
                      </a:lnTo>
                      <a:lnTo>
                        <a:pt x="92" y="194"/>
                      </a:lnTo>
                      <a:lnTo>
                        <a:pt x="105" y="187"/>
                      </a:lnTo>
                      <a:lnTo>
                        <a:pt x="116" y="179"/>
                      </a:lnTo>
                      <a:lnTo>
                        <a:pt x="128" y="169"/>
                      </a:lnTo>
                      <a:lnTo>
                        <a:pt x="137" y="160"/>
                      </a:lnTo>
                      <a:lnTo>
                        <a:pt x="146" y="151"/>
                      </a:lnTo>
                      <a:lnTo>
                        <a:pt x="153" y="142"/>
                      </a:lnTo>
                      <a:lnTo>
                        <a:pt x="160" y="133"/>
                      </a:lnTo>
                      <a:lnTo>
                        <a:pt x="164" y="125"/>
                      </a:lnTo>
                      <a:lnTo>
                        <a:pt x="167" y="118"/>
                      </a:lnTo>
                      <a:lnTo>
                        <a:pt x="172" y="102"/>
                      </a:lnTo>
                      <a:lnTo>
                        <a:pt x="178" y="85"/>
                      </a:lnTo>
                      <a:lnTo>
                        <a:pt x="184" y="68"/>
                      </a:lnTo>
                      <a:lnTo>
                        <a:pt x="193" y="50"/>
                      </a:lnTo>
                      <a:lnTo>
                        <a:pt x="201" y="32"/>
                      </a:lnTo>
                      <a:lnTo>
                        <a:pt x="210" y="18"/>
                      </a:lnTo>
                      <a:lnTo>
                        <a:pt x="219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3" name="Freeform 37"/>
                <p:cNvSpPr>
                  <a:spLocks noChangeAspect="1"/>
                </p:cNvSpPr>
                <p:nvPr/>
              </p:nvSpPr>
              <p:spPr bwMode="auto">
                <a:xfrm>
                  <a:off x="4911" y="709"/>
                  <a:ext cx="142" cy="60"/>
                </a:xfrm>
                <a:custGeom>
                  <a:avLst/>
                  <a:gdLst>
                    <a:gd name="T0" fmla="*/ 0 w 283"/>
                    <a:gd name="T1" fmla="*/ 60 h 119"/>
                    <a:gd name="T2" fmla="*/ 2 w 283"/>
                    <a:gd name="T3" fmla="*/ 55 h 119"/>
                    <a:gd name="T4" fmla="*/ 5 w 283"/>
                    <a:gd name="T5" fmla="*/ 51 h 119"/>
                    <a:gd name="T6" fmla="*/ 8 w 283"/>
                    <a:gd name="T7" fmla="*/ 47 h 119"/>
                    <a:gd name="T8" fmla="*/ 13 w 283"/>
                    <a:gd name="T9" fmla="*/ 42 h 119"/>
                    <a:gd name="T10" fmla="*/ 18 w 283"/>
                    <a:gd name="T11" fmla="*/ 38 h 119"/>
                    <a:gd name="T12" fmla="*/ 23 w 283"/>
                    <a:gd name="T13" fmla="*/ 34 h 119"/>
                    <a:gd name="T14" fmla="*/ 29 w 283"/>
                    <a:gd name="T15" fmla="*/ 30 h 119"/>
                    <a:gd name="T16" fmla="*/ 35 w 283"/>
                    <a:gd name="T17" fmla="*/ 27 h 119"/>
                    <a:gd name="T18" fmla="*/ 42 w 283"/>
                    <a:gd name="T19" fmla="*/ 24 h 119"/>
                    <a:gd name="T20" fmla="*/ 48 w 283"/>
                    <a:gd name="T21" fmla="*/ 21 h 119"/>
                    <a:gd name="T22" fmla="*/ 55 w 283"/>
                    <a:gd name="T23" fmla="*/ 19 h 119"/>
                    <a:gd name="T24" fmla="*/ 62 w 283"/>
                    <a:gd name="T25" fmla="*/ 18 h 119"/>
                    <a:gd name="T26" fmla="*/ 68 w 283"/>
                    <a:gd name="T27" fmla="*/ 17 h 119"/>
                    <a:gd name="T28" fmla="*/ 74 w 283"/>
                    <a:gd name="T29" fmla="*/ 17 h 119"/>
                    <a:gd name="T30" fmla="*/ 80 w 283"/>
                    <a:gd name="T31" fmla="*/ 17 h 119"/>
                    <a:gd name="T32" fmla="*/ 85 w 283"/>
                    <a:gd name="T33" fmla="*/ 19 h 119"/>
                    <a:gd name="T34" fmla="*/ 95 w 283"/>
                    <a:gd name="T35" fmla="*/ 22 h 119"/>
                    <a:gd name="T36" fmla="*/ 105 w 283"/>
                    <a:gd name="T37" fmla="*/ 23 h 119"/>
                    <a:gd name="T38" fmla="*/ 114 w 283"/>
                    <a:gd name="T39" fmla="*/ 22 h 119"/>
                    <a:gd name="T40" fmla="*/ 123 w 283"/>
                    <a:gd name="T41" fmla="*/ 19 h 119"/>
                    <a:gd name="T42" fmla="*/ 130 w 283"/>
                    <a:gd name="T43" fmla="*/ 16 h 119"/>
                    <a:gd name="T44" fmla="*/ 136 w 283"/>
                    <a:gd name="T45" fmla="*/ 11 h 119"/>
                    <a:gd name="T46" fmla="*/ 140 w 283"/>
                    <a:gd name="T47" fmla="*/ 6 h 119"/>
                    <a:gd name="T48" fmla="*/ 142 w 283"/>
                    <a:gd name="T49" fmla="*/ 0 h 119"/>
                    <a:gd name="T50" fmla="*/ 139 w 283"/>
                    <a:gd name="T51" fmla="*/ 13 h 119"/>
                    <a:gd name="T52" fmla="*/ 132 w 283"/>
                    <a:gd name="T53" fmla="*/ 25 h 119"/>
                    <a:gd name="T54" fmla="*/ 122 w 283"/>
                    <a:gd name="T55" fmla="*/ 35 h 119"/>
                    <a:gd name="T56" fmla="*/ 111 w 283"/>
                    <a:gd name="T57" fmla="*/ 43 h 119"/>
                    <a:gd name="T58" fmla="*/ 98 w 283"/>
                    <a:gd name="T59" fmla="*/ 50 h 119"/>
                    <a:gd name="T60" fmla="*/ 86 w 283"/>
                    <a:gd name="T61" fmla="*/ 54 h 119"/>
                    <a:gd name="T62" fmla="*/ 75 w 283"/>
                    <a:gd name="T63" fmla="*/ 57 h 119"/>
                    <a:gd name="T64" fmla="*/ 66 w 283"/>
                    <a:gd name="T65" fmla="*/ 57 h 119"/>
                    <a:gd name="T66" fmla="*/ 58 w 283"/>
                    <a:gd name="T67" fmla="*/ 56 h 119"/>
                    <a:gd name="T68" fmla="*/ 49 w 283"/>
                    <a:gd name="T69" fmla="*/ 55 h 119"/>
                    <a:gd name="T70" fmla="*/ 40 w 283"/>
                    <a:gd name="T71" fmla="*/ 54 h 119"/>
                    <a:gd name="T72" fmla="*/ 30 w 283"/>
                    <a:gd name="T73" fmla="*/ 54 h 119"/>
                    <a:gd name="T74" fmla="*/ 21 w 283"/>
                    <a:gd name="T75" fmla="*/ 54 h 119"/>
                    <a:gd name="T76" fmla="*/ 13 w 283"/>
                    <a:gd name="T77" fmla="*/ 55 h 119"/>
                    <a:gd name="T78" fmla="*/ 6 w 283"/>
                    <a:gd name="T79" fmla="*/ 57 h 119"/>
                    <a:gd name="T80" fmla="*/ 0 w 283"/>
                    <a:gd name="T81" fmla="*/ 60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3" h="119">
                      <a:moveTo>
                        <a:pt x="0" y="119"/>
                      </a:moveTo>
                      <a:lnTo>
                        <a:pt x="4" y="110"/>
                      </a:lnTo>
                      <a:lnTo>
                        <a:pt x="9" y="101"/>
                      </a:lnTo>
                      <a:lnTo>
                        <a:pt x="16" y="93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68"/>
                      </a:lnTo>
                      <a:lnTo>
                        <a:pt x="58" y="59"/>
                      </a:lnTo>
                      <a:lnTo>
                        <a:pt x="70" y="53"/>
                      </a:lnTo>
                      <a:lnTo>
                        <a:pt x="83" y="47"/>
                      </a:lnTo>
                      <a:lnTo>
                        <a:pt x="96" y="42"/>
                      </a:lnTo>
                      <a:lnTo>
                        <a:pt x="109" y="38"/>
                      </a:lnTo>
                      <a:lnTo>
                        <a:pt x="123" y="35"/>
                      </a:lnTo>
                      <a:lnTo>
                        <a:pt x="135" y="33"/>
                      </a:lnTo>
                      <a:lnTo>
                        <a:pt x="147" y="33"/>
                      </a:lnTo>
                      <a:lnTo>
                        <a:pt x="159" y="34"/>
                      </a:lnTo>
                      <a:lnTo>
                        <a:pt x="169" y="37"/>
                      </a:lnTo>
                      <a:lnTo>
                        <a:pt x="189" y="43"/>
                      </a:lnTo>
                      <a:lnTo>
                        <a:pt x="210" y="45"/>
                      </a:lnTo>
                      <a:lnTo>
                        <a:pt x="228" y="43"/>
                      </a:lnTo>
                      <a:lnTo>
                        <a:pt x="245" y="38"/>
                      </a:lnTo>
                      <a:lnTo>
                        <a:pt x="259" y="31"/>
                      </a:lnTo>
                      <a:lnTo>
                        <a:pt x="272" y="22"/>
                      </a:lnTo>
                      <a:lnTo>
                        <a:pt x="280" y="12"/>
                      </a:lnTo>
                      <a:lnTo>
                        <a:pt x="283" y="0"/>
                      </a:lnTo>
                      <a:lnTo>
                        <a:pt x="277" y="26"/>
                      </a:lnTo>
                      <a:lnTo>
                        <a:pt x="264" y="49"/>
                      </a:lnTo>
                      <a:lnTo>
                        <a:pt x="244" y="69"/>
                      </a:lnTo>
                      <a:lnTo>
                        <a:pt x="221" y="86"/>
                      </a:lnTo>
                      <a:lnTo>
                        <a:pt x="196" y="99"/>
                      </a:lnTo>
                      <a:lnTo>
                        <a:pt x="171" y="108"/>
                      </a:lnTo>
                      <a:lnTo>
                        <a:pt x="149" y="113"/>
                      </a:lnTo>
                      <a:lnTo>
                        <a:pt x="132" y="113"/>
                      </a:lnTo>
                      <a:lnTo>
                        <a:pt x="115" y="111"/>
                      </a:lnTo>
                      <a:lnTo>
                        <a:pt x="98" y="109"/>
                      </a:lnTo>
                      <a:lnTo>
                        <a:pt x="79" y="108"/>
                      </a:lnTo>
                      <a:lnTo>
                        <a:pt x="60" y="107"/>
                      </a:lnTo>
                      <a:lnTo>
                        <a:pt x="41" y="107"/>
                      </a:lnTo>
                      <a:lnTo>
                        <a:pt x="25" y="109"/>
                      </a:lnTo>
                      <a:lnTo>
                        <a:pt x="11" y="113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4" name="Freeform 38"/>
                <p:cNvSpPr>
                  <a:spLocks noChangeAspect="1"/>
                </p:cNvSpPr>
                <p:nvPr/>
              </p:nvSpPr>
              <p:spPr bwMode="auto">
                <a:xfrm>
                  <a:off x="4909" y="639"/>
                  <a:ext cx="119" cy="124"/>
                </a:xfrm>
                <a:custGeom>
                  <a:avLst/>
                  <a:gdLst>
                    <a:gd name="T0" fmla="*/ 16 w 237"/>
                    <a:gd name="T1" fmla="*/ 123 h 249"/>
                    <a:gd name="T2" fmla="*/ 26 w 237"/>
                    <a:gd name="T3" fmla="*/ 124 h 249"/>
                    <a:gd name="T4" fmla="*/ 35 w 237"/>
                    <a:gd name="T5" fmla="*/ 119 h 249"/>
                    <a:gd name="T6" fmla="*/ 43 w 237"/>
                    <a:gd name="T7" fmla="*/ 109 h 249"/>
                    <a:gd name="T8" fmla="*/ 49 w 237"/>
                    <a:gd name="T9" fmla="*/ 95 h 249"/>
                    <a:gd name="T10" fmla="*/ 55 w 237"/>
                    <a:gd name="T11" fmla="*/ 79 h 249"/>
                    <a:gd name="T12" fmla="*/ 60 w 237"/>
                    <a:gd name="T13" fmla="*/ 63 h 249"/>
                    <a:gd name="T14" fmla="*/ 66 w 237"/>
                    <a:gd name="T15" fmla="*/ 48 h 249"/>
                    <a:gd name="T16" fmla="*/ 70 w 237"/>
                    <a:gd name="T17" fmla="*/ 36 h 249"/>
                    <a:gd name="T18" fmla="*/ 75 w 237"/>
                    <a:gd name="T19" fmla="*/ 26 h 249"/>
                    <a:gd name="T20" fmla="*/ 80 w 237"/>
                    <a:gd name="T21" fmla="*/ 19 h 249"/>
                    <a:gd name="T22" fmla="*/ 86 w 237"/>
                    <a:gd name="T23" fmla="*/ 13 h 249"/>
                    <a:gd name="T24" fmla="*/ 92 w 237"/>
                    <a:gd name="T25" fmla="*/ 9 h 249"/>
                    <a:gd name="T26" fmla="*/ 99 w 237"/>
                    <a:gd name="T27" fmla="*/ 7 h 249"/>
                    <a:gd name="T28" fmla="*/ 105 w 237"/>
                    <a:gd name="T29" fmla="*/ 6 h 249"/>
                    <a:gd name="T30" fmla="*/ 112 w 237"/>
                    <a:gd name="T31" fmla="*/ 6 h 249"/>
                    <a:gd name="T32" fmla="*/ 119 w 237"/>
                    <a:gd name="T33" fmla="*/ 7 h 249"/>
                    <a:gd name="T34" fmla="*/ 112 w 237"/>
                    <a:gd name="T35" fmla="*/ 4 h 249"/>
                    <a:gd name="T36" fmla="*/ 105 w 237"/>
                    <a:gd name="T37" fmla="*/ 1 h 249"/>
                    <a:gd name="T38" fmla="*/ 97 w 237"/>
                    <a:gd name="T39" fmla="*/ 0 h 249"/>
                    <a:gd name="T40" fmla="*/ 90 w 237"/>
                    <a:gd name="T41" fmla="*/ 0 h 249"/>
                    <a:gd name="T42" fmla="*/ 82 w 237"/>
                    <a:gd name="T43" fmla="*/ 0 h 249"/>
                    <a:gd name="T44" fmla="*/ 75 w 237"/>
                    <a:gd name="T45" fmla="*/ 3 h 249"/>
                    <a:gd name="T46" fmla="*/ 67 w 237"/>
                    <a:gd name="T47" fmla="*/ 5 h 249"/>
                    <a:gd name="T48" fmla="*/ 59 w 237"/>
                    <a:gd name="T49" fmla="*/ 8 h 249"/>
                    <a:gd name="T50" fmla="*/ 52 w 237"/>
                    <a:gd name="T51" fmla="*/ 12 h 249"/>
                    <a:gd name="T52" fmla="*/ 45 w 237"/>
                    <a:gd name="T53" fmla="*/ 17 h 249"/>
                    <a:gd name="T54" fmla="*/ 38 w 237"/>
                    <a:gd name="T55" fmla="*/ 22 h 249"/>
                    <a:gd name="T56" fmla="*/ 32 w 237"/>
                    <a:gd name="T57" fmla="*/ 28 h 249"/>
                    <a:gd name="T58" fmla="*/ 26 w 237"/>
                    <a:gd name="T59" fmla="*/ 34 h 249"/>
                    <a:gd name="T60" fmla="*/ 21 w 237"/>
                    <a:gd name="T61" fmla="*/ 41 h 249"/>
                    <a:gd name="T62" fmla="*/ 17 w 237"/>
                    <a:gd name="T63" fmla="*/ 48 h 249"/>
                    <a:gd name="T64" fmla="*/ 13 w 237"/>
                    <a:gd name="T65" fmla="*/ 55 h 249"/>
                    <a:gd name="T66" fmla="*/ 8 w 237"/>
                    <a:gd name="T67" fmla="*/ 69 h 249"/>
                    <a:gd name="T68" fmla="*/ 3 w 237"/>
                    <a:gd name="T69" fmla="*/ 81 h 249"/>
                    <a:gd name="T70" fmla="*/ 1 w 237"/>
                    <a:gd name="T71" fmla="*/ 91 h 249"/>
                    <a:gd name="T72" fmla="*/ 0 w 237"/>
                    <a:gd name="T73" fmla="*/ 100 h 249"/>
                    <a:gd name="T74" fmla="*/ 1 w 237"/>
                    <a:gd name="T75" fmla="*/ 108 h 249"/>
                    <a:gd name="T76" fmla="*/ 4 w 237"/>
                    <a:gd name="T77" fmla="*/ 114 h 249"/>
                    <a:gd name="T78" fmla="*/ 9 w 237"/>
                    <a:gd name="T79" fmla="*/ 119 h 249"/>
                    <a:gd name="T80" fmla="*/ 16 w 237"/>
                    <a:gd name="T81" fmla="*/ 123 h 2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37" h="249">
                      <a:moveTo>
                        <a:pt x="32" y="247"/>
                      </a:moveTo>
                      <a:lnTo>
                        <a:pt x="51" y="249"/>
                      </a:lnTo>
                      <a:lnTo>
                        <a:pt x="70" y="238"/>
                      </a:lnTo>
                      <a:lnTo>
                        <a:pt x="85" y="218"/>
                      </a:lnTo>
                      <a:lnTo>
                        <a:pt x="98" y="190"/>
                      </a:lnTo>
                      <a:lnTo>
                        <a:pt x="110" y="159"/>
                      </a:lnTo>
                      <a:lnTo>
                        <a:pt x="120" y="127"/>
                      </a:lnTo>
                      <a:lnTo>
                        <a:pt x="131" y="97"/>
                      </a:lnTo>
                      <a:lnTo>
                        <a:pt x="140" y="72"/>
                      </a:lnTo>
                      <a:lnTo>
                        <a:pt x="150" y="53"/>
                      </a:lnTo>
                      <a:lnTo>
                        <a:pt x="160" y="38"/>
                      </a:lnTo>
                      <a:lnTo>
                        <a:pt x="171" y="27"/>
                      </a:lnTo>
                      <a:lnTo>
                        <a:pt x="184" y="19"/>
                      </a:lnTo>
                      <a:lnTo>
                        <a:pt x="197" y="14"/>
                      </a:lnTo>
                      <a:lnTo>
                        <a:pt x="210" y="12"/>
                      </a:lnTo>
                      <a:lnTo>
                        <a:pt x="224" y="13"/>
                      </a:lnTo>
                      <a:lnTo>
                        <a:pt x="237" y="15"/>
                      </a:lnTo>
                      <a:lnTo>
                        <a:pt x="224" y="8"/>
                      </a:lnTo>
                      <a:lnTo>
                        <a:pt x="210" y="3"/>
                      </a:lnTo>
                      <a:lnTo>
                        <a:pt x="194" y="0"/>
                      </a:lnTo>
                      <a:lnTo>
                        <a:pt x="179" y="0"/>
                      </a:lnTo>
                      <a:lnTo>
                        <a:pt x="164" y="1"/>
                      </a:lnTo>
                      <a:lnTo>
                        <a:pt x="149" y="6"/>
                      </a:lnTo>
                      <a:lnTo>
                        <a:pt x="133" y="11"/>
                      </a:lnTo>
                      <a:lnTo>
                        <a:pt x="118" y="17"/>
                      </a:lnTo>
                      <a:lnTo>
                        <a:pt x="103" y="25"/>
                      </a:lnTo>
                      <a:lnTo>
                        <a:pt x="89" y="34"/>
                      </a:lnTo>
                      <a:lnTo>
                        <a:pt x="76" y="45"/>
                      </a:lnTo>
                      <a:lnTo>
                        <a:pt x="64" y="56"/>
                      </a:lnTo>
                      <a:lnTo>
                        <a:pt x="52" y="69"/>
                      </a:lnTo>
                      <a:lnTo>
                        <a:pt x="42" y="83"/>
                      </a:lnTo>
                      <a:lnTo>
                        <a:pt x="33" y="97"/>
                      </a:lnTo>
                      <a:lnTo>
                        <a:pt x="26" y="111"/>
                      </a:lnTo>
                      <a:lnTo>
                        <a:pt x="15" y="138"/>
                      </a:lnTo>
                      <a:lnTo>
                        <a:pt x="6" y="163"/>
                      </a:lnTo>
                      <a:lnTo>
                        <a:pt x="1" y="183"/>
                      </a:lnTo>
                      <a:lnTo>
                        <a:pt x="0" y="200"/>
                      </a:lnTo>
                      <a:lnTo>
                        <a:pt x="2" y="216"/>
                      </a:lnTo>
                      <a:lnTo>
                        <a:pt x="8" y="228"/>
                      </a:lnTo>
                      <a:lnTo>
                        <a:pt x="18" y="238"/>
                      </a:lnTo>
                      <a:lnTo>
                        <a:pt x="32" y="2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5" name="Freeform 39"/>
                <p:cNvSpPr>
                  <a:spLocks noChangeAspect="1"/>
                </p:cNvSpPr>
                <p:nvPr/>
              </p:nvSpPr>
              <p:spPr bwMode="auto">
                <a:xfrm>
                  <a:off x="4765" y="743"/>
                  <a:ext cx="158" cy="71"/>
                </a:xfrm>
                <a:custGeom>
                  <a:avLst/>
                  <a:gdLst>
                    <a:gd name="T0" fmla="*/ 155 w 314"/>
                    <a:gd name="T1" fmla="*/ 9 h 142"/>
                    <a:gd name="T2" fmla="*/ 152 w 314"/>
                    <a:gd name="T3" fmla="*/ 4 h 142"/>
                    <a:gd name="T4" fmla="*/ 148 w 314"/>
                    <a:gd name="T5" fmla="*/ 2 h 142"/>
                    <a:gd name="T6" fmla="*/ 143 w 314"/>
                    <a:gd name="T7" fmla="*/ 0 h 142"/>
                    <a:gd name="T8" fmla="*/ 137 w 314"/>
                    <a:gd name="T9" fmla="*/ 0 h 142"/>
                    <a:gd name="T10" fmla="*/ 131 w 314"/>
                    <a:gd name="T11" fmla="*/ 1 h 142"/>
                    <a:gd name="T12" fmla="*/ 125 w 314"/>
                    <a:gd name="T13" fmla="*/ 3 h 142"/>
                    <a:gd name="T14" fmla="*/ 118 w 314"/>
                    <a:gd name="T15" fmla="*/ 6 h 142"/>
                    <a:gd name="T16" fmla="*/ 111 w 314"/>
                    <a:gd name="T17" fmla="*/ 9 h 142"/>
                    <a:gd name="T18" fmla="*/ 103 w 314"/>
                    <a:gd name="T19" fmla="*/ 13 h 142"/>
                    <a:gd name="T20" fmla="*/ 96 w 314"/>
                    <a:gd name="T21" fmla="*/ 17 h 142"/>
                    <a:gd name="T22" fmla="*/ 88 w 314"/>
                    <a:gd name="T23" fmla="*/ 21 h 142"/>
                    <a:gd name="T24" fmla="*/ 81 w 314"/>
                    <a:gd name="T25" fmla="*/ 25 h 142"/>
                    <a:gd name="T26" fmla="*/ 74 w 314"/>
                    <a:gd name="T27" fmla="*/ 29 h 142"/>
                    <a:gd name="T28" fmla="*/ 68 w 314"/>
                    <a:gd name="T29" fmla="*/ 33 h 142"/>
                    <a:gd name="T30" fmla="*/ 61 w 314"/>
                    <a:gd name="T31" fmla="*/ 37 h 142"/>
                    <a:gd name="T32" fmla="*/ 56 w 314"/>
                    <a:gd name="T33" fmla="*/ 40 h 142"/>
                    <a:gd name="T34" fmla="*/ 46 w 314"/>
                    <a:gd name="T35" fmla="*/ 44 h 142"/>
                    <a:gd name="T36" fmla="*/ 37 w 314"/>
                    <a:gd name="T37" fmla="*/ 46 h 142"/>
                    <a:gd name="T38" fmla="*/ 29 w 314"/>
                    <a:gd name="T39" fmla="*/ 47 h 142"/>
                    <a:gd name="T40" fmla="*/ 22 w 314"/>
                    <a:gd name="T41" fmla="*/ 46 h 142"/>
                    <a:gd name="T42" fmla="*/ 15 w 314"/>
                    <a:gd name="T43" fmla="*/ 44 h 142"/>
                    <a:gd name="T44" fmla="*/ 10 w 314"/>
                    <a:gd name="T45" fmla="*/ 40 h 142"/>
                    <a:gd name="T46" fmla="*/ 5 w 314"/>
                    <a:gd name="T47" fmla="*/ 36 h 142"/>
                    <a:gd name="T48" fmla="*/ 0 w 314"/>
                    <a:gd name="T49" fmla="*/ 30 h 142"/>
                    <a:gd name="T50" fmla="*/ 3 w 314"/>
                    <a:gd name="T51" fmla="*/ 37 h 142"/>
                    <a:gd name="T52" fmla="*/ 7 w 314"/>
                    <a:gd name="T53" fmla="*/ 44 h 142"/>
                    <a:gd name="T54" fmla="*/ 12 w 314"/>
                    <a:gd name="T55" fmla="*/ 49 h 142"/>
                    <a:gd name="T56" fmla="*/ 17 w 314"/>
                    <a:gd name="T57" fmla="*/ 54 h 142"/>
                    <a:gd name="T58" fmla="*/ 24 w 314"/>
                    <a:gd name="T59" fmla="*/ 59 h 142"/>
                    <a:gd name="T60" fmla="*/ 31 w 314"/>
                    <a:gd name="T61" fmla="*/ 62 h 142"/>
                    <a:gd name="T62" fmla="*/ 39 w 314"/>
                    <a:gd name="T63" fmla="*/ 65 h 142"/>
                    <a:gd name="T64" fmla="*/ 46 w 314"/>
                    <a:gd name="T65" fmla="*/ 68 h 142"/>
                    <a:gd name="T66" fmla="*/ 55 w 314"/>
                    <a:gd name="T67" fmla="*/ 70 h 142"/>
                    <a:gd name="T68" fmla="*/ 63 w 314"/>
                    <a:gd name="T69" fmla="*/ 71 h 142"/>
                    <a:gd name="T70" fmla="*/ 72 w 314"/>
                    <a:gd name="T71" fmla="*/ 71 h 142"/>
                    <a:gd name="T72" fmla="*/ 81 w 314"/>
                    <a:gd name="T73" fmla="*/ 71 h 142"/>
                    <a:gd name="T74" fmla="*/ 89 w 314"/>
                    <a:gd name="T75" fmla="*/ 70 h 142"/>
                    <a:gd name="T76" fmla="*/ 97 w 314"/>
                    <a:gd name="T77" fmla="*/ 68 h 142"/>
                    <a:gd name="T78" fmla="*/ 105 w 314"/>
                    <a:gd name="T79" fmla="*/ 65 h 142"/>
                    <a:gd name="T80" fmla="*/ 113 w 314"/>
                    <a:gd name="T81" fmla="*/ 62 h 142"/>
                    <a:gd name="T82" fmla="*/ 126 w 314"/>
                    <a:gd name="T83" fmla="*/ 56 h 142"/>
                    <a:gd name="T84" fmla="*/ 137 w 314"/>
                    <a:gd name="T85" fmla="*/ 49 h 142"/>
                    <a:gd name="T86" fmla="*/ 146 w 314"/>
                    <a:gd name="T87" fmla="*/ 43 h 142"/>
                    <a:gd name="T88" fmla="*/ 152 w 314"/>
                    <a:gd name="T89" fmla="*/ 37 h 142"/>
                    <a:gd name="T90" fmla="*/ 156 w 314"/>
                    <a:gd name="T91" fmla="*/ 31 h 142"/>
                    <a:gd name="T92" fmla="*/ 158 w 314"/>
                    <a:gd name="T93" fmla="*/ 24 h 142"/>
                    <a:gd name="T94" fmla="*/ 157 w 314"/>
                    <a:gd name="T95" fmla="*/ 17 h 142"/>
                    <a:gd name="T96" fmla="*/ 155 w 314"/>
                    <a:gd name="T97" fmla="*/ 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4" h="142">
                      <a:moveTo>
                        <a:pt x="308" y="17"/>
                      </a:moveTo>
                      <a:lnTo>
                        <a:pt x="302" y="8"/>
                      </a:lnTo>
                      <a:lnTo>
                        <a:pt x="294" y="3"/>
                      </a:lnTo>
                      <a:lnTo>
                        <a:pt x="284" y="0"/>
                      </a:lnTo>
                      <a:lnTo>
                        <a:pt x="272" y="0"/>
                      </a:lnTo>
                      <a:lnTo>
                        <a:pt x="260" y="2"/>
                      </a:lnTo>
                      <a:lnTo>
                        <a:pt x="248" y="5"/>
                      </a:lnTo>
                      <a:lnTo>
                        <a:pt x="234" y="11"/>
                      </a:lnTo>
                      <a:lnTo>
                        <a:pt x="220" y="17"/>
                      </a:lnTo>
                      <a:lnTo>
                        <a:pt x="205" y="25"/>
                      </a:lnTo>
                      <a:lnTo>
                        <a:pt x="190" y="33"/>
                      </a:lnTo>
                      <a:lnTo>
                        <a:pt x="175" y="41"/>
                      </a:lnTo>
                      <a:lnTo>
                        <a:pt x="161" y="49"/>
                      </a:lnTo>
                      <a:lnTo>
                        <a:pt x="148" y="58"/>
                      </a:lnTo>
                      <a:lnTo>
                        <a:pt x="135" y="65"/>
                      </a:lnTo>
                      <a:lnTo>
                        <a:pt x="122" y="73"/>
                      </a:lnTo>
                      <a:lnTo>
                        <a:pt x="111" y="79"/>
                      </a:lnTo>
                      <a:lnTo>
                        <a:pt x="92" y="87"/>
                      </a:lnTo>
                      <a:lnTo>
                        <a:pt x="74" y="92"/>
                      </a:lnTo>
                      <a:lnTo>
                        <a:pt x="57" y="93"/>
                      </a:lnTo>
                      <a:lnTo>
                        <a:pt x="43" y="91"/>
                      </a:lnTo>
                      <a:lnTo>
                        <a:pt x="30" y="87"/>
                      </a:lnTo>
                      <a:lnTo>
                        <a:pt x="19" y="80"/>
                      </a:lnTo>
                      <a:lnTo>
                        <a:pt x="9" y="71"/>
                      </a:lnTo>
                      <a:lnTo>
                        <a:pt x="0" y="59"/>
                      </a:lnTo>
                      <a:lnTo>
                        <a:pt x="6" y="74"/>
                      </a:lnTo>
                      <a:lnTo>
                        <a:pt x="14" y="87"/>
                      </a:lnTo>
                      <a:lnTo>
                        <a:pt x="23" y="98"/>
                      </a:lnTo>
                      <a:lnTo>
                        <a:pt x="34" y="108"/>
                      </a:lnTo>
                      <a:lnTo>
                        <a:pt x="47" y="117"/>
                      </a:lnTo>
                      <a:lnTo>
                        <a:pt x="61" y="124"/>
                      </a:lnTo>
                      <a:lnTo>
                        <a:pt x="77" y="130"/>
                      </a:lnTo>
                      <a:lnTo>
                        <a:pt x="92" y="136"/>
                      </a:lnTo>
                      <a:lnTo>
                        <a:pt x="109" y="140"/>
                      </a:lnTo>
                      <a:lnTo>
                        <a:pt x="125" y="142"/>
                      </a:lnTo>
                      <a:lnTo>
                        <a:pt x="143" y="142"/>
                      </a:lnTo>
                      <a:lnTo>
                        <a:pt x="160" y="142"/>
                      </a:lnTo>
                      <a:lnTo>
                        <a:pt x="177" y="140"/>
                      </a:lnTo>
                      <a:lnTo>
                        <a:pt x="193" y="136"/>
                      </a:lnTo>
                      <a:lnTo>
                        <a:pt x="209" y="130"/>
                      </a:lnTo>
                      <a:lnTo>
                        <a:pt x="224" y="124"/>
                      </a:lnTo>
                      <a:lnTo>
                        <a:pt x="250" y="111"/>
                      </a:lnTo>
                      <a:lnTo>
                        <a:pt x="272" y="98"/>
                      </a:lnTo>
                      <a:lnTo>
                        <a:pt x="290" y="86"/>
                      </a:lnTo>
                      <a:lnTo>
                        <a:pt x="303" y="74"/>
                      </a:lnTo>
                      <a:lnTo>
                        <a:pt x="310" y="61"/>
                      </a:lnTo>
                      <a:lnTo>
                        <a:pt x="314" y="47"/>
                      </a:lnTo>
                      <a:lnTo>
                        <a:pt x="313" y="33"/>
                      </a:lnTo>
                      <a:lnTo>
                        <a:pt x="308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6" name="Freeform 40"/>
                <p:cNvSpPr>
                  <a:spLocks noChangeAspect="1"/>
                </p:cNvSpPr>
                <p:nvPr/>
              </p:nvSpPr>
              <p:spPr bwMode="auto">
                <a:xfrm>
                  <a:off x="4846" y="687"/>
                  <a:ext cx="76" cy="74"/>
                </a:xfrm>
                <a:custGeom>
                  <a:avLst/>
                  <a:gdLst>
                    <a:gd name="T0" fmla="*/ 76 w 151"/>
                    <a:gd name="T1" fmla="*/ 72 h 147"/>
                    <a:gd name="T2" fmla="*/ 67 w 151"/>
                    <a:gd name="T3" fmla="*/ 74 h 147"/>
                    <a:gd name="T4" fmla="*/ 56 w 151"/>
                    <a:gd name="T5" fmla="*/ 71 h 147"/>
                    <a:gd name="T6" fmla="*/ 44 w 151"/>
                    <a:gd name="T7" fmla="*/ 63 h 147"/>
                    <a:gd name="T8" fmla="*/ 31 w 151"/>
                    <a:gd name="T9" fmla="*/ 52 h 147"/>
                    <a:gd name="T10" fmla="*/ 19 w 151"/>
                    <a:gd name="T11" fmla="*/ 40 h 147"/>
                    <a:gd name="T12" fmla="*/ 10 w 151"/>
                    <a:gd name="T13" fmla="*/ 26 h 147"/>
                    <a:gd name="T14" fmla="*/ 3 w 151"/>
                    <a:gd name="T15" fmla="*/ 13 h 147"/>
                    <a:gd name="T16" fmla="*/ 0 w 151"/>
                    <a:gd name="T17" fmla="*/ 0 h 147"/>
                    <a:gd name="T18" fmla="*/ 4 w 151"/>
                    <a:gd name="T19" fmla="*/ 1 h 147"/>
                    <a:gd name="T20" fmla="*/ 7 w 151"/>
                    <a:gd name="T21" fmla="*/ 1 h 147"/>
                    <a:gd name="T22" fmla="*/ 10 w 151"/>
                    <a:gd name="T23" fmla="*/ 1 h 147"/>
                    <a:gd name="T24" fmla="*/ 12 w 151"/>
                    <a:gd name="T25" fmla="*/ 1 h 147"/>
                    <a:gd name="T26" fmla="*/ 14 w 151"/>
                    <a:gd name="T27" fmla="*/ 1 h 147"/>
                    <a:gd name="T28" fmla="*/ 16 w 151"/>
                    <a:gd name="T29" fmla="*/ 1 h 147"/>
                    <a:gd name="T30" fmla="*/ 18 w 151"/>
                    <a:gd name="T31" fmla="*/ 2 h 147"/>
                    <a:gd name="T32" fmla="*/ 21 w 151"/>
                    <a:gd name="T33" fmla="*/ 2 h 147"/>
                    <a:gd name="T34" fmla="*/ 26 w 151"/>
                    <a:gd name="T35" fmla="*/ 11 h 147"/>
                    <a:gd name="T36" fmla="*/ 30 w 151"/>
                    <a:gd name="T37" fmla="*/ 20 h 147"/>
                    <a:gd name="T38" fmla="*/ 35 w 151"/>
                    <a:gd name="T39" fmla="*/ 31 h 147"/>
                    <a:gd name="T40" fmla="*/ 40 w 151"/>
                    <a:gd name="T41" fmla="*/ 40 h 147"/>
                    <a:gd name="T42" fmla="*/ 47 w 151"/>
                    <a:gd name="T43" fmla="*/ 50 h 147"/>
                    <a:gd name="T44" fmla="*/ 55 w 151"/>
                    <a:gd name="T45" fmla="*/ 59 h 147"/>
                    <a:gd name="T46" fmla="*/ 65 w 151"/>
                    <a:gd name="T47" fmla="*/ 66 h 147"/>
                    <a:gd name="T48" fmla="*/ 76 w 151"/>
                    <a:gd name="T49" fmla="*/ 72 h 1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1" h="147">
                      <a:moveTo>
                        <a:pt x="151" y="143"/>
                      </a:moveTo>
                      <a:lnTo>
                        <a:pt x="134" y="147"/>
                      </a:lnTo>
                      <a:lnTo>
                        <a:pt x="111" y="141"/>
                      </a:lnTo>
                      <a:lnTo>
                        <a:pt x="87" y="126"/>
                      </a:lnTo>
                      <a:lnTo>
                        <a:pt x="62" y="104"/>
                      </a:lnTo>
                      <a:lnTo>
                        <a:pt x="38" y="79"/>
                      </a:lnTo>
                      <a:lnTo>
                        <a:pt x="19" y="52"/>
                      </a:lnTo>
                      <a:lnTo>
                        <a:pt x="5" y="25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6" y="3"/>
                      </a:lnTo>
                      <a:lnTo>
                        <a:pt x="42" y="3"/>
                      </a:lnTo>
                      <a:lnTo>
                        <a:pt x="51" y="21"/>
                      </a:lnTo>
                      <a:lnTo>
                        <a:pt x="59" y="40"/>
                      </a:lnTo>
                      <a:lnTo>
                        <a:pt x="69" y="61"/>
                      </a:lnTo>
                      <a:lnTo>
                        <a:pt x="80" y="80"/>
                      </a:lnTo>
                      <a:lnTo>
                        <a:pt x="93" y="99"/>
                      </a:lnTo>
                      <a:lnTo>
                        <a:pt x="109" y="117"/>
                      </a:lnTo>
                      <a:lnTo>
                        <a:pt x="129" y="13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7" name="Freeform 41"/>
                <p:cNvSpPr>
                  <a:spLocks noChangeAspect="1"/>
                </p:cNvSpPr>
                <p:nvPr/>
              </p:nvSpPr>
              <p:spPr bwMode="auto">
                <a:xfrm>
                  <a:off x="4869" y="877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1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8" name="Freeform 42"/>
                <p:cNvSpPr>
                  <a:spLocks noChangeAspect="1"/>
                </p:cNvSpPr>
                <p:nvPr/>
              </p:nvSpPr>
              <p:spPr bwMode="auto">
                <a:xfrm>
                  <a:off x="4916" y="970"/>
                  <a:ext cx="25" cy="42"/>
                </a:xfrm>
                <a:custGeom>
                  <a:avLst/>
                  <a:gdLst>
                    <a:gd name="T0" fmla="*/ 22 w 51"/>
                    <a:gd name="T1" fmla="*/ 42 h 84"/>
                    <a:gd name="T2" fmla="*/ 19 w 51"/>
                    <a:gd name="T3" fmla="*/ 42 h 84"/>
                    <a:gd name="T4" fmla="*/ 17 w 51"/>
                    <a:gd name="T5" fmla="*/ 42 h 84"/>
                    <a:gd name="T6" fmla="*/ 15 w 51"/>
                    <a:gd name="T7" fmla="*/ 40 h 84"/>
                    <a:gd name="T8" fmla="*/ 13 w 51"/>
                    <a:gd name="T9" fmla="*/ 39 h 84"/>
                    <a:gd name="T10" fmla="*/ 10 w 51"/>
                    <a:gd name="T11" fmla="*/ 36 h 84"/>
                    <a:gd name="T12" fmla="*/ 8 w 51"/>
                    <a:gd name="T13" fmla="*/ 33 h 84"/>
                    <a:gd name="T14" fmla="*/ 6 w 51"/>
                    <a:gd name="T15" fmla="*/ 30 h 84"/>
                    <a:gd name="T16" fmla="*/ 4 w 51"/>
                    <a:gd name="T17" fmla="*/ 26 h 84"/>
                    <a:gd name="T18" fmla="*/ 1 w 51"/>
                    <a:gd name="T19" fmla="*/ 17 h 84"/>
                    <a:gd name="T20" fmla="*/ 0 w 51"/>
                    <a:gd name="T21" fmla="*/ 10 h 84"/>
                    <a:gd name="T22" fmla="*/ 1 w 51"/>
                    <a:gd name="T23" fmla="*/ 4 h 84"/>
                    <a:gd name="T24" fmla="*/ 3 w 51"/>
                    <a:gd name="T25" fmla="*/ 1 h 84"/>
                    <a:gd name="T26" fmla="*/ 5 w 51"/>
                    <a:gd name="T27" fmla="*/ 0 h 84"/>
                    <a:gd name="T28" fmla="*/ 7 w 51"/>
                    <a:gd name="T29" fmla="*/ 1 h 84"/>
                    <a:gd name="T30" fmla="*/ 10 w 51"/>
                    <a:gd name="T31" fmla="*/ 2 h 84"/>
                    <a:gd name="T32" fmla="*/ 12 w 51"/>
                    <a:gd name="T33" fmla="*/ 4 h 84"/>
                    <a:gd name="T34" fmla="*/ 15 w 51"/>
                    <a:gd name="T35" fmla="*/ 7 h 84"/>
                    <a:gd name="T36" fmla="*/ 17 w 51"/>
                    <a:gd name="T37" fmla="*/ 10 h 84"/>
                    <a:gd name="T38" fmla="*/ 19 w 51"/>
                    <a:gd name="T39" fmla="*/ 14 h 84"/>
                    <a:gd name="T40" fmla="*/ 22 w 51"/>
                    <a:gd name="T41" fmla="*/ 18 h 84"/>
                    <a:gd name="T42" fmla="*/ 24 w 51"/>
                    <a:gd name="T43" fmla="*/ 26 h 84"/>
                    <a:gd name="T44" fmla="*/ 25 w 51"/>
                    <a:gd name="T45" fmla="*/ 33 h 84"/>
                    <a:gd name="T46" fmla="*/ 24 w 51"/>
                    <a:gd name="T47" fmla="*/ 39 h 84"/>
                    <a:gd name="T48" fmla="*/ 22 w 51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7"/>
                      </a:lnTo>
                      <a:lnTo>
                        <a:pt x="21" y="72"/>
                      </a:lnTo>
                      <a:lnTo>
                        <a:pt x="16" y="66"/>
                      </a:lnTo>
                      <a:lnTo>
                        <a:pt x="12" y="59"/>
                      </a:lnTo>
                      <a:lnTo>
                        <a:pt x="8" y="51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19"/>
                      </a:lnTo>
                      <a:lnTo>
                        <a:pt x="39" y="27"/>
                      </a:lnTo>
                      <a:lnTo>
                        <a:pt x="44" y="35"/>
                      </a:lnTo>
                      <a:lnTo>
                        <a:pt x="49" y="51"/>
                      </a:lnTo>
                      <a:lnTo>
                        <a:pt x="51" y="66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9" name="Freeform 43"/>
                <p:cNvSpPr>
                  <a:spLocks noChangeAspect="1"/>
                </p:cNvSpPr>
                <p:nvPr/>
              </p:nvSpPr>
              <p:spPr bwMode="auto">
                <a:xfrm>
                  <a:off x="4928" y="916"/>
                  <a:ext cx="25" cy="41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1 h 83"/>
                    <a:gd name="T4" fmla="*/ 18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1 w 51"/>
                    <a:gd name="T11" fmla="*/ 35 h 83"/>
                    <a:gd name="T12" fmla="*/ 8 w 51"/>
                    <a:gd name="T13" fmla="*/ 32 h 83"/>
                    <a:gd name="T14" fmla="*/ 6 w 51"/>
                    <a:gd name="T15" fmla="*/ 28 h 83"/>
                    <a:gd name="T16" fmla="*/ 4 w 51"/>
                    <a:gd name="T17" fmla="*/ 24 h 83"/>
                    <a:gd name="T18" fmla="*/ 1 w 51"/>
                    <a:gd name="T19" fmla="*/ 16 h 83"/>
                    <a:gd name="T20" fmla="*/ 0 w 51"/>
                    <a:gd name="T21" fmla="*/ 9 h 83"/>
                    <a:gd name="T22" fmla="*/ 1 w 51"/>
                    <a:gd name="T23" fmla="*/ 3 h 83"/>
                    <a:gd name="T24" fmla="*/ 3 w 51"/>
                    <a:gd name="T25" fmla="*/ 0 h 83"/>
                    <a:gd name="T26" fmla="*/ 5 w 51"/>
                    <a:gd name="T27" fmla="*/ 0 h 83"/>
                    <a:gd name="T28" fmla="*/ 7 w 51"/>
                    <a:gd name="T29" fmla="*/ 0 h 83"/>
                    <a:gd name="T30" fmla="*/ 10 w 51"/>
                    <a:gd name="T31" fmla="*/ 1 h 83"/>
                    <a:gd name="T32" fmla="*/ 12 w 51"/>
                    <a:gd name="T33" fmla="*/ 3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2 h 83"/>
                    <a:gd name="T40" fmla="*/ 21 w 51"/>
                    <a:gd name="T41" fmla="*/ 16 h 83"/>
                    <a:gd name="T42" fmla="*/ 24 w 51"/>
                    <a:gd name="T43" fmla="*/ 24 h 83"/>
                    <a:gd name="T44" fmla="*/ 25 w 51"/>
                    <a:gd name="T45" fmla="*/ 32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1" y="80"/>
                      </a:lnTo>
                      <a:lnTo>
                        <a:pt x="27" y="76"/>
                      </a:lnTo>
                      <a:lnTo>
                        <a:pt x="22" y="71"/>
                      </a:lnTo>
                      <a:lnTo>
                        <a:pt x="16" y="65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3"/>
                      </a:lnTo>
                      <a:lnTo>
                        <a:pt x="25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49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0" name="Freeform 44"/>
                <p:cNvSpPr>
                  <a:spLocks noChangeAspect="1"/>
                </p:cNvSpPr>
                <p:nvPr/>
              </p:nvSpPr>
              <p:spPr bwMode="auto">
                <a:xfrm>
                  <a:off x="4946" y="856"/>
                  <a:ext cx="25" cy="42"/>
                </a:xfrm>
                <a:custGeom>
                  <a:avLst/>
                  <a:gdLst>
                    <a:gd name="T0" fmla="*/ 22 w 50"/>
                    <a:gd name="T1" fmla="*/ 41 h 83"/>
                    <a:gd name="T2" fmla="*/ 20 w 50"/>
                    <a:gd name="T3" fmla="*/ 42 h 83"/>
                    <a:gd name="T4" fmla="*/ 18 w 50"/>
                    <a:gd name="T5" fmla="*/ 41 h 83"/>
                    <a:gd name="T6" fmla="*/ 16 w 50"/>
                    <a:gd name="T7" fmla="*/ 40 h 83"/>
                    <a:gd name="T8" fmla="*/ 13 w 50"/>
                    <a:gd name="T9" fmla="*/ 38 h 83"/>
                    <a:gd name="T10" fmla="*/ 11 w 50"/>
                    <a:gd name="T11" fmla="*/ 36 h 83"/>
                    <a:gd name="T12" fmla="*/ 8 w 50"/>
                    <a:gd name="T13" fmla="*/ 33 h 83"/>
                    <a:gd name="T14" fmla="*/ 6 w 50"/>
                    <a:gd name="T15" fmla="*/ 29 h 83"/>
                    <a:gd name="T16" fmla="*/ 4 w 50"/>
                    <a:gd name="T17" fmla="*/ 25 h 83"/>
                    <a:gd name="T18" fmla="*/ 1 w 50"/>
                    <a:gd name="T19" fmla="*/ 17 h 83"/>
                    <a:gd name="T20" fmla="*/ 0 w 50"/>
                    <a:gd name="T21" fmla="*/ 9 h 83"/>
                    <a:gd name="T22" fmla="*/ 1 w 50"/>
                    <a:gd name="T23" fmla="*/ 4 h 83"/>
                    <a:gd name="T24" fmla="*/ 3 w 50"/>
                    <a:gd name="T25" fmla="*/ 1 h 83"/>
                    <a:gd name="T26" fmla="*/ 5 w 50"/>
                    <a:gd name="T27" fmla="*/ 0 h 83"/>
                    <a:gd name="T28" fmla="*/ 7 w 50"/>
                    <a:gd name="T29" fmla="*/ 1 h 83"/>
                    <a:gd name="T30" fmla="*/ 10 w 50"/>
                    <a:gd name="T31" fmla="*/ 2 h 83"/>
                    <a:gd name="T32" fmla="*/ 12 w 50"/>
                    <a:gd name="T33" fmla="*/ 4 h 83"/>
                    <a:gd name="T34" fmla="*/ 15 w 50"/>
                    <a:gd name="T35" fmla="*/ 6 h 83"/>
                    <a:gd name="T36" fmla="*/ 17 w 50"/>
                    <a:gd name="T37" fmla="*/ 9 h 83"/>
                    <a:gd name="T38" fmla="*/ 19 w 50"/>
                    <a:gd name="T39" fmla="*/ 13 h 83"/>
                    <a:gd name="T40" fmla="*/ 21 w 50"/>
                    <a:gd name="T41" fmla="*/ 17 h 83"/>
                    <a:gd name="T42" fmla="*/ 24 w 50"/>
                    <a:gd name="T43" fmla="*/ 25 h 83"/>
                    <a:gd name="T44" fmla="*/ 25 w 50"/>
                    <a:gd name="T45" fmla="*/ 33 h 83"/>
                    <a:gd name="T46" fmla="*/ 24 w 50"/>
                    <a:gd name="T47" fmla="*/ 38 h 83"/>
                    <a:gd name="T48" fmla="*/ 22 w 50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3">
                      <a:moveTo>
                        <a:pt x="43" y="82"/>
                      </a:moveTo>
                      <a:lnTo>
                        <a:pt x="39" y="83"/>
                      </a:lnTo>
                      <a:lnTo>
                        <a:pt x="35" y="82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1" y="7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0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1" name="Freeform 45"/>
                <p:cNvSpPr>
                  <a:spLocks noChangeAspect="1"/>
                </p:cNvSpPr>
                <p:nvPr/>
              </p:nvSpPr>
              <p:spPr bwMode="auto">
                <a:xfrm>
                  <a:off x="4987" y="989"/>
                  <a:ext cx="26" cy="41"/>
                </a:xfrm>
                <a:custGeom>
                  <a:avLst/>
                  <a:gdLst>
                    <a:gd name="T0" fmla="*/ 23 w 52"/>
                    <a:gd name="T1" fmla="*/ 41 h 82"/>
                    <a:gd name="T2" fmla="*/ 21 w 52"/>
                    <a:gd name="T3" fmla="*/ 41 h 82"/>
                    <a:gd name="T4" fmla="*/ 18 w 52"/>
                    <a:gd name="T5" fmla="*/ 41 h 82"/>
                    <a:gd name="T6" fmla="*/ 16 w 52"/>
                    <a:gd name="T7" fmla="*/ 40 h 82"/>
                    <a:gd name="T8" fmla="*/ 13 w 52"/>
                    <a:gd name="T9" fmla="*/ 38 h 82"/>
                    <a:gd name="T10" fmla="*/ 11 w 52"/>
                    <a:gd name="T11" fmla="*/ 35 h 82"/>
                    <a:gd name="T12" fmla="*/ 8 w 52"/>
                    <a:gd name="T13" fmla="*/ 32 h 82"/>
                    <a:gd name="T14" fmla="*/ 6 w 52"/>
                    <a:gd name="T15" fmla="*/ 29 h 82"/>
                    <a:gd name="T16" fmla="*/ 4 w 52"/>
                    <a:gd name="T17" fmla="*/ 25 h 82"/>
                    <a:gd name="T18" fmla="*/ 1 w 52"/>
                    <a:gd name="T19" fmla="*/ 17 h 82"/>
                    <a:gd name="T20" fmla="*/ 0 w 52"/>
                    <a:gd name="T21" fmla="*/ 9 h 82"/>
                    <a:gd name="T22" fmla="*/ 1 w 52"/>
                    <a:gd name="T23" fmla="*/ 4 h 82"/>
                    <a:gd name="T24" fmla="*/ 4 w 52"/>
                    <a:gd name="T25" fmla="*/ 1 h 82"/>
                    <a:gd name="T26" fmla="*/ 6 w 52"/>
                    <a:gd name="T27" fmla="*/ 0 h 82"/>
                    <a:gd name="T28" fmla="*/ 8 w 52"/>
                    <a:gd name="T29" fmla="*/ 1 h 82"/>
                    <a:gd name="T30" fmla="*/ 10 w 52"/>
                    <a:gd name="T31" fmla="*/ 2 h 82"/>
                    <a:gd name="T32" fmla="*/ 12 w 52"/>
                    <a:gd name="T33" fmla="*/ 4 h 82"/>
                    <a:gd name="T34" fmla="*/ 15 w 52"/>
                    <a:gd name="T35" fmla="*/ 6 h 82"/>
                    <a:gd name="T36" fmla="*/ 17 w 52"/>
                    <a:gd name="T37" fmla="*/ 9 h 82"/>
                    <a:gd name="T38" fmla="*/ 19 w 52"/>
                    <a:gd name="T39" fmla="*/ 13 h 82"/>
                    <a:gd name="T40" fmla="*/ 22 w 52"/>
                    <a:gd name="T41" fmla="*/ 17 h 82"/>
                    <a:gd name="T42" fmla="*/ 25 w 52"/>
                    <a:gd name="T43" fmla="*/ 25 h 82"/>
                    <a:gd name="T44" fmla="*/ 26 w 52"/>
                    <a:gd name="T45" fmla="*/ 32 h 82"/>
                    <a:gd name="T46" fmla="*/ 25 w 52"/>
                    <a:gd name="T47" fmla="*/ 38 h 82"/>
                    <a:gd name="T48" fmla="*/ 23 w 52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2">
                      <a:moveTo>
                        <a:pt x="45" y="81"/>
                      </a:moveTo>
                      <a:lnTo>
                        <a:pt x="41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8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2" y="64"/>
                      </a:lnTo>
                      <a:lnTo>
                        <a:pt x="50" y="75"/>
                      </a:lnTo>
                      <a:lnTo>
                        <a:pt x="45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2" name="Freeform 46"/>
                <p:cNvSpPr>
                  <a:spLocks noChangeAspect="1"/>
                </p:cNvSpPr>
                <p:nvPr/>
              </p:nvSpPr>
              <p:spPr bwMode="auto">
                <a:xfrm>
                  <a:off x="5017" y="910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9 h 85"/>
                    <a:gd name="T10" fmla="*/ 11 w 51"/>
                    <a:gd name="T11" fmla="*/ 36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10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8"/>
                      </a:lnTo>
                      <a:lnTo>
                        <a:pt x="21" y="72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20"/>
                      </a:lnTo>
                      <a:lnTo>
                        <a:pt x="2" y="9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3" name="Freeform 47"/>
                <p:cNvSpPr>
                  <a:spLocks noChangeAspect="1"/>
                </p:cNvSpPr>
                <p:nvPr/>
              </p:nvSpPr>
              <p:spPr bwMode="auto">
                <a:xfrm>
                  <a:off x="5051" y="1007"/>
                  <a:ext cx="26" cy="41"/>
                </a:xfrm>
                <a:custGeom>
                  <a:avLst/>
                  <a:gdLst>
                    <a:gd name="T0" fmla="*/ 22 w 51"/>
                    <a:gd name="T1" fmla="*/ 41 h 82"/>
                    <a:gd name="T2" fmla="*/ 20 w 51"/>
                    <a:gd name="T3" fmla="*/ 41 h 82"/>
                    <a:gd name="T4" fmla="*/ 18 w 51"/>
                    <a:gd name="T5" fmla="*/ 41 h 82"/>
                    <a:gd name="T6" fmla="*/ 16 w 51"/>
                    <a:gd name="T7" fmla="*/ 40 h 82"/>
                    <a:gd name="T8" fmla="*/ 13 w 51"/>
                    <a:gd name="T9" fmla="*/ 38 h 82"/>
                    <a:gd name="T10" fmla="*/ 11 w 51"/>
                    <a:gd name="T11" fmla="*/ 35 h 82"/>
                    <a:gd name="T12" fmla="*/ 8 w 51"/>
                    <a:gd name="T13" fmla="*/ 32 h 82"/>
                    <a:gd name="T14" fmla="*/ 6 w 51"/>
                    <a:gd name="T15" fmla="*/ 29 h 82"/>
                    <a:gd name="T16" fmla="*/ 4 w 51"/>
                    <a:gd name="T17" fmla="*/ 25 h 82"/>
                    <a:gd name="T18" fmla="*/ 1 w 51"/>
                    <a:gd name="T19" fmla="*/ 17 h 82"/>
                    <a:gd name="T20" fmla="*/ 0 w 51"/>
                    <a:gd name="T21" fmla="*/ 10 h 82"/>
                    <a:gd name="T22" fmla="*/ 1 w 51"/>
                    <a:gd name="T23" fmla="*/ 4 h 82"/>
                    <a:gd name="T24" fmla="*/ 4 w 51"/>
                    <a:gd name="T25" fmla="*/ 1 h 82"/>
                    <a:gd name="T26" fmla="*/ 6 w 51"/>
                    <a:gd name="T27" fmla="*/ 0 h 82"/>
                    <a:gd name="T28" fmla="*/ 8 w 51"/>
                    <a:gd name="T29" fmla="*/ 1 h 82"/>
                    <a:gd name="T30" fmla="*/ 10 w 51"/>
                    <a:gd name="T31" fmla="*/ 2 h 82"/>
                    <a:gd name="T32" fmla="*/ 13 w 51"/>
                    <a:gd name="T33" fmla="*/ 4 h 82"/>
                    <a:gd name="T34" fmla="*/ 15 w 51"/>
                    <a:gd name="T35" fmla="*/ 6 h 82"/>
                    <a:gd name="T36" fmla="*/ 18 w 51"/>
                    <a:gd name="T37" fmla="*/ 10 h 82"/>
                    <a:gd name="T38" fmla="*/ 20 w 51"/>
                    <a:gd name="T39" fmla="*/ 13 h 82"/>
                    <a:gd name="T40" fmla="*/ 22 w 51"/>
                    <a:gd name="T41" fmla="*/ 17 h 82"/>
                    <a:gd name="T42" fmla="*/ 25 w 51"/>
                    <a:gd name="T43" fmla="*/ 25 h 82"/>
                    <a:gd name="T44" fmla="*/ 26 w 51"/>
                    <a:gd name="T45" fmla="*/ 32 h 82"/>
                    <a:gd name="T46" fmla="*/ 25 w 51"/>
                    <a:gd name="T47" fmla="*/ 38 h 82"/>
                    <a:gd name="T48" fmla="*/ 22 w 51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2">
                      <a:moveTo>
                        <a:pt x="44" y="81"/>
                      </a:moveTo>
                      <a:lnTo>
                        <a:pt x="40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7"/>
                      </a:lnTo>
                      <a:lnTo>
                        <a:pt x="30" y="12"/>
                      </a:lnTo>
                      <a:lnTo>
                        <a:pt x="35" y="19"/>
                      </a:lnTo>
                      <a:lnTo>
                        <a:pt x="39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1" y="64"/>
                      </a:lnTo>
                      <a:lnTo>
                        <a:pt x="49" y="75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4" name="Freeform 48"/>
                <p:cNvSpPr>
                  <a:spLocks noChangeAspect="1"/>
                </p:cNvSpPr>
                <p:nvPr/>
              </p:nvSpPr>
              <p:spPr bwMode="auto">
                <a:xfrm>
                  <a:off x="5013" y="824"/>
                  <a:ext cx="25" cy="42"/>
                </a:xfrm>
                <a:custGeom>
                  <a:avLst/>
                  <a:gdLst>
                    <a:gd name="T0" fmla="*/ 22 w 50"/>
                    <a:gd name="T1" fmla="*/ 42 h 84"/>
                    <a:gd name="T2" fmla="*/ 20 w 50"/>
                    <a:gd name="T3" fmla="*/ 42 h 84"/>
                    <a:gd name="T4" fmla="*/ 18 w 50"/>
                    <a:gd name="T5" fmla="*/ 42 h 84"/>
                    <a:gd name="T6" fmla="*/ 16 w 50"/>
                    <a:gd name="T7" fmla="*/ 40 h 84"/>
                    <a:gd name="T8" fmla="*/ 13 w 50"/>
                    <a:gd name="T9" fmla="*/ 38 h 84"/>
                    <a:gd name="T10" fmla="*/ 11 w 50"/>
                    <a:gd name="T11" fmla="*/ 36 h 84"/>
                    <a:gd name="T12" fmla="*/ 8 w 50"/>
                    <a:gd name="T13" fmla="*/ 33 h 84"/>
                    <a:gd name="T14" fmla="*/ 6 w 50"/>
                    <a:gd name="T15" fmla="*/ 29 h 84"/>
                    <a:gd name="T16" fmla="*/ 4 w 50"/>
                    <a:gd name="T17" fmla="*/ 25 h 84"/>
                    <a:gd name="T18" fmla="*/ 1 w 50"/>
                    <a:gd name="T19" fmla="*/ 17 h 84"/>
                    <a:gd name="T20" fmla="*/ 0 w 50"/>
                    <a:gd name="T21" fmla="*/ 9 h 84"/>
                    <a:gd name="T22" fmla="*/ 1 w 50"/>
                    <a:gd name="T23" fmla="*/ 4 h 84"/>
                    <a:gd name="T24" fmla="*/ 4 w 50"/>
                    <a:gd name="T25" fmla="*/ 1 h 84"/>
                    <a:gd name="T26" fmla="*/ 6 w 50"/>
                    <a:gd name="T27" fmla="*/ 0 h 84"/>
                    <a:gd name="T28" fmla="*/ 8 w 50"/>
                    <a:gd name="T29" fmla="*/ 1 h 84"/>
                    <a:gd name="T30" fmla="*/ 10 w 50"/>
                    <a:gd name="T31" fmla="*/ 2 h 84"/>
                    <a:gd name="T32" fmla="*/ 12 w 50"/>
                    <a:gd name="T33" fmla="*/ 4 h 84"/>
                    <a:gd name="T34" fmla="*/ 15 w 50"/>
                    <a:gd name="T35" fmla="*/ 6 h 84"/>
                    <a:gd name="T36" fmla="*/ 17 w 50"/>
                    <a:gd name="T37" fmla="*/ 9 h 84"/>
                    <a:gd name="T38" fmla="*/ 19 w 50"/>
                    <a:gd name="T39" fmla="*/ 13 h 84"/>
                    <a:gd name="T40" fmla="*/ 21 w 50"/>
                    <a:gd name="T41" fmla="*/ 17 h 84"/>
                    <a:gd name="T42" fmla="*/ 24 w 50"/>
                    <a:gd name="T43" fmla="*/ 26 h 84"/>
                    <a:gd name="T44" fmla="*/ 25 w 50"/>
                    <a:gd name="T45" fmla="*/ 33 h 84"/>
                    <a:gd name="T46" fmla="*/ 24 w 50"/>
                    <a:gd name="T47" fmla="*/ 38 h 84"/>
                    <a:gd name="T48" fmla="*/ 22 w 50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4">
                      <a:moveTo>
                        <a:pt x="43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1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5" name="Freeform 49"/>
                <p:cNvSpPr>
                  <a:spLocks noChangeAspect="1"/>
                </p:cNvSpPr>
                <p:nvPr/>
              </p:nvSpPr>
              <p:spPr bwMode="auto">
                <a:xfrm>
                  <a:off x="5077" y="879"/>
                  <a:ext cx="26" cy="41"/>
                </a:xfrm>
                <a:custGeom>
                  <a:avLst/>
                  <a:gdLst>
                    <a:gd name="T0" fmla="*/ 23 w 52"/>
                    <a:gd name="T1" fmla="*/ 41 h 84"/>
                    <a:gd name="T2" fmla="*/ 21 w 52"/>
                    <a:gd name="T3" fmla="*/ 41 h 84"/>
                    <a:gd name="T4" fmla="*/ 19 w 52"/>
                    <a:gd name="T5" fmla="*/ 41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5 h 84"/>
                    <a:gd name="T12" fmla="*/ 9 w 52"/>
                    <a:gd name="T13" fmla="*/ 32 h 84"/>
                    <a:gd name="T14" fmla="*/ 7 w 52"/>
                    <a:gd name="T15" fmla="*/ 28 h 84"/>
                    <a:gd name="T16" fmla="*/ 5 w 52"/>
                    <a:gd name="T17" fmla="*/ 24 h 84"/>
                    <a:gd name="T18" fmla="*/ 2 w 52"/>
                    <a:gd name="T19" fmla="*/ 17 h 84"/>
                    <a:gd name="T20" fmla="*/ 0 w 52"/>
                    <a:gd name="T21" fmla="*/ 9 h 84"/>
                    <a:gd name="T22" fmla="*/ 2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1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9 h 84"/>
                    <a:gd name="T38" fmla="*/ 20 w 52"/>
                    <a:gd name="T39" fmla="*/ 13 h 84"/>
                    <a:gd name="T40" fmla="*/ 22 w 52"/>
                    <a:gd name="T41" fmla="*/ 17 h 84"/>
                    <a:gd name="T42" fmla="*/ 25 w 52"/>
                    <a:gd name="T43" fmla="*/ 24 h 84"/>
                    <a:gd name="T44" fmla="*/ 26 w 52"/>
                    <a:gd name="T45" fmla="*/ 32 h 84"/>
                    <a:gd name="T46" fmla="*/ 25 w 52"/>
                    <a:gd name="T47" fmla="*/ 38 h 84"/>
                    <a:gd name="T48" fmla="*/ 23 w 52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1"/>
                      </a:lnTo>
                      <a:lnTo>
                        <a:pt x="27" y="77"/>
                      </a:lnTo>
                      <a:lnTo>
                        <a:pt x="22" y="72"/>
                      </a:lnTo>
                      <a:lnTo>
                        <a:pt x="17" y="65"/>
                      </a:lnTo>
                      <a:lnTo>
                        <a:pt x="13" y="58"/>
                      </a:lnTo>
                      <a:lnTo>
                        <a:pt x="9" y="50"/>
                      </a:lnTo>
                      <a:lnTo>
                        <a:pt x="3" y="34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1" y="4"/>
                      </a:lnTo>
                      <a:lnTo>
                        <a:pt x="26" y="8"/>
                      </a:lnTo>
                      <a:lnTo>
                        <a:pt x="31" y="13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4"/>
                      </a:lnTo>
                      <a:lnTo>
                        <a:pt x="50" y="50"/>
                      </a:lnTo>
                      <a:lnTo>
                        <a:pt x="52" y="65"/>
                      </a:lnTo>
                      <a:lnTo>
                        <a:pt x="50" y="77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6" name="Freeform 50"/>
                <p:cNvSpPr>
                  <a:spLocks noChangeAspect="1"/>
                </p:cNvSpPr>
                <p:nvPr/>
              </p:nvSpPr>
              <p:spPr bwMode="auto">
                <a:xfrm>
                  <a:off x="5063" y="945"/>
                  <a:ext cx="25" cy="41"/>
                </a:xfrm>
                <a:custGeom>
                  <a:avLst/>
                  <a:gdLst>
                    <a:gd name="T0" fmla="*/ 22 w 51"/>
                    <a:gd name="T1" fmla="*/ 41 h 84"/>
                    <a:gd name="T2" fmla="*/ 20 w 51"/>
                    <a:gd name="T3" fmla="*/ 41 h 84"/>
                    <a:gd name="T4" fmla="*/ 18 w 51"/>
                    <a:gd name="T5" fmla="*/ 41 h 84"/>
                    <a:gd name="T6" fmla="*/ 16 w 51"/>
                    <a:gd name="T7" fmla="*/ 39 h 84"/>
                    <a:gd name="T8" fmla="*/ 13 w 51"/>
                    <a:gd name="T9" fmla="*/ 38 h 84"/>
                    <a:gd name="T10" fmla="*/ 10 w 51"/>
                    <a:gd name="T11" fmla="*/ 35 h 84"/>
                    <a:gd name="T12" fmla="*/ 8 w 51"/>
                    <a:gd name="T13" fmla="*/ 32 h 84"/>
                    <a:gd name="T14" fmla="*/ 6 w 51"/>
                    <a:gd name="T15" fmla="*/ 28 h 84"/>
                    <a:gd name="T16" fmla="*/ 4 w 51"/>
                    <a:gd name="T17" fmla="*/ 24 h 84"/>
                    <a:gd name="T18" fmla="*/ 1 w 51"/>
                    <a:gd name="T19" fmla="*/ 17 h 84"/>
                    <a:gd name="T20" fmla="*/ 0 w 51"/>
                    <a:gd name="T21" fmla="*/ 9 h 84"/>
                    <a:gd name="T22" fmla="*/ 1 w 51"/>
                    <a:gd name="T23" fmla="*/ 4 h 84"/>
                    <a:gd name="T24" fmla="*/ 3 w 51"/>
                    <a:gd name="T25" fmla="*/ 0 h 84"/>
                    <a:gd name="T26" fmla="*/ 5 w 51"/>
                    <a:gd name="T27" fmla="*/ 0 h 84"/>
                    <a:gd name="T28" fmla="*/ 7 w 51"/>
                    <a:gd name="T29" fmla="*/ 0 h 84"/>
                    <a:gd name="T30" fmla="*/ 9 w 51"/>
                    <a:gd name="T31" fmla="*/ 1 h 84"/>
                    <a:gd name="T32" fmla="*/ 12 w 51"/>
                    <a:gd name="T33" fmla="*/ 4 h 84"/>
                    <a:gd name="T34" fmla="*/ 14 w 51"/>
                    <a:gd name="T35" fmla="*/ 6 h 84"/>
                    <a:gd name="T36" fmla="*/ 17 w 51"/>
                    <a:gd name="T37" fmla="*/ 9 h 84"/>
                    <a:gd name="T38" fmla="*/ 19 w 51"/>
                    <a:gd name="T39" fmla="*/ 13 h 84"/>
                    <a:gd name="T40" fmla="*/ 21 w 51"/>
                    <a:gd name="T41" fmla="*/ 17 h 84"/>
                    <a:gd name="T42" fmla="*/ 24 w 51"/>
                    <a:gd name="T43" fmla="*/ 24 h 84"/>
                    <a:gd name="T44" fmla="*/ 25 w 51"/>
                    <a:gd name="T45" fmla="*/ 32 h 84"/>
                    <a:gd name="T46" fmla="*/ 24 w 51"/>
                    <a:gd name="T47" fmla="*/ 38 h 84"/>
                    <a:gd name="T48" fmla="*/ 22 w 51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40" y="84"/>
                      </a:lnTo>
                      <a:lnTo>
                        <a:pt x="36" y="83"/>
                      </a:lnTo>
                      <a:lnTo>
                        <a:pt x="32" y="80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8"/>
                      </a:lnTo>
                      <a:lnTo>
                        <a:pt x="29" y="13"/>
                      </a:lnTo>
                      <a:lnTo>
                        <a:pt x="35" y="19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7" name="Freeform 51"/>
                <p:cNvSpPr>
                  <a:spLocks noChangeAspect="1"/>
                </p:cNvSpPr>
                <p:nvPr/>
              </p:nvSpPr>
              <p:spPr bwMode="auto">
                <a:xfrm>
                  <a:off x="5066" y="797"/>
                  <a:ext cx="26" cy="42"/>
                </a:xfrm>
                <a:custGeom>
                  <a:avLst/>
                  <a:gdLst>
                    <a:gd name="T0" fmla="*/ 23 w 52"/>
                    <a:gd name="T1" fmla="*/ 42 h 84"/>
                    <a:gd name="T2" fmla="*/ 21 w 52"/>
                    <a:gd name="T3" fmla="*/ 42 h 84"/>
                    <a:gd name="T4" fmla="*/ 19 w 52"/>
                    <a:gd name="T5" fmla="*/ 42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6 h 84"/>
                    <a:gd name="T12" fmla="*/ 8 w 52"/>
                    <a:gd name="T13" fmla="*/ 33 h 84"/>
                    <a:gd name="T14" fmla="*/ 6 w 52"/>
                    <a:gd name="T15" fmla="*/ 29 h 84"/>
                    <a:gd name="T16" fmla="*/ 4 w 52"/>
                    <a:gd name="T17" fmla="*/ 25 h 84"/>
                    <a:gd name="T18" fmla="*/ 1 w 52"/>
                    <a:gd name="T19" fmla="*/ 17 h 84"/>
                    <a:gd name="T20" fmla="*/ 0 w 52"/>
                    <a:gd name="T21" fmla="*/ 9 h 84"/>
                    <a:gd name="T22" fmla="*/ 1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0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10 h 84"/>
                    <a:gd name="T38" fmla="*/ 20 w 52"/>
                    <a:gd name="T39" fmla="*/ 13 h 84"/>
                    <a:gd name="T40" fmla="*/ 22 w 52"/>
                    <a:gd name="T41" fmla="*/ 18 h 84"/>
                    <a:gd name="T42" fmla="*/ 25 w 52"/>
                    <a:gd name="T43" fmla="*/ 26 h 84"/>
                    <a:gd name="T44" fmla="*/ 26 w 52"/>
                    <a:gd name="T45" fmla="*/ 33 h 84"/>
                    <a:gd name="T46" fmla="*/ 25 w 52"/>
                    <a:gd name="T47" fmla="*/ 38 h 84"/>
                    <a:gd name="T48" fmla="*/ 23 w 52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0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6" y="7"/>
                      </a:lnTo>
                      <a:lnTo>
                        <a:pt x="31" y="12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5"/>
                      </a:lnTo>
                      <a:lnTo>
                        <a:pt x="50" y="51"/>
                      </a:lnTo>
                      <a:lnTo>
                        <a:pt x="52" y="65"/>
                      </a:lnTo>
                      <a:lnTo>
                        <a:pt x="50" y="76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8" name="Freeform 52"/>
                <p:cNvSpPr>
                  <a:spLocks noChangeAspect="1"/>
                </p:cNvSpPr>
                <p:nvPr/>
              </p:nvSpPr>
              <p:spPr bwMode="auto">
                <a:xfrm>
                  <a:off x="5024" y="762"/>
                  <a:ext cx="25" cy="42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2 h 83"/>
                    <a:gd name="T4" fmla="*/ 17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0 w 51"/>
                    <a:gd name="T11" fmla="*/ 36 h 83"/>
                    <a:gd name="T12" fmla="*/ 8 w 51"/>
                    <a:gd name="T13" fmla="*/ 33 h 83"/>
                    <a:gd name="T14" fmla="*/ 6 w 51"/>
                    <a:gd name="T15" fmla="*/ 29 h 83"/>
                    <a:gd name="T16" fmla="*/ 4 w 51"/>
                    <a:gd name="T17" fmla="*/ 25 h 83"/>
                    <a:gd name="T18" fmla="*/ 1 w 51"/>
                    <a:gd name="T19" fmla="*/ 17 h 83"/>
                    <a:gd name="T20" fmla="*/ 0 w 51"/>
                    <a:gd name="T21" fmla="*/ 9 h 83"/>
                    <a:gd name="T22" fmla="*/ 1 w 51"/>
                    <a:gd name="T23" fmla="*/ 4 h 83"/>
                    <a:gd name="T24" fmla="*/ 3 w 51"/>
                    <a:gd name="T25" fmla="*/ 1 h 83"/>
                    <a:gd name="T26" fmla="*/ 5 w 51"/>
                    <a:gd name="T27" fmla="*/ 0 h 83"/>
                    <a:gd name="T28" fmla="*/ 7 w 51"/>
                    <a:gd name="T29" fmla="*/ 1 h 83"/>
                    <a:gd name="T30" fmla="*/ 9 w 51"/>
                    <a:gd name="T31" fmla="*/ 2 h 83"/>
                    <a:gd name="T32" fmla="*/ 12 w 51"/>
                    <a:gd name="T33" fmla="*/ 4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3 h 83"/>
                    <a:gd name="T40" fmla="*/ 21 w 51"/>
                    <a:gd name="T41" fmla="*/ 17 h 83"/>
                    <a:gd name="T42" fmla="*/ 24 w 51"/>
                    <a:gd name="T43" fmla="*/ 25 h 83"/>
                    <a:gd name="T44" fmla="*/ 25 w 51"/>
                    <a:gd name="T45" fmla="*/ 33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5" y="82"/>
                      </a:lnTo>
                      <a:lnTo>
                        <a:pt x="31" y="79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9" y="25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9" name="Freeform 53"/>
                <p:cNvSpPr>
                  <a:spLocks noChangeAspect="1"/>
                </p:cNvSpPr>
                <p:nvPr/>
              </p:nvSpPr>
              <p:spPr bwMode="auto">
                <a:xfrm>
                  <a:off x="4961" y="772"/>
                  <a:ext cx="25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0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3 h 85"/>
                    <a:gd name="T24" fmla="*/ 3 w 51"/>
                    <a:gd name="T25" fmla="*/ 0 h 85"/>
                    <a:gd name="T26" fmla="*/ 5 w 51"/>
                    <a:gd name="T27" fmla="*/ 0 h 85"/>
                    <a:gd name="T28" fmla="*/ 7 w 51"/>
                    <a:gd name="T29" fmla="*/ 0 h 85"/>
                    <a:gd name="T30" fmla="*/ 9 w 51"/>
                    <a:gd name="T31" fmla="*/ 2 h 85"/>
                    <a:gd name="T32" fmla="*/ 12 w 51"/>
                    <a:gd name="T33" fmla="*/ 3 h 85"/>
                    <a:gd name="T34" fmla="*/ 15 w 51"/>
                    <a:gd name="T35" fmla="*/ 6 h 85"/>
                    <a:gd name="T36" fmla="*/ 17 w 51"/>
                    <a:gd name="T37" fmla="*/ 10 h 85"/>
                    <a:gd name="T38" fmla="*/ 19 w 51"/>
                    <a:gd name="T39" fmla="*/ 13 h 85"/>
                    <a:gd name="T40" fmla="*/ 21 w 51"/>
                    <a:gd name="T41" fmla="*/ 17 h 85"/>
                    <a:gd name="T42" fmla="*/ 24 w 51"/>
                    <a:gd name="T43" fmla="*/ 25 h 85"/>
                    <a:gd name="T44" fmla="*/ 25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2" y="81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5" y="7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50" y="76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0" name="Freeform 54"/>
                <p:cNvSpPr>
                  <a:spLocks noChangeAspect="1"/>
                </p:cNvSpPr>
                <p:nvPr/>
              </p:nvSpPr>
              <p:spPr bwMode="auto">
                <a:xfrm>
                  <a:off x="4875" y="886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4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2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1" name="Freeform 55"/>
                <p:cNvSpPr>
                  <a:spLocks noChangeAspect="1"/>
                </p:cNvSpPr>
                <p:nvPr/>
              </p:nvSpPr>
              <p:spPr bwMode="auto">
                <a:xfrm>
                  <a:off x="4922" y="979"/>
                  <a:ext cx="15" cy="25"/>
                </a:xfrm>
                <a:custGeom>
                  <a:avLst/>
                  <a:gdLst>
                    <a:gd name="T0" fmla="*/ 13 w 30"/>
                    <a:gd name="T1" fmla="*/ 25 h 49"/>
                    <a:gd name="T2" fmla="*/ 10 w 30"/>
                    <a:gd name="T3" fmla="*/ 25 h 49"/>
                    <a:gd name="T4" fmla="*/ 8 w 30"/>
                    <a:gd name="T5" fmla="*/ 23 h 49"/>
                    <a:gd name="T6" fmla="*/ 5 w 30"/>
                    <a:gd name="T7" fmla="*/ 20 h 49"/>
                    <a:gd name="T8" fmla="*/ 2 w 30"/>
                    <a:gd name="T9" fmla="*/ 15 h 49"/>
                    <a:gd name="T10" fmla="*/ 1 w 30"/>
                    <a:gd name="T11" fmla="*/ 10 h 49"/>
                    <a:gd name="T12" fmla="*/ 0 w 30"/>
                    <a:gd name="T13" fmla="*/ 6 h 49"/>
                    <a:gd name="T14" fmla="*/ 1 w 30"/>
                    <a:gd name="T15" fmla="*/ 3 h 49"/>
                    <a:gd name="T16" fmla="*/ 2 w 30"/>
                    <a:gd name="T17" fmla="*/ 0 h 49"/>
                    <a:gd name="T18" fmla="*/ 5 w 30"/>
                    <a:gd name="T19" fmla="*/ 0 h 49"/>
                    <a:gd name="T20" fmla="*/ 7 w 30"/>
                    <a:gd name="T21" fmla="*/ 2 h 49"/>
                    <a:gd name="T22" fmla="*/ 10 w 30"/>
                    <a:gd name="T23" fmla="*/ 6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20 h 49"/>
                    <a:gd name="T30" fmla="*/ 14 w 30"/>
                    <a:gd name="T31" fmla="*/ 23 h 49"/>
                    <a:gd name="T32" fmla="*/ 13 w 30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5" y="49"/>
                      </a:moveTo>
                      <a:lnTo>
                        <a:pt x="20" y="49"/>
                      </a:lnTo>
                      <a:lnTo>
                        <a:pt x="15" y="45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1" y="20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9"/>
                      </a:lnTo>
                      <a:lnTo>
                        <a:pt x="28" y="45"/>
                      </a:lnTo>
                      <a:lnTo>
                        <a:pt x="25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2" name="Freeform 56"/>
                <p:cNvSpPr>
                  <a:spLocks noChangeAspect="1"/>
                </p:cNvSpPr>
                <p:nvPr/>
              </p:nvSpPr>
              <p:spPr bwMode="auto">
                <a:xfrm>
                  <a:off x="4933" y="924"/>
                  <a:ext cx="15" cy="25"/>
                </a:xfrm>
                <a:custGeom>
                  <a:avLst/>
                  <a:gdLst>
                    <a:gd name="T0" fmla="*/ 13 w 31"/>
                    <a:gd name="T1" fmla="*/ 25 h 49"/>
                    <a:gd name="T2" fmla="*/ 10 w 31"/>
                    <a:gd name="T3" fmla="*/ 25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6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6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3 h 49"/>
                    <a:gd name="T32" fmla="*/ 13 w 31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3" name="Freeform 57"/>
                <p:cNvSpPr>
                  <a:spLocks noChangeAspect="1"/>
                </p:cNvSpPr>
                <p:nvPr/>
              </p:nvSpPr>
              <p:spPr bwMode="auto">
                <a:xfrm>
                  <a:off x="4951" y="865"/>
                  <a:ext cx="15" cy="24"/>
                </a:xfrm>
                <a:custGeom>
                  <a:avLst/>
                  <a:gdLst>
                    <a:gd name="T0" fmla="*/ 13 w 30"/>
                    <a:gd name="T1" fmla="*/ 24 h 49"/>
                    <a:gd name="T2" fmla="*/ 11 w 30"/>
                    <a:gd name="T3" fmla="*/ 24 h 49"/>
                    <a:gd name="T4" fmla="*/ 8 w 30"/>
                    <a:gd name="T5" fmla="*/ 22 h 49"/>
                    <a:gd name="T6" fmla="*/ 5 w 30"/>
                    <a:gd name="T7" fmla="*/ 19 h 49"/>
                    <a:gd name="T8" fmla="*/ 3 w 30"/>
                    <a:gd name="T9" fmla="*/ 15 h 49"/>
                    <a:gd name="T10" fmla="*/ 1 w 30"/>
                    <a:gd name="T11" fmla="*/ 9 h 49"/>
                    <a:gd name="T12" fmla="*/ 0 w 30"/>
                    <a:gd name="T13" fmla="*/ 5 h 49"/>
                    <a:gd name="T14" fmla="*/ 1 w 30"/>
                    <a:gd name="T15" fmla="*/ 2 h 49"/>
                    <a:gd name="T16" fmla="*/ 2 w 30"/>
                    <a:gd name="T17" fmla="*/ 0 h 49"/>
                    <a:gd name="T18" fmla="*/ 5 w 30"/>
                    <a:gd name="T19" fmla="*/ 0 h 49"/>
                    <a:gd name="T20" fmla="*/ 8 w 30"/>
                    <a:gd name="T21" fmla="*/ 2 h 49"/>
                    <a:gd name="T22" fmla="*/ 10 w 30"/>
                    <a:gd name="T23" fmla="*/ 5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19 h 49"/>
                    <a:gd name="T30" fmla="*/ 15 w 30"/>
                    <a:gd name="T31" fmla="*/ 23 h 49"/>
                    <a:gd name="T32" fmla="*/ 13 w 30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1"/>
                      </a:lnTo>
                      <a:lnTo>
                        <a:pt x="30" y="39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" name="Freeform 58"/>
                <p:cNvSpPr>
                  <a:spLocks noChangeAspect="1"/>
                </p:cNvSpPr>
                <p:nvPr/>
              </p:nvSpPr>
              <p:spPr bwMode="auto">
                <a:xfrm>
                  <a:off x="4993" y="998"/>
                  <a:ext cx="15" cy="23"/>
                </a:xfrm>
                <a:custGeom>
                  <a:avLst/>
                  <a:gdLst>
                    <a:gd name="T0" fmla="*/ 12 w 32"/>
                    <a:gd name="T1" fmla="*/ 23 h 47"/>
                    <a:gd name="T2" fmla="*/ 10 w 32"/>
                    <a:gd name="T3" fmla="*/ 23 h 47"/>
                    <a:gd name="T4" fmla="*/ 8 w 32"/>
                    <a:gd name="T5" fmla="*/ 22 h 47"/>
                    <a:gd name="T6" fmla="*/ 5 w 32"/>
                    <a:gd name="T7" fmla="*/ 18 h 47"/>
                    <a:gd name="T8" fmla="*/ 2 w 32"/>
                    <a:gd name="T9" fmla="*/ 14 h 47"/>
                    <a:gd name="T10" fmla="*/ 1 w 32"/>
                    <a:gd name="T11" fmla="*/ 9 h 47"/>
                    <a:gd name="T12" fmla="*/ 0 w 32"/>
                    <a:gd name="T13" fmla="*/ 5 h 47"/>
                    <a:gd name="T14" fmla="*/ 0 w 32"/>
                    <a:gd name="T15" fmla="*/ 1 h 47"/>
                    <a:gd name="T16" fmla="*/ 2 w 32"/>
                    <a:gd name="T17" fmla="*/ 0 h 47"/>
                    <a:gd name="T18" fmla="*/ 4 w 32"/>
                    <a:gd name="T19" fmla="*/ 0 h 47"/>
                    <a:gd name="T20" fmla="*/ 7 w 32"/>
                    <a:gd name="T21" fmla="*/ 1 h 47"/>
                    <a:gd name="T22" fmla="*/ 9 w 32"/>
                    <a:gd name="T23" fmla="*/ 5 h 47"/>
                    <a:gd name="T24" fmla="*/ 12 w 32"/>
                    <a:gd name="T25" fmla="*/ 9 h 47"/>
                    <a:gd name="T26" fmla="*/ 14 w 32"/>
                    <a:gd name="T27" fmla="*/ 14 h 47"/>
                    <a:gd name="T28" fmla="*/ 15 w 32"/>
                    <a:gd name="T29" fmla="*/ 19 h 47"/>
                    <a:gd name="T30" fmla="*/ 14 w 32"/>
                    <a:gd name="T31" fmla="*/ 22 h 47"/>
                    <a:gd name="T32" fmla="*/ 12 w 32"/>
                    <a:gd name="T33" fmla="*/ 23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47">
                      <a:moveTo>
                        <a:pt x="26" y="47"/>
                      </a:moveTo>
                      <a:lnTo>
                        <a:pt x="21" y="47"/>
                      </a:lnTo>
                      <a:lnTo>
                        <a:pt x="16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6" y="19"/>
                      </a:lnTo>
                      <a:lnTo>
                        <a:pt x="29" y="28"/>
                      </a:lnTo>
                      <a:lnTo>
                        <a:pt x="32" y="38"/>
                      </a:lnTo>
                      <a:lnTo>
                        <a:pt x="29" y="44"/>
                      </a:lnTo>
                      <a:lnTo>
                        <a:pt x="2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" name="Freeform 59"/>
                <p:cNvSpPr>
                  <a:spLocks noChangeAspect="1"/>
                </p:cNvSpPr>
                <p:nvPr/>
              </p:nvSpPr>
              <p:spPr bwMode="auto">
                <a:xfrm>
                  <a:off x="5022" y="919"/>
                  <a:ext cx="16" cy="24"/>
                </a:xfrm>
                <a:custGeom>
                  <a:avLst/>
                  <a:gdLst>
                    <a:gd name="T0" fmla="*/ 14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1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6 w 30"/>
                    <a:gd name="T29" fmla="*/ 19 h 48"/>
                    <a:gd name="T30" fmla="*/ 15 w 30"/>
                    <a:gd name="T31" fmla="*/ 22 h 48"/>
                    <a:gd name="T32" fmla="*/ 14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" name="Freeform 60"/>
                <p:cNvSpPr>
                  <a:spLocks noChangeAspect="1"/>
                </p:cNvSpPr>
                <p:nvPr/>
              </p:nvSpPr>
              <p:spPr bwMode="auto">
                <a:xfrm>
                  <a:off x="5056" y="1016"/>
                  <a:ext cx="16" cy="24"/>
                </a:xfrm>
                <a:custGeom>
                  <a:avLst/>
                  <a:gdLst>
                    <a:gd name="T0" fmla="*/ 13 w 30"/>
                    <a:gd name="T1" fmla="*/ 24 h 47"/>
                    <a:gd name="T2" fmla="*/ 11 w 30"/>
                    <a:gd name="T3" fmla="*/ 24 h 47"/>
                    <a:gd name="T4" fmla="*/ 8 w 30"/>
                    <a:gd name="T5" fmla="*/ 22 h 47"/>
                    <a:gd name="T6" fmla="*/ 5 w 30"/>
                    <a:gd name="T7" fmla="*/ 19 h 47"/>
                    <a:gd name="T8" fmla="*/ 2 w 30"/>
                    <a:gd name="T9" fmla="*/ 14 h 47"/>
                    <a:gd name="T10" fmla="*/ 1 w 30"/>
                    <a:gd name="T11" fmla="*/ 9 h 47"/>
                    <a:gd name="T12" fmla="*/ 0 w 30"/>
                    <a:gd name="T13" fmla="*/ 5 h 47"/>
                    <a:gd name="T14" fmla="*/ 1 w 30"/>
                    <a:gd name="T15" fmla="*/ 2 h 47"/>
                    <a:gd name="T16" fmla="*/ 2 w 30"/>
                    <a:gd name="T17" fmla="*/ 0 h 47"/>
                    <a:gd name="T18" fmla="*/ 5 w 30"/>
                    <a:gd name="T19" fmla="*/ 0 h 47"/>
                    <a:gd name="T20" fmla="*/ 7 w 30"/>
                    <a:gd name="T21" fmla="*/ 2 h 47"/>
                    <a:gd name="T22" fmla="*/ 11 w 30"/>
                    <a:gd name="T23" fmla="*/ 5 h 47"/>
                    <a:gd name="T24" fmla="*/ 13 w 30"/>
                    <a:gd name="T25" fmla="*/ 10 h 47"/>
                    <a:gd name="T26" fmla="*/ 15 w 30"/>
                    <a:gd name="T27" fmla="*/ 15 h 47"/>
                    <a:gd name="T28" fmla="*/ 16 w 30"/>
                    <a:gd name="T29" fmla="*/ 19 h 47"/>
                    <a:gd name="T30" fmla="*/ 15 w 30"/>
                    <a:gd name="T31" fmla="*/ 22 h 47"/>
                    <a:gd name="T32" fmla="*/ 13 w 30"/>
                    <a:gd name="T33" fmla="*/ 24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7">
                      <a:moveTo>
                        <a:pt x="25" y="47"/>
                      </a:moveTo>
                      <a:lnTo>
                        <a:pt x="20" y="47"/>
                      </a:lnTo>
                      <a:lnTo>
                        <a:pt x="15" y="43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8" y="44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" name="Freeform 61"/>
                <p:cNvSpPr>
                  <a:spLocks noChangeAspect="1"/>
                </p:cNvSpPr>
                <p:nvPr/>
              </p:nvSpPr>
              <p:spPr bwMode="auto">
                <a:xfrm>
                  <a:off x="5018" y="833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3 w 30"/>
                    <a:gd name="T9" fmla="*/ 15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8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3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9" y="30"/>
                      </a:lnTo>
                      <a:lnTo>
                        <a:pt x="30" y="38"/>
                      </a:lnTo>
                      <a:lnTo>
                        <a:pt x="29" y="45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" name="Freeform 62"/>
                <p:cNvSpPr>
                  <a:spLocks noChangeAspect="1"/>
                </p:cNvSpPr>
                <p:nvPr/>
              </p:nvSpPr>
              <p:spPr bwMode="auto">
                <a:xfrm>
                  <a:off x="5083" y="887"/>
                  <a:ext cx="15" cy="25"/>
                </a:xfrm>
                <a:custGeom>
                  <a:avLst/>
                  <a:gdLst>
                    <a:gd name="T0" fmla="*/ 13 w 30"/>
                    <a:gd name="T1" fmla="*/ 25 h 48"/>
                    <a:gd name="T2" fmla="*/ 10 w 30"/>
                    <a:gd name="T3" fmla="*/ 25 h 48"/>
                    <a:gd name="T4" fmla="*/ 8 w 30"/>
                    <a:gd name="T5" fmla="*/ 23 h 48"/>
                    <a:gd name="T6" fmla="*/ 5 w 30"/>
                    <a:gd name="T7" fmla="*/ 20 h 48"/>
                    <a:gd name="T8" fmla="*/ 2 w 30"/>
                    <a:gd name="T9" fmla="*/ 15 h 48"/>
                    <a:gd name="T10" fmla="*/ 1 w 30"/>
                    <a:gd name="T11" fmla="*/ 10 h 48"/>
                    <a:gd name="T12" fmla="*/ 0 w 30"/>
                    <a:gd name="T13" fmla="*/ 6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6 h 48"/>
                    <a:gd name="T24" fmla="*/ 13 w 30"/>
                    <a:gd name="T25" fmla="*/ 10 h 48"/>
                    <a:gd name="T26" fmla="*/ 14 w 30"/>
                    <a:gd name="T27" fmla="*/ 16 h 48"/>
                    <a:gd name="T28" fmla="*/ 15 w 30"/>
                    <a:gd name="T29" fmla="*/ 20 h 48"/>
                    <a:gd name="T30" fmla="*/ 14 w 30"/>
                    <a:gd name="T31" fmla="*/ 23 h 48"/>
                    <a:gd name="T32" fmla="*/ 13 w 30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5" y="48"/>
                      </a:moveTo>
                      <a:lnTo>
                        <a:pt x="20" y="48"/>
                      </a:lnTo>
                      <a:lnTo>
                        <a:pt x="15" y="44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8"/>
                      </a:lnTo>
                      <a:lnTo>
                        <a:pt x="28" y="45"/>
                      </a:ln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" name="Freeform 63"/>
                <p:cNvSpPr>
                  <a:spLocks noChangeAspect="1"/>
                </p:cNvSpPr>
                <p:nvPr/>
              </p:nvSpPr>
              <p:spPr bwMode="auto">
                <a:xfrm>
                  <a:off x="5068" y="953"/>
                  <a:ext cx="15" cy="25"/>
                </a:xfrm>
                <a:custGeom>
                  <a:avLst/>
                  <a:gdLst>
                    <a:gd name="T0" fmla="*/ 13 w 31"/>
                    <a:gd name="T1" fmla="*/ 25 h 48"/>
                    <a:gd name="T2" fmla="*/ 11 w 31"/>
                    <a:gd name="T3" fmla="*/ 25 h 48"/>
                    <a:gd name="T4" fmla="*/ 8 w 31"/>
                    <a:gd name="T5" fmla="*/ 23 h 48"/>
                    <a:gd name="T6" fmla="*/ 5 w 31"/>
                    <a:gd name="T7" fmla="*/ 20 h 48"/>
                    <a:gd name="T8" fmla="*/ 2 w 31"/>
                    <a:gd name="T9" fmla="*/ 15 h 48"/>
                    <a:gd name="T10" fmla="*/ 1 w 31"/>
                    <a:gd name="T11" fmla="*/ 10 h 48"/>
                    <a:gd name="T12" fmla="*/ 0 w 31"/>
                    <a:gd name="T13" fmla="*/ 6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7 w 31"/>
                    <a:gd name="T21" fmla="*/ 2 h 48"/>
                    <a:gd name="T22" fmla="*/ 10 w 31"/>
                    <a:gd name="T23" fmla="*/ 6 h 48"/>
                    <a:gd name="T24" fmla="*/ 13 w 31"/>
                    <a:gd name="T25" fmla="*/ 10 h 48"/>
                    <a:gd name="T26" fmla="*/ 15 w 31"/>
                    <a:gd name="T27" fmla="*/ 16 h 48"/>
                    <a:gd name="T28" fmla="*/ 15 w 31"/>
                    <a:gd name="T29" fmla="*/ 20 h 48"/>
                    <a:gd name="T30" fmla="*/ 15 w 31"/>
                    <a:gd name="T31" fmla="*/ 23 h 48"/>
                    <a:gd name="T32" fmla="*/ 13 w 31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30" y="30"/>
                      </a:lnTo>
                      <a:lnTo>
                        <a:pt x="31" y="38"/>
                      </a:lnTo>
                      <a:lnTo>
                        <a:pt x="30" y="45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" name="Freeform 64"/>
                <p:cNvSpPr>
                  <a:spLocks noChangeAspect="1"/>
                </p:cNvSpPr>
                <p:nvPr/>
              </p:nvSpPr>
              <p:spPr bwMode="auto">
                <a:xfrm>
                  <a:off x="5072" y="806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4 w 31"/>
                    <a:gd name="T7" fmla="*/ 19 h 49"/>
                    <a:gd name="T8" fmla="*/ 2 w 31"/>
                    <a:gd name="T9" fmla="*/ 14 h 49"/>
                    <a:gd name="T10" fmla="*/ 0 w 31"/>
                    <a:gd name="T11" fmla="*/ 9 h 49"/>
                    <a:gd name="T12" fmla="*/ 0 w 31"/>
                    <a:gd name="T13" fmla="*/ 5 h 49"/>
                    <a:gd name="T14" fmla="*/ 0 w 31"/>
                    <a:gd name="T15" fmla="*/ 1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1 h 49"/>
                    <a:gd name="T22" fmla="*/ 10 w 31"/>
                    <a:gd name="T23" fmla="*/ 5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1" y="10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" name="Freeform 65"/>
                <p:cNvSpPr>
                  <a:spLocks noChangeAspect="1"/>
                </p:cNvSpPr>
                <p:nvPr/>
              </p:nvSpPr>
              <p:spPr bwMode="auto">
                <a:xfrm>
                  <a:off x="5029" y="771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5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5 h 49"/>
                    <a:gd name="T24" fmla="*/ 12 w 31"/>
                    <a:gd name="T25" fmla="*/ 10 h 49"/>
                    <a:gd name="T26" fmla="*/ 15 w 31"/>
                    <a:gd name="T27" fmla="*/ 15 h 49"/>
                    <a:gd name="T28" fmla="*/ 15 w 31"/>
                    <a:gd name="T29" fmla="*/ 19 h 49"/>
                    <a:gd name="T30" fmla="*/ 15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2" y="20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0"/>
                      </a:lnTo>
                      <a:lnTo>
                        <a:pt x="25" y="20"/>
                      </a:lnTo>
                      <a:lnTo>
                        <a:pt x="30" y="30"/>
                      </a:lnTo>
                      <a:lnTo>
                        <a:pt x="31" y="39"/>
                      </a:lnTo>
                      <a:lnTo>
                        <a:pt x="30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" name="Freeform 66"/>
                <p:cNvSpPr>
                  <a:spLocks noChangeAspect="1"/>
                </p:cNvSpPr>
                <p:nvPr/>
              </p:nvSpPr>
              <p:spPr bwMode="auto">
                <a:xfrm>
                  <a:off x="4966" y="781"/>
                  <a:ext cx="15" cy="24"/>
                </a:xfrm>
                <a:custGeom>
                  <a:avLst/>
                  <a:gdLst>
                    <a:gd name="T0" fmla="*/ 13 w 31"/>
                    <a:gd name="T1" fmla="*/ 24 h 48"/>
                    <a:gd name="T2" fmla="*/ 11 w 31"/>
                    <a:gd name="T3" fmla="*/ 24 h 48"/>
                    <a:gd name="T4" fmla="*/ 8 w 31"/>
                    <a:gd name="T5" fmla="*/ 22 h 48"/>
                    <a:gd name="T6" fmla="*/ 5 w 31"/>
                    <a:gd name="T7" fmla="*/ 19 h 48"/>
                    <a:gd name="T8" fmla="*/ 2 w 31"/>
                    <a:gd name="T9" fmla="*/ 14 h 48"/>
                    <a:gd name="T10" fmla="*/ 1 w 31"/>
                    <a:gd name="T11" fmla="*/ 9 h 48"/>
                    <a:gd name="T12" fmla="*/ 0 w 31"/>
                    <a:gd name="T13" fmla="*/ 5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8 w 31"/>
                    <a:gd name="T21" fmla="*/ 2 h 48"/>
                    <a:gd name="T22" fmla="*/ 10 w 31"/>
                    <a:gd name="T23" fmla="*/ 5 h 48"/>
                    <a:gd name="T24" fmla="*/ 13 w 31"/>
                    <a:gd name="T25" fmla="*/ 10 h 48"/>
                    <a:gd name="T26" fmla="*/ 15 w 31"/>
                    <a:gd name="T27" fmla="*/ 15 h 48"/>
                    <a:gd name="T28" fmla="*/ 15 w 31"/>
                    <a:gd name="T29" fmla="*/ 19 h 48"/>
                    <a:gd name="T30" fmla="*/ 15 w 31"/>
                    <a:gd name="T31" fmla="*/ 22 h 48"/>
                    <a:gd name="T32" fmla="*/ 13 w 31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7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6" y="3"/>
                      </a:lnTo>
                      <a:lnTo>
                        <a:pt x="21" y="10"/>
                      </a:lnTo>
                      <a:lnTo>
                        <a:pt x="26" y="19"/>
                      </a:lnTo>
                      <a:lnTo>
                        <a:pt x="30" y="29"/>
                      </a:lnTo>
                      <a:lnTo>
                        <a:pt x="31" y="37"/>
                      </a:lnTo>
                      <a:lnTo>
                        <a:pt x="30" y="44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63" name="Group 67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960"/>
                  <a:ext cx="336" cy="226"/>
                  <a:chOff x="4993" y="1109"/>
                  <a:chExt cx="336" cy="226"/>
                </a:xfrm>
              </p:grpSpPr>
              <p:sp>
                <p:nvSpPr>
                  <p:cNvPr id="2264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4993" y="1109"/>
                    <a:ext cx="336" cy="226"/>
                  </a:xfrm>
                  <a:custGeom>
                    <a:avLst/>
                    <a:gdLst>
                      <a:gd name="T0" fmla="*/ 330 w 673"/>
                      <a:gd name="T1" fmla="*/ 185 h 454"/>
                      <a:gd name="T2" fmla="*/ 290 w 673"/>
                      <a:gd name="T3" fmla="*/ 155 h 454"/>
                      <a:gd name="T4" fmla="*/ 285 w 673"/>
                      <a:gd name="T5" fmla="*/ 147 h 454"/>
                      <a:gd name="T6" fmla="*/ 307 w 673"/>
                      <a:gd name="T7" fmla="*/ 153 h 454"/>
                      <a:gd name="T8" fmla="*/ 305 w 673"/>
                      <a:gd name="T9" fmla="*/ 146 h 454"/>
                      <a:gd name="T10" fmla="*/ 285 w 673"/>
                      <a:gd name="T11" fmla="*/ 134 h 454"/>
                      <a:gd name="T12" fmla="*/ 259 w 673"/>
                      <a:gd name="T13" fmla="*/ 124 h 454"/>
                      <a:gd name="T14" fmla="*/ 236 w 673"/>
                      <a:gd name="T15" fmla="*/ 113 h 454"/>
                      <a:gd name="T16" fmla="*/ 250 w 673"/>
                      <a:gd name="T17" fmla="*/ 112 h 454"/>
                      <a:gd name="T18" fmla="*/ 281 w 673"/>
                      <a:gd name="T19" fmla="*/ 117 h 454"/>
                      <a:gd name="T20" fmla="*/ 267 w 673"/>
                      <a:gd name="T21" fmla="*/ 97 h 454"/>
                      <a:gd name="T22" fmla="*/ 226 w 673"/>
                      <a:gd name="T23" fmla="*/ 71 h 454"/>
                      <a:gd name="T24" fmla="*/ 231 w 673"/>
                      <a:gd name="T25" fmla="*/ 66 h 454"/>
                      <a:gd name="T26" fmla="*/ 250 w 673"/>
                      <a:gd name="T27" fmla="*/ 70 h 454"/>
                      <a:gd name="T28" fmla="*/ 245 w 673"/>
                      <a:gd name="T29" fmla="*/ 59 h 454"/>
                      <a:gd name="T30" fmla="*/ 225 w 673"/>
                      <a:gd name="T31" fmla="*/ 47 h 454"/>
                      <a:gd name="T32" fmla="*/ 200 w 673"/>
                      <a:gd name="T33" fmla="*/ 39 h 454"/>
                      <a:gd name="T34" fmla="*/ 171 w 673"/>
                      <a:gd name="T35" fmla="*/ 37 h 454"/>
                      <a:gd name="T36" fmla="*/ 181 w 673"/>
                      <a:gd name="T37" fmla="*/ 17 h 454"/>
                      <a:gd name="T38" fmla="*/ 147 w 673"/>
                      <a:gd name="T39" fmla="*/ 18 h 454"/>
                      <a:gd name="T40" fmla="*/ 133 w 673"/>
                      <a:gd name="T41" fmla="*/ 20 h 454"/>
                      <a:gd name="T42" fmla="*/ 133 w 673"/>
                      <a:gd name="T43" fmla="*/ 7 h 454"/>
                      <a:gd name="T44" fmla="*/ 114 w 673"/>
                      <a:gd name="T45" fmla="*/ 0 h 454"/>
                      <a:gd name="T46" fmla="*/ 73 w 673"/>
                      <a:gd name="T47" fmla="*/ 15 h 454"/>
                      <a:gd name="T48" fmla="*/ 53 w 673"/>
                      <a:gd name="T49" fmla="*/ 43 h 454"/>
                      <a:gd name="T50" fmla="*/ 57 w 673"/>
                      <a:gd name="T51" fmla="*/ 75 h 454"/>
                      <a:gd name="T52" fmla="*/ 55 w 673"/>
                      <a:gd name="T53" fmla="*/ 90 h 454"/>
                      <a:gd name="T54" fmla="*/ 24 w 673"/>
                      <a:gd name="T55" fmla="*/ 98 h 454"/>
                      <a:gd name="T56" fmla="*/ 2 w 673"/>
                      <a:gd name="T57" fmla="*/ 119 h 454"/>
                      <a:gd name="T58" fmla="*/ 6 w 673"/>
                      <a:gd name="T59" fmla="*/ 163 h 454"/>
                      <a:gd name="T60" fmla="*/ 31 w 673"/>
                      <a:gd name="T61" fmla="*/ 182 h 454"/>
                      <a:gd name="T62" fmla="*/ 43 w 673"/>
                      <a:gd name="T63" fmla="*/ 182 h 454"/>
                      <a:gd name="T64" fmla="*/ 56 w 673"/>
                      <a:gd name="T65" fmla="*/ 204 h 454"/>
                      <a:gd name="T66" fmla="*/ 72 w 673"/>
                      <a:gd name="T67" fmla="*/ 188 h 454"/>
                      <a:gd name="T68" fmla="*/ 95 w 673"/>
                      <a:gd name="T69" fmla="*/ 206 h 454"/>
                      <a:gd name="T70" fmla="*/ 117 w 673"/>
                      <a:gd name="T71" fmla="*/ 218 h 454"/>
                      <a:gd name="T72" fmla="*/ 138 w 673"/>
                      <a:gd name="T73" fmla="*/ 225 h 454"/>
                      <a:gd name="T74" fmla="*/ 147 w 673"/>
                      <a:gd name="T75" fmla="*/ 224 h 454"/>
                      <a:gd name="T76" fmla="*/ 132 w 673"/>
                      <a:gd name="T77" fmla="*/ 213 h 454"/>
                      <a:gd name="T78" fmla="*/ 130 w 673"/>
                      <a:gd name="T79" fmla="*/ 204 h 454"/>
                      <a:gd name="T80" fmla="*/ 153 w 673"/>
                      <a:gd name="T81" fmla="*/ 213 h 454"/>
                      <a:gd name="T82" fmla="*/ 178 w 673"/>
                      <a:gd name="T83" fmla="*/ 219 h 454"/>
                      <a:gd name="T84" fmla="*/ 203 w 673"/>
                      <a:gd name="T85" fmla="*/ 223 h 454"/>
                      <a:gd name="T86" fmla="*/ 213 w 673"/>
                      <a:gd name="T87" fmla="*/ 219 h 454"/>
                      <a:gd name="T88" fmla="*/ 190 w 673"/>
                      <a:gd name="T89" fmla="*/ 201 h 454"/>
                      <a:gd name="T90" fmla="*/ 183 w 673"/>
                      <a:gd name="T91" fmla="*/ 190 h 454"/>
                      <a:gd name="T92" fmla="*/ 211 w 673"/>
                      <a:gd name="T93" fmla="*/ 197 h 454"/>
                      <a:gd name="T94" fmla="*/ 242 w 673"/>
                      <a:gd name="T95" fmla="*/ 205 h 454"/>
                      <a:gd name="T96" fmla="*/ 269 w 673"/>
                      <a:gd name="T97" fmla="*/ 209 h 454"/>
                      <a:gd name="T98" fmla="*/ 278 w 673"/>
                      <a:gd name="T99" fmla="*/ 206 h 454"/>
                      <a:gd name="T100" fmla="*/ 257 w 673"/>
                      <a:gd name="T101" fmla="*/ 196 h 454"/>
                      <a:gd name="T102" fmla="*/ 257 w 673"/>
                      <a:gd name="T103" fmla="*/ 189 h 454"/>
                      <a:gd name="T104" fmla="*/ 289 w 673"/>
                      <a:gd name="T105" fmla="*/ 192 h 454"/>
                      <a:gd name="T106" fmla="*/ 312 w 673"/>
                      <a:gd name="T107" fmla="*/ 193 h 454"/>
                      <a:gd name="T108" fmla="*/ 328 w 673"/>
                      <a:gd name="T109" fmla="*/ 197 h 4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73" h="454">
                        <a:moveTo>
                          <a:pt x="673" y="410"/>
                        </a:moveTo>
                        <a:lnTo>
                          <a:pt x="671" y="398"/>
                        </a:lnTo>
                        <a:lnTo>
                          <a:pt x="667" y="385"/>
                        </a:lnTo>
                        <a:lnTo>
                          <a:pt x="660" y="372"/>
                        </a:lnTo>
                        <a:lnTo>
                          <a:pt x="649" y="358"/>
                        </a:lnTo>
                        <a:lnTo>
                          <a:pt x="633" y="343"/>
                        </a:lnTo>
                        <a:lnTo>
                          <a:pt x="610" y="328"/>
                        </a:lnTo>
                        <a:lnTo>
                          <a:pt x="580" y="312"/>
                        </a:lnTo>
                        <a:lnTo>
                          <a:pt x="542" y="295"/>
                        </a:lnTo>
                        <a:lnTo>
                          <a:pt x="551" y="294"/>
                        </a:lnTo>
                        <a:lnTo>
                          <a:pt x="561" y="293"/>
                        </a:lnTo>
                        <a:lnTo>
                          <a:pt x="571" y="295"/>
                        </a:lnTo>
                        <a:lnTo>
                          <a:pt x="582" y="297"/>
                        </a:lnTo>
                        <a:lnTo>
                          <a:pt x="593" y="300"/>
                        </a:lnTo>
                        <a:lnTo>
                          <a:pt x="604" y="303"/>
                        </a:lnTo>
                        <a:lnTo>
                          <a:pt x="615" y="307"/>
                        </a:lnTo>
                        <a:lnTo>
                          <a:pt x="626" y="311"/>
                        </a:lnTo>
                        <a:lnTo>
                          <a:pt x="623" y="305"/>
                        </a:lnTo>
                        <a:lnTo>
                          <a:pt x="618" y="299"/>
                        </a:lnTo>
                        <a:lnTo>
                          <a:pt x="611" y="293"/>
                        </a:lnTo>
                        <a:lnTo>
                          <a:pt x="603" y="286"/>
                        </a:lnTo>
                        <a:lnTo>
                          <a:pt x="593" y="281"/>
                        </a:lnTo>
                        <a:lnTo>
                          <a:pt x="581" y="275"/>
                        </a:lnTo>
                        <a:lnTo>
                          <a:pt x="570" y="270"/>
                        </a:lnTo>
                        <a:lnTo>
                          <a:pt x="557" y="265"/>
                        </a:lnTo>
                        <a:lnTo>
                          <a:pt x="545" y="260"/>
                        </a:lnTo>
                        <a:lnTo>
                          <a:pt x="532" y="254"/>
                        </a:lnTo>
                        <a:lnTo>
                          <a:pt x="518" y="249"/>
                        </a:lnTo>
                        <a:lnTo>
                          <a:pt x="505" y="244"/>
                        </a:lnTo>
                        <a:lnTo>
                          <a:pt x="493" y="238"/>
                        </a:lnTo>
                        <a:lnTo>
                          <a:pt x="482" y="233"/>
                        </a:lnTo>
                        <a:lnTo>
                          <a:pt x="472" y="227"/>
                        </a:lnTo>
                        <a:lnTo>
                          <a:pt x="463" y="220"/>
                        </a:lnTo>
                        <a:lnTo>
                          <a:pt x="474" y="222"/>
                        </a:lnTo>
                        <a:lnTo>
                          <a:pt x="487" y="223"/>
                        </a:lnTo>
                        <a:lnTo>
                          <a:pt x="501" y="225"/>
                        </a:lnTo>
                        <a:lnTo>
                          <a:pt x="516" y="227"/>
                        </a:lnTo>
                        <a:lnTo>
                          <a:pt x="533" y="230"/>
                        </a:lnTo>
                        <a:lnTo>
                          <a:pt x="548" y="233"/>
                        </a:lnTo>
                        <a:lnTo>
                          <a:pt x="563" y="236"/>
                        </a:lnTo>
                        <a:lnTo>
                          <a:pt x="577" y="239"/>
                        </a:lnTo>
                        <a:lnTo>
                          <a:pt x="567" y="225"/>
                        </a:lnTo>
                        <a:lnTo>
                          <a:pt x="553" y="209"/>
                        </a:lnTo>
                        <a:lnTo>
                          <a:pt x="535" y="195"/>
                        </a:lnTo>
                        <a:lnTo>
                          <a:pt x="515" y="181"/>
                        </a:lnTo>
                        <a:lnTo>
                          <a:pt x="494" y="168"/>
                        </a:lnTo>
                        <a:lnTo>
                          <a:pt x="473" y="155"/>
                        </a:lnTo>
                        <a:lnTo>
                          <a:pt x="453" y="143"/>
                        </a:lnTo>
                        <a:lnTo>
                          <a:pt x="433" y="134"/>
                        </a:lnTo>
                        <a:lnTo>
                          <a:pt x="442" y="132"/>
                        </a:lnTo>
                        <a:lnTo>
                          <a:pt x="452" y="132"/>
                        </a:lnTo>
                        <a:lnTo>
                          <a:pt x="462" y="133"/>
                        </a:lnTo>
                        <a:lnTo>
                          <a:pt x="472" y="135"/>
                        </a:lnTo>
                        <a:lnTo>
                          <a:pt x="482" y="137"/>
                        </a:lnTo>
                        <a:lnTo>
                          <a:pt x="492" y="139"/>
                        </a:lnTo>
                        <a:lnTo>
                          <a:pt x="501" y="141"/>
                        </a:lnTo>
                        <a:lnTo>
                          <a:pt x="511" y="143"/>
                        </a:lnTo>
                        <a:lnTo>
                          <a:pt x="505" y="134"/>
                        </a:lnTo>
                        <a:lnTo>
                          <a:pt x="498" y="125"/>
                        </a:lnTo>
                        <a:lnTo>
                          <a:pt x="490" y="118"/>
                        </a:lnTo>
                        <a:lnTo>
                          <a:pt x="481" y="111"/>
                        </a:lnTo>
                        <a:lnTo>
                          <a:pt x="472" y="104"/>
                        </a:lnTo>
                        <a:lnTo>
                          <a:pt x="462" y="99"/>
                        </a:lnTo>
                        <a:lnTo>
                          <a:pt x="450" y="94"/>
                        </a:lnTo>
                        <a:lnTo>
                          <a:pt x="439" y="89"/>
                        </a:lnTo>
                        <a:lnTo>
                          <a:pt x="427" y="86"/>
                        </a:lnTo>
                        <a:lnTo>
                          <a:pt x="414" y="82"/>
                        </a:lnTo>
                        <a:lnTo>
                          <a:pt x="401" y="79"/>
                        </a:lnTo>
                        <a:lnTo>
                          <a:pt x="388" y="77"/>
                        </a:lnTo>
                        <a:lnTo>
                          <a:pt x="372" y="76"/>
                        </a:lnTo>
                        <a:lnTo>
                          <a:pt x="358" y="75"/>
                        </a:lnTo>
                        <a:lnTo>
                          <a:pt x="343" y="74"/>
                        </a:lnTo>
                        <a:lnTo>
                          <a:pt x="327" y="74"/>
                        </a:lnTo>
                        <a:lnTo>
                          <a:pt x="400" y="49"/>
                        </a:lnTo>
                        <a:lnTo>
                          <a:pt x="382" y="40"/>
                        </a:lnTo>
                        <a:lnTo>
                          <a:pt x="363" y="34"/>
                        </a:lnTo>
                        <a:lnTo>
                          <a:pt x="345" y="31"/>
                        </a:lnTo>
                        <a:lnTo>
                          <a:pt x="327" y="31"/>
                        </a:lnTo>
                        <a:lnTo>
                          <a:pt x="310" y="33"/>
                        </a:lnTo>
                        <a:lnTo>
                          <a:pt x="295" y="37"/>
                        </a:lnTo>
                        <a:lnTo>
                          <a:pt x="282" y="42"/>
                        </a:lnTo>
                        <a:lnTo>
                          <a:pt x="272" y="49"/>
                        </a:lnTo>
                        <a:lnTo>
                          <a:pt x="270" y="45"/>
                        </a:lnTo>
                        <a:lnTo>
                          <a:pt x="267" y="40"/>
                        </a:lnTo>
                        <a:lnTo>
                          <a:pt x="265" y="35"/>
                        </a:lnTo>
                        <a:lnTo>
                          <a:pt x="263" y="29"/>
                        </a:lnTo>
                        <a:lnTo>
                          <a:pt x="263" y="23"/>
                        </a:lnTo>
                        <a:lnTo>
                          <a:pt x="266" y="15"/>
                        </a:lnTo>
                        <a:lnTo>
                          <a:pt x="272" y="9"/>
                        </a:lnTo>
                        <a:lnTo>
                          <a:pt x="283" y="3"/>
                        </a:lnTo>
                        <a:lnTo>
                          <a:pt x="255" y="0"/>
                        </a:lnTo>
                        <a:lnTo>
                          <a:pt x="229" y="0"/>
                        </a:lnTo>
                        <a:lnTo>
                          <a:pt x="205" y="4"/>
                        </a:lnTo>
                        <a:lnTo>
                          <a:pt x="184" y="10"/>
                        </a:lnTo>
                        <a:lnTo>
                          <a:pt x="164" y="19"/>
                        </a:lnTo>
                        <a:lnTo>
                          <a:pt x="147" y="30"/>
                        </a:lnTo>
                        <a:lnTo>
                          <a:pt x="133" y="42"/>
                        </a:lnTo>
                        <a:lnTo>
                          <a:pt x="121" y="55"/>
                        </a:lnTo>
                        <a:lnTo>
                          <a:pt x="112" y="70"/>
                        </a:lnTo>
                        <a:lnTo>
                          <a:pt x="106" y="87"/>
                        </a:lnTo>
                        <a:lnTo>
                          <a:pt x="104" y="103"/>
                        </a:lnTo>
                        <a:lnTo>
                          <a:pt x="104" y="119"/>
                        </a:lnTo>
                        <a:lnTo>
                          <a:pt x="108" y="135"/>
                        </a:lnTo>
                        <a:lnTo>
                          <a:pt x="114" y="150"/>
                        </a:lnTo>
                        <a:lnTo>
                          <a:pt x="125" y="166"/>
                        </a:lnTo>
                        <a:lnTo>
                          <a:pt x="139" y="180"/>
                        </a:lnTo>
                        <a:lnTo>
                          <a:pt x="126" y="180"/>
                        </a:lnTo>
                        <a:lnTo>
                          <a:pt x="111" y="181"/>
                        </a:lnTo>
                        <a:lnTo>
                          <a:pt x="95" y="182"/>
                        </a:lnTo>
                        <a:lnTo>
                          <a:pt x="79" y="185"/>
                        </a:lnTo>
                        <a:lnTo>
                          <a:pt x="63" y="190"/>
                        </a:lnTo>
                        <a:lnTo>
                          <a:pt x="48" y="196"/>
                        </a:lnTo>
                        <a:lnTo>
                          <a:pt x="35" y="203"/>
                        </a:lnTo>
                        <a:lnTo>
                          <a:pt x="22" y="213"/>
                        </a:lnTo>
                        <a:lnTo>
                          <a:pt x="12" y="226"/>
                        </a:lnTo>
                        <a:lnTo>
                          <a:pt x="4" y="240"/>
                        </a:lnTo>
                        <a:lnTo>
                          <a:pt x="1" y="257"/>
                        </a:lnTo>
                        <a:lnTo>
                          <a:pt x="0" y="277"/>
                        </a:lnTo>
                        <a:lnTo>
                          <a:pt x="4" y="301"/>
                        </a:lnTo>
                        <a:lnTo>
                          <a:pt x="13" y="327"/>
                        </a:lnTo>
                        <a:lnTo>
                          <a:pt x="27" y="356"/>
                        </a:lnTo>
                        <a:lnTo>
                          <a:pt x="48" y="390"/>
                        </a:lnTo>
                        <a:lnTo>
                          <a:pt x="55" y="380"/>
                        </a:lnTo>
                        <a:lnTo>
                          <a:pt x="62" y="366"/>
                        </a:lnTo>
                        <a:lnTo>
                          <a:pt x="68" y="352"/>
                        </a:lnTo>
                        <a:lnTo>
                          <a:pt x="75" y="342"/>
                        </a:lnTo>
                        <a:lnTo>
                          <a:pt x="80" y="353"/>
                        </a:lnTo>
                        <a:lnTo>
                          <a:pt x="86" y="365"/>
                        </a:lnTo>
                        <a:lnTo>
                          <a:pt x="91" y="377"/>
                        </a:lnTo>
                        <a:lnTo>
                          <a:pt x="97" y="389"/>
                        </a:lnTo>
                        <a:lnTo>
                          <a:pt x="105" y="400"/>
                        </a:lnTo>
                        <a:lnTo>
                          <a:pt x="112" y="409"/>
                        </a:lnTo>
                        <a:lnTo>
                          <a:pt x="121" y="418"/>
                        </a:lnTo>
                        <a:lnTo>
                          <a:pt x="130" y="424"/>
                        </a:lnTo>
                        <a:lnTo>
                          <a:pt x="132" y="366"/>
                        </a:lnTo>
                        <a:lnTo>
                          <a:pt x="144" y="377"/>
                        </a:lnTo>
                        <a:lnTo>
                          <a:pt x="156" y="387"/>
                        </a:lnTo>
                        <a:lnTo>
                          <a:pt x="167" y="396"/>
                        </a:lnTo>
                        <a:lnTo>
                          <a:pt x="180" y="405"/>
                        </a:lnTo>
                        <a:lnTo>
                          <a:pt x="191" y="413"/>
                        </a:lnTo>
                        <a:lnTo>
                          <a:pt x="202" y="420"/>
                        </a:lnTo>
                        <a:lnTo>
                          <a:pt x="213" y="427"/>
                        </a:lnTo>
                        <a:lnTo>
                          <a:pt x="224" y="433"/>
                        </a:lnTo>
                        <a:lnTo>
                          <a:pt x="235" y="438"/>
                        </a:lnTo>
                        <a:lnTo>
                          <a:pt x="246" y="442"/>
                        </a:lnTo>
                        <a:lnTo>
                          <a:pt x="256" y="445"/>
                        </a:lnTo>
                        <a:lnTo>
                          <a:pt x="266" y="448"/>
                        </a:lnTo>
                        <a:lnTo>
                          <a:pt x="276" y="451"/>
                        </a:lnTo>
                        <a:lnTo>
                          <a:pt x="285" y="452"/>
                        </a:lnTo>
                        <a:lnTo>
                          <a:pt x="294" y="454"/>
                        </a:lnTo>
                        <a:lnTo>
                          <a:pt x="302" y="454"/>
                        </a:lnTo>
                        <a:lnTo>
                          <a:pt x="295" y="449"/>
                        </a:lnTo>
                        <a:lnTo>
                          <a:pt x="287" y="443"/>
                        </a:lnTo>
                        <a:lnTo>
                          <a:pt x="280" y="438"/>
                        </a:lnTo>
                        <a:lnTo>
                          <a:pt x="272" y="432"/>
                        </a:lnTo>
                        <a:lnTo>
                          <a:pt x="265" y="427"/>
                        </a:lnTo>
                        <a:lnTo>
                          <a:pt x="259" y="419"/>
                        </a:lnTo>
                        <a:lnTo>
                          <a:pt x="254" y="413"/>
                        </a:lnTo>
                        <a:lnTo>
                          <a:pt x="251" y="406"/>
                        </a:lnTo>
                        <a:lnTo>
                          <a:pt x="261" y="410"/>
                        </a:lnTo>
                        <a:lnTo>
                          <a:pt x="271" y="414"/>
                        </a:lnTo>
                        <a:lnTo>
                          <a:pt x="283" y="418"/>
                        </a:lnTo>
                        <a:lnTo>
                          <a:pt x="294" y="422"/>
                        </a:lnTo>
                        <a:lnTo>
                          <a:pt x="306" y="427"/>
                        </a:lnTo>
                        <a:lnTo>
                          <a:pt x="319" y="430"/>
                        </a:lnTo>
                        <a:lnTo>
                          <a:pt x="332" y="434"/>
                        </a:lnTo>
                        <a:lnTo>
                          <a:pt x="344" y="437"/>
                        </a:lnTo>
                        <a:lnTo>
                          <a:pt x="357" y="440"/>
                        </a:lnTo>
                        <a:lnTo>
                          <a:pt x="369" y="443"/>
                        </a:lnTo>
                        <a:lnTo>
                          <a:pt x="382" y="445"/>
                        </a:lnTo>
                        <a:lnTo>
                          <a:pt x="394" y="447"/>
                        </a:lnTo>
                        <a:lnTo>
                          <a:pt x="406" y="448"/>
                        </a:lnTo>
                        <a:lnTo>
                          <a:pt x="417" y="449"/>
                        </a:lnTo>
                        <a:lnTo>
                          <a:pt x="427" y="449"/>
                        </a:lnTo>
                        <a:lnTo>
                          <a:pt x="437" y="448"/>
                        </a:lnTo>
                        <a:lnTo>
                          <a:pt x="426" y="440"/>
                        </a:lnTo>
                        <a:lnTo>
                          <a:pt x="414" y="432"/>
                        </a:lnTo>
                        <a:lnTo>
                          <a:pt x="403" y="422"/>
                        </a:lnTo>
                        <a:lnTo>
                          <a:pt x="392" y="413"/>
                        </a:lnTo>
                        <a:lnTo>
                          <a:pt x="380" y="404"/>
                        </a:lnTo>
                        <a:lnTo>
                          <a:pt x="371" y="395"/>
                        </a:lnTo>
                        <a:lnTo>
                          <a:pt x="363" y="387"/>
                        </a:lnTo>
                        <a:lnTo>
                          <a:pt x="356" y="379"/>
                        </a:lnTo>
                        <a:lnTo>
                          <a:pt x="367" y="382"/>
                        </a:lnTo>
                        <a:lnTo>
                          <a:pt x="380" y="385"/>
                        </a:lnTo>
                        <a:lnTo>
                          <a:pt x="394" y="388"/>
                        </a:lnTo>
                        <a:lnTo>
                          <a:pt x="408" y="392"/>
                        </a:lnTo>
                        <a:lnTo>
                          <a:pt x="423" y="396"/>
                        </a:lnTo>
                        <a:lnTo>
                          <a:pt x="438" y="400"/>
                        </a:lnTo>
                        <a:lnTo>
                          <a:pt x="454" y="404"/>
                        </a:lnTo>
                        <a:lnTo>
                          <a:pt x="469" y="407"/>
                        </a:lnTo>
                        <a:lnTo>
                          <a:pt x="484" y="411"/>
                        </a:lnTo>
                        <a:lnTo>
                          <a:pt x="498" y="414"/>
                        </a:lnTo>
                        <a:lnTo>
                          <a:pt x="512" y="416"/>
                        </a:lnTo>
                        <a:lnTo>
                          <a:pt x="526" y="418"/>
                        </a:lnTo>
                        <a:lnTo>
                          <a:pt x="538" y="420"/>
                        </a:lnTo>
                        <a:lnTo>
                          <a:pt x="549" y="420"/>
                        </a:lnTo>
                        <a:lnTo>
                          <a:pt x="559" y="420"/>
                        </a:lnTo>
                        <a:lnTo>
                          <a:pt x="567" y="418"/>
                        </a:lnTo>
                        <a:lnTo>
                          <a:pt x="557" y="413"/>
                        </a:lnTo>
                        <a:lnTo>
                          <a:pt x="546" y="408"/>
                        </a:lnTo>
                        <a:lnTo>
                          <a:pt x="535" y="404"/>
                        </a:lnTo>
                        <a:lnTo>
                          <a:pt x="525" y="399"/>
                        </a:lnTo>
                        <a:lnTo>
                          <a:pt x="514" y="394"/>
                        </a:lnTo>
                        <a:lnTo>
                          <a:pt x="506" y="389"/>
                        </a:lnTo>
                        <a:lnTo>
                          <a:pt x="500" y="383"/>
                        </a:lnTo>
                        <a:lnTo>
                          <a:pt x="496" y="376"/>
                        </a:lnTo>
                        <a:lnTo>
                          <a:pt x="515" y="379"/>
                        </a:lnTo>
                        <a:lnTo>
                          <a:pt x="534" y="381"/>
                        </a:lnTo>
                        <a:lnTo>
                          <a:pt x="550" y="383"/>
                        </a:lnTo>
                        <a:lnTo>
                          <a:pt x="565" y="384"/>
                        </a:lnTo>
                        <a:lnTo>
                          <a:pt x="579" y="385"/>
                        </a:lnTo>
                        <a:lnTo>
                          <a:pt x="593" y="385"/>
                        </a:lnTo>
                        <a:lnTo>
                          <a:pt x="604" y="386"/>
                        </a:lnTo>
                        <a:lnTo>
                          <a:pt x="615" y="387"/>
                        </a:lnTo>
                        <a:lnTo>
                          <a:pt x="625" y="388"/>
                        </a:lnTo>
                        <a:lnTo>
                          <a:pt x="634" y="389"/>
                        </a:lnTo>
                        <a:lnTo>
                          <a:pt x="642" y="390"/>
                        </a:lnTo>
                        <a:lnTo>
                          <a:pt x="649" y="393"/>
                        </a:lnTo>
                        <a:lnTo>
                          <a:pt x="656" y="396"/>
                        </a:lnTo>
                        <a:lnTo>
                          <a:pt x="663" y="399"/>
                        </a:lnTo>
                        <a:lnTo>
                          <a:pt x="668" y="404"/>
                        </a:lnTo>
                        <a:lnTo>
                          <a:pt x="673" y="410"/>
                        </a:lnTo>
                        <a:close/>
                      </a:path>
                    </a:pathLst>
                  </a:custGeom>
                  <a:solidFill>
                    <a:srgbClr val="00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265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1" y="1149"/>
                    <a:ext cx="284" cy="163"/>
                    <a:chOff x="5011" y="1149"/>
                    <a:chExt cx="284" cy="163"/>
                  </a:xfrm>
                </p:grpSpPr>
                <p:sp>
                  <p:nvSpPr>
                    <p:cNvPr id="2266" name="Freeform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8" y="1149"/>
                      <a:ext cx="247" cy="163"/>
                    </a:xfrm>
                    <a:custGeom>
                      <a:avLst/>
                      <a:gdLst>
                        <a:gd name="T0" fmla="*/ 29 w 494"/>
                        <a:gd name="T1" fmla="*/ 53 h 325"/>
                        <a:gd name="T2" fmla="*/ 42 w 494"/>
                        <a:gd name="T3" fmla="*/ 56 h 325"/>
                        <a:gd name="T4" fmla="*/ 28 w 494"/>
                        <a:gd name="T5" fmla="*/ 80 h 325"/>
                        <a:gd name="T6" fmla="*/ 0 w 494"/>
                        <a:gd name="T7" fmla="*/ 126 h 325"/>
                        <a:gd name="T8" fmla="*/ 14 w 494"/>
                        <a:gd name="T9" fmla="*/ 109 h 325"/>
                        <a:gd name="T10" fmla="*/ 49 w 494"/>
                        <a:gd name="T11" fmla="*/ 71 h 325"/>
                        <a:gd name="T12" fmla="*/ 63 w 494"/>
                        <a:gd name="T13" fmla="*/ 66 h 325"/>
                        <a:gd name="T14" fmla="*/ 72 w 494"/>
                        <a:gd name="T15" fmla="*/ 71 h 325"/>
                        <a:gd name="T16" fmla="*/ 59 w 494"/>
                        <a:gd name="T17" fmla="*/ 98 h 325"/>
                        <a:gd name="T18" fmla="*/ 54 w 494"/>
                        <a:gd name="T19" fmla="*/ 150 h 325"/>
                        <a:gd name="T20" fmla="*/ 55 w 494"/>
                        <a:gd name="T21" fmla="*/ 121 h 325"/>
                        <a:gd name="T22" fmla="*/ 78 w 494"/>
                        <a:gd name="T23" fmla="*/ 82 h 325"/>
                        <a:gd name="T24" fmla="*/ 91 w 494"/>
                        <a:gd name="T25" fmla="*/ 80 h 325"/>
                        <a:gd name="T26" fmla="*/ 101 w 494"/>
                        <a:gd name="T27" fmla="*/ 84 h 325"/>
                        <a:gd name="T28" fmla="*/ 94 w 494"/>
                        <a:gd name="T29" fmla="*/ 106 h 325"/>
                        <a:gd name="T30" fmla="*/ 105 w 494"/>
                        <a:gd name="T31" fmla="*/ 151 h 325"/>
                        <a:gd name="T32" fmla="*/ 104 w 494"/>
                        <a:gd name="T33" fmla="*/ 146 h 325"/>
                        <a:gd name="T34" fmla="*/ 101 w 494"/>
                        <a:gd name="T35" fmla="*/ 103 h 325"/>
                        <a:gd name="T36" fmla="*/ 125 w 494"/>
                        <a:gd name="T37" fmla="*/ 107 h 325"/>
                        <a:gd name="T38" fmla="*/ 163 w 494"/>
                        <a:gd name="T39" fmla="*/ 147 h 325"/>
                        <a:gd name="T40" fmla="*/ 156 w 494"/>
                        <a:gd name="T41" fmla="*/ 137 h 325"/>
                        <a:gd name="T42" fmla="*/ 126 w 494"/>
                        <a:gd name="T43" fmla="*/ 102 h 325"/>
                        <a:gd name="T44" fmla="*/ 137 w 494"/>
                        <a:gd name="T45" fmla="*/ 100 h 325"/>
                        <a:gd name="T46" fmla="*/ 169 w 494"/>
                        <a:gd name="T47" fmla="*/ 115 h 325"/>
                        <a:gd name="T48" fmla="*/ 209 w 494"/>
                        <a:gd name="T49" fmla="*/ 131 h 325"/>
                        <a:gd name="T50" fmla="*/ 242 w 494"/>
                        <a:gd name="T51" fmla="*/ 143 h 325"/>
                        <a:gd name="T52" fmla="*/ 228 w 494"/>
                        <a:gd name="T53" fmla="*/ 135 h 325"/>
                        <a:gd name="T54" fmla="*/ 193 w 494"/>
                        <a:gd name="T55" fmla="*/ 119 h 325"/>
                        <a:gd name="T56" fmla="*/ 158 w 494"/>
                        <a:gd name="T57" fmla="*/ 103 h 325"/>
                        <a:gd name="T58" fmla="*/ 136 w 494"/>
                        <a:gd name="T59" fmla="*/ 93 h 325"/>
                        <a:gd name="T60" fmla="*/ 156 w 494"/>
                        <a:gd name="T61" fmla="*/ 91 h 325"/>
                        <a:gd name="T62" fmla="*/ 202 w 494"/>
                        <a:gd name="T63" fmla="*/ 101 h 325"/>
                        <a:gd name="T64" fmla="*/ 187 w 494"/>
                        <a:gd name="T65" fmla="*/ 93 h 325"/>
                        <a:gd name="T66" fmla="*/ 158 w 494"/>
                        <a:gd name="T67" fmla="*/ 87 h 325"/>
                        <a:gd name="T68" fmla="*/ 132 w 494"/>
                        <a:gd name="T69" fmla="*/ 86 h 325"/>
                        <a:gd name="T70" fmla="*/ 117 w 494"/>
                        <a:gd name="T71" fmla="*/ 85 h 325"/>
                        <a:gd name="T72" fmla="*/ 142 w 494"/>
                        <a:gd name="T73" fmla="*/ 66 h 325"/>
                        <a:gd name="T74" fmla="*/ 187 w 494"/>
                        <a:gd name="T75" fmla="*/ 69 h 325"/>
                        <a:gd name="T76" fmla="*/ 161 w 494"/>
                        <a:gd name="T77" fmla="*/ 61 h 325"/>
                        <a:gd name="T78" fmla="*/ 132 w 494"/>
                        <a:gd name="T79" fmla="*/ 62 h 325"/>
                        <a:gd name="T80" fmla="*/ 115 w 494"/>
                        <a:gd name="T81" fmla="*/ 71 h 325"/>
                        <a:gd name="T82" fmla="*/ 107 w 494"/>
                        <a:gd name="T83" fmla="*/ 80 h 325"/>
                        <a:gd name="T84" fmla="*/ 98 w 494"/>
                        <a:gd name="T85" fmla="*/ 78 h 325"/>
                        <a:gd name="T86" fmla="*/ 87 w 494"/>
                        <a:gd name="T87" fmla="*/ 73 h 325"/>
                        <a:gd name="T88" fmla="*/ 98 w 494"/>
                        <a:gd name="T89" fmla="*/ 49 h 325"/>
                        <a:gd name="T90" fmla="*/ 145 w 494"/>
                        <a:gd name="T91" fmla="*/ 24 h 325"/>
                        <a:gd name="T92" fmla="*/ 137 w 494"/>
                        <a:gd name="T93" fmla="*/ 19 h 325"/>
                        <a:gd name="T94" fmla="*/ 109 w 494"/>
                        <a:gd name="T95" fmla="*/ 30 h 325"/>
                        <a:gd name="T96" fmla="*/ 89 w 494"/>
                        <a:gd name="T97" fmla="*/ 50 h 325"/>
                        <a:gd name="T98" fmla="*/ 77 w 494"/>
                        <a:gd name="T99" fmla="*/ 67 h 325"/>
                        <a:gd name="T100" fmla="*/ 69 w 494"/>
                        <a:gd name="T101" fmla="*/ 66 h 325"/>
                        <a:gd name="T102" fmla="*/ 59 w 494"/>
                        <a:gd name="T103" fmla="*/ 62 h 325"/>
                        <a:gd name="T104" fmla="*/ 66 w 494"/>
                        <a:gd name="T105" fmla="*/ 34 h 325"/>
                        <a:gd name="T106" fmla="*/ 91 w 494"/>
                        <a:gd name="T107" fmla="*/ 4 h 325"/>
                        <a:gd name="T108" fmla="*/ 70 w 494"/>
                        <a:gd name="T109" fmla="*/ 17 h 325"/>
                        <a:gd name="T110" fmla="*/ 49 w 494"/>
                        <a:gd name="T111" fmla="*/ 54 h 325"/>
                        <a:gd name="T112" fmla="*/ 36 w 494"/>
                        <a:gd name="T113" fmla="*/ 55 h 325"/>
                        <a:gd name="T114" fmla="*/ 23 w 494"/>
                        <a:gd name="T115" fmla="*/ 49 h 325"/>
                        <a:gd name="T116" fmla="*/ 21 w 494"/>
                        <a:gd name="T117" fmla="*/ 48 h 325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494" h="325">
                          <a:moveTo>
                            <a:pt x="37" y="99"/>
                          </a:moveTo>
                          <a:lnTo>
                            <a:pt x="44" y="102"/>
                          </a:lnTo>
                          <a:lnTo>
                            <a:pt x="52" y="104"/>
                          </a:lnTo>
                          <a:lnTo>
                            <a:pt x="58" y="105"/>
                          </a:lnTo>
                          <a:lnTo>
                            <a:pt x="66" y="106"/>
                          </a:lnTo>
                          <a:lnTo>
                            <a:pt x="72" y="107"/>
                          </a:lnTo>
                          <a:lnTo>
                            <a:pt x="78" y="109"/>
                          </a:lnTo>
                          <a:lnTo>
                            <a:pt x="84" y="112"/>
                          </a:lnTo>
                          <a:lnTo>
                            <a:pt x="89" y="116"/>
                          </a:lnTo>
                          <a:lnTo>
                            <a:pt x="87" y="125"/>
                          </a:lnTo>
                          <a:lnTo>
                            <a:pt x="75" y="139"/>
                          </a:lnTo>
                          <a:lnTo>
                            <a:pt x="56" y="160"/>
                          </a:lnTo>
                          <a:lnTo>
                            <a:pt x="36" y="182"/>
                          </a:lnTo>
                          <a:lnTo>
                            <a:pt x="17" y="205"/>
                          </a:lnTo>
                          <a:lnTo>
                            <a:pt x="3" y="229"/>
                          </a:lnTo>
                          <a:lnTo>
                            <a:pt x="0" y="251"/>
                          </a:lnTo>
                          <a:lnTo>
                            <a:pt x="10" y="269"/>
                          </a:lnTo>
                          <a:lnTo>
                            <a:pt x="9" y="254"/>
                          </a:lnTo>
                          <a:lnTo>
                            <a:pt x="16" y="236"/>
                          </a:lnTo>
                          <a:lnTo>
                            <a:pt x="28" y="217"/>
                          </a:lnTo>
                          <a:lnTo>
                            <a:pt x="44" y="196"/>
                          </a:lnTo>
                          <a:lnTo>
                            <a:pt x="63" y="176"/>
                          </a:lnTo>
                          <a:lnTo>
                            <a:pt x="81" y="157"/>
                          </a:lnTo>
                          <a:lnTo>
                            <a:pt x="98" y="141"/>
                          </a:lnTo>
                          <a:lnTo>
                            <a:pt x="112" y="126"/>
                          </a:lnTo>
                          <a:lnTo>
                            <a:pt x="116" y="128"/>
                          </a:lnTo>
                          <a:lnTo>
                            <a:pt x="121" y="130"/>
                          </a:lnTo>
                          <a:lnTo>
                            <a:pt x="126" y="132"/>
                          </a:lnTo>
                          <a:lnTo>
                            <a:pt x="131" y="134"/>
                          </a:lnTo>
                          <a:lnTo>
                            <a:pt x="136" y="136"/>
                          </a:lnTo>
                          <a:lnTo>
                            <a:pt x="140" y="139"/>
                          </a:lnTo>
                          <a:lnTo>
                            <a:pt x="144" y="141"/>
                          </a:lnTo>
                          <a:lnTo>
                            <a:pt x="148" y="143"/>
                          </a:lnTo>
                          <a:lnTo>
                            <a:pt x="142" y="155"/>
                          </a:lnTo>
                          <a:lnTo>
                            <a:pt x="131" y="173"/>
                          </a:lnTo>
                          <a:lnTo>
                            <a:pt x="117" y="196"/>
                          </a:lnTo>
                          <a:lnTo>
                            <a:pt x="104" y="222"/>
                          </a:lnTo>
                          <a:lnTo>
                            <a:pt x="96" y="249"/>
                          </a:lnTo>
                          <a:lnTo>
                            <a:pt x="96" y="274"/>
                          </a:lnTo>
                          <a:lnTo>
                            <a:pt x="108" y="299"/>
                          </a:lnTo>
                          <a:lnTo>
                            <a:pt x="135" y="318"/>
                          </a:lnTo>
                          <a:lnTo>
                            <a:pt x="116" y="292"/>
                          </a:lnTo>
                          <a:lnTo>
                            <a:pt x="108" y="266"/>
                          </a:lnTo>
                          <a:lnTo>
                            <a:pt x="110" y="242"/>
                          </a:lnTo>
                          <a:lnTo>
                            <a:pt x="118" y="220"/>
                          </a:lnTo>
                          <a:lnTo>
                            <a:pt x="129" y="198"/>
                          </a:lnTo>
                          <a:lnTo>
                            <a:pt x="143" y="180"/>
                          </a:lnTo>
                          <a:lnTo>
                            <a:pt x="155" y="164"/>
                          </a:lnTo>
                          <a:lnTo>
                            <a:pt x="163" y="152"/>
                          </a:lnTo>
                          <a:lnTo>
                            <a:pt x="170" y="155"/>
                          </a:lnTo>
                          <a:lnTo>
                            <a:pt x="176" y="157"/>
                          </a:lnTo>
                          <a:lnTo>
                            <a:pt x="182" y="160"/>
                          </a:lnTo>
                          <a:lnTo>
                            <a:pt x="187" y="162"/>
                          </a:lnTo>
                          <a:lnTo>
                            <a:pt x="192" y="164"/>
                          </a:lnTo>
                          <a:lnTo>
                            <a:pt x="196" y="166"/>
                          </a:lnTo>
                          <a:lnTo>
                            <a:pt x="202" y="168"/>
                          </a:lnTo>
                          <a:lnTo>
                            <a:pt x="207" y="170"/>
                          </a:lnTo>
                          <a:lnTo>
                            <a:pt x="204" y="179"/>
                          </a:lnTo>
                          <a:lnTo>
                            <a:pt x="196" y="193"/>
                          </a:lnTo>
                          <a:lnTo>
                            <a:pt x="188" y="211"/>
                          </a:lnTo>
                          <a:lnTo>
                            <a:pt x="182" y="232"/>
                          </a:lnTo>
                          <a:lnTo>
                            <a:pt x="181" y="254"/>
                          </a:lnTo>
                          <a:lnTo>
                            <a:pt x="189" y="279"/>
                          </a:lnTo>
                          <a:lnTo>
                            <a:pt x="210" y="302"/>
                          </a:lnTo>
                          <a:lnTo>
                            <a:pt x="245" y="325"/>
                          </a:lnTo>
                          <a:lnTo>
                            <a:pt x="235" y="317"/>
                          </a:lnTo>
                          <a:lnTo>
                            <a:pt x="221" y="306"/>
                          </a:lnTo>
                          <a:lnTo>
                            <a:pt x="208" y="292"/>
                          </a:lnTo>
                          <a:lnTo>
                            <a:pt x="196" y="274"/>
                          </a:lnTo>
                          <a:lnTo>
                            <a:pt x="190" y="254"/>
                          </a:lnTo>
                          <a:lnTo>
                            <a:pt x="191" y="232"/>
                          </a:lnTo>
                          <a:lnTo>
                            <a:pt x="202" y="206"/>
                          </a:lnTo>
                          <a:lnTo>
                            <a:pt x="225" y="178"/>
                          </a:lnTo>
                          <a:lnTo>
                            <a:pt x="231" y="184"/>
                          </a:lnTo>
                          <a:lnTo>
                            <a:pt x="239" y="196"/>
                          </a:lnTo>
                          <a:lnTo>
                            <a:pt x="249" y="213"/>
                          </a:lnTo>
                          <a:lnTo>
                            <a:pt x="262" y="233"/>
                          </a:lnTo>
                          <a:lnTo>
                            <a:pt x="279" y="253"/>
                          </a:lnTo>
                          <a:lnTo>
                            <a:pt x="300" y="274"/>
                          </a:lnTo>
                          <a:lnTo>
                            <a:pt x="326" y="294"/>
                          </a:lnTo>
                          <a:lnTo>
                            <a:pt x="360" y="310"/>
                          </a:lnTo>
                          <a:lnTo>
                            <a:pt x="347" y="301"/>
                          </a:lnTo>
                          <a:lnTo>
                            <a:pt x="330" y="289"/>
                          </a:lnTo>
                          <a:lnTo>
                            <a:pt x="311" y="273"/>
                          </a:lnTo>
                          <a:lnTo>
                            <a:pt x="292" y="256"/>
                          </a:lnTo>
                          <a:lnTo>
                            <a:pt x="275" y="239"/>
                          </a:lnTo>
                          <a:lnTo>
                            <a:pt x="260" y="221"/>
                          </a:lnTo>
                          <a:lnTo>
                            <a:pt x="251" y="204"/>
                          </a:lnTo>
                          <a:lnTo>
                            <a:pt x="250" y="189"/>
                          </a:lnTo>
                          <a:lnTo>
                            <a:pt x="255" y="191"/>
                          </a:lnTo>
                          <a:lnTo>
                            <a:pt x="262" y="195"/>
                          </a:lnTo>
                          <a:lnTo>
                            <a:pt x="274" y="200"/>
                          </a:lnTo>
                          <a:lnTo>
                            <a:pt x="288" y="206"/>
                          </a:lnTo>
                          <a:lnTo>
                            <a:pt x="303" y="214"/>
                          </a:lnTo>
                          <a:lnTo>
                            <a:pt x="320" y="221"/>
                          </a:lnTo>
                          <a:lnTo>
                            <a:pt x="338" y="229"/>
                          </a:lnTo>
                          <a:lnTo>
                            <a:pt x="358" y="238"/>
                          </a:lnTo>
                          <a:lnTo>
                            <a:pt x="378" y="246"/>
                          </a:lnTo>
                          <a:lnTo>
                            <a:pt x="397" y="255"/>
                          </a:lnTo>
                          <a:lnTo>
                            <a:pt x="417" y="262"/>
                          </a:lnTo>
                          <a:lnTo>
                            <a:pt x="436" y="270"/>
                          </a:lnTo>
                          <a:lnTo>
                            <a:pt x="453" y="277"/>
                          </a:lnTo>
                          <a:lnTo>
                            <a:pt x="468" y="282"/>
                          </a:lnTo>
                          <a:lnTo>
                            <a:pt x="483" y="286"/>
                          </a:lnTo>
                          <a:lnTo>
                            <a:pt x="494" y="289"/>
                          </a:lnTo>
                          <a:lnTo>
                            <a:pt x="483" y="283"/>
                          </a:lnTo>
                          <a:lnTo>
                            <a:pt x="470" y="277"/>
                          </a:lnTo>
                          <a:lnTo>
                            <a:pt x="455" y="269"/>
                          </a:lnTo>
                          <a:lnTo>
                            <a:pt x="439" y="261"/>
                          </a:lnTo>
                          <a:lnTo>
                            <a:pt x="422" y="254"/>
                          </a:lnTo>
                          <a:lnTo>
                            <a:pt x="403" y="245"/>
                          </a:lnTo>
                          <a:lnTo>
                            <a:pt x="385" y="237"/>
                          </a:lnTo>
                          <a:lnTo>
                            <a:pt x="367" y="229"/>
                          </a:lnTo>
                          <a:lnTo>
                            <a:pt x="349" y="221"/>
                          </a:lnTo>
                          <a:lnTo>
                            <a:pt x="331" y="214"/>
                          </a:lnTo>
                          <a:lnTo>
                            <a:pt x="315" y="206"/>
                          </a:lnTo>
                          <a:lnTo>
                            <a:pt x="301" y="199"/>
                          </a:lnTo>
                          <a:lnTo>
                            <a:pt x="288" y="194"/>
                          </a:lnTo>
                          <a:lnTo>
                            <a:pt x="278" y="189"/>
                          </a:lnTo>
                          <a:lnTo>
                            <a:pt x="271" y="186"/>
                          </a:lnTo>
                          <a:lnTo>
                            <a:pt x="265" y="184"/>
                          </a:lnTo>
                          <a:lnTo>
                            <a:pt x="275" y="180"/>
                          </a:lnTo>
                          <a:lnTo>
                            <a:pt x="291" y="180"/>
                          </a:lnTo>
                          <a:lnTo>
                            <a:pt x="312" y="182"/>
                          </a:lnTo>
                          <a:lnTo>
                            <a:pt x="335" y="185"/>
                          </a:lnTo>
                          <a:lnTo>
                            <a:pt x="360" y="190"/>
                          </a:lnTo>
                          <a:lnTo>
                            <a:pt x="383" y="196"/>
                          </a:lnTo>
                          <a:lnTo>
                            <a:pt x="403" y="201"/>
                          </a:lnTo>
                          <a:lnTo>
                            <a:pt x="419" y="205"/>
                          </a:lnTo>
                          <a:lnTo>
                            <a:pt x="404" y="197"/>
                          </a:lnTo>
                          <a:lnTo>
                            <a:pt x="389" y="190"/>
                          </a:lnTo>
                          <a:lnTo>
                            <a:pt x="374" y="185"/>
                          </a:lnTo>
                          <a:lnTo>
                            <a:pt x="359" y="181"/>
                          </a:lnTo>
                          <a:lnTo>
                            <a:pt x="344" y="177"/>
                          </a:lnTo>
                          <a:lnTo>
                            <a:pt x="329" y="175"/>
                          </a:lnTo>
                          <a:lnTo>
                            <a:pt x="315" y="173"/>
                          </a:lnTo>
                          <a:lnTo>
                            <a:pt x="301" y="172"/>
                          </a:lnTo>
                          <a:lnTo>
                            <a:pt x="288" y="171"/>
                          </a:lnTo>
                          <a:lnTo>
                            <a:pt x="276" y="171"/>
                          </a:lnTo>
                          <a:lnTo>
                            <a:pt x="264" y="171"/>
                          </a:lnTo>
                          <a:lnTo>
                            <a:pt x="254" y="171"/>
                          </a:lnTo>
                          <a:lnTo>
                            <a:pt x="246" y="171"/>
                          </a:lnTo>
                          <a:lnTo>
                            <a:pt x="239" y="171"/>
                          </a:lnTo>
                          <a:lnTo>
                            <a:pt x="233" y="170"/>
                          </a:lnTo>
                          <a:lnTo>
                            <a:pt x="229" y="169"/>
                          </a:lnTo>
                          <a:lnTo>
                            <a:pt x="242" y="150"/>
                          </a:lnTo>
                          <a:lnTo>
                            <a:pt x="261" y="137"/>
                          </a:lnTo>
                          <a:lnTo>
                            <a:pt x="284" y="131"/>
                          </a:lnTo>
                          <a:lnTo>
                            <a:pt x="308" y="129"/>
                          </a:lnTo>
                          <a:lnTo>
                            <a:pt x="332" y="131"/>
                          </a:lnTo>
                          <a:lnTo>
                            <a:pt x="355" y="134"/>
                          </a:lnTo>
                          <a:lnTo>
                            <a:pt x="374" y="137"/>
                          </a:lnTo>
                          <a:lnTo>
                            <a:pt x="387" y="139"/>
                          </a:lnTo>
                          <a:lnTo>
                            <a:pt x="363" y="131"/>
                          </a:lnTo>
                          <a:lnTo>
                            <a:pt x="342" y="125"/>
                          </a:lnTo>
                          <a:lnTo>
                            <a:pt x="322" y="121"/>
                          </a:lnTo>
                          <a:lnTo>
                            <a:pt x="305" y="119"/>
                          </a:lnTo>
                          <a:lnTo>
                            <a:pt x="290" y="119"/>
                          </a:lnTo>
                          <a:lnTo>
                            <a:pt x="276" y="121"/>
                          </a:lnTo>
                          <a:lnTo>
                            <a:pt x="263" y="123"/>
                          </a:lnTo>
                          <a:lnTo>
                            <a:pt x="253" y="127"/>
                          </a:lnTo>
                          <a:lnTo>
                            <a:pt x="244" y="131"/>
                          </a:lnTo>
                          <a:lnTo>
                            <a:pt x="237" y="136"/>
                          </a:lnTo>
                          <a:lnTo>
                            <a:pt x="230" y="141"/>
                          </a:lnTo>
                          <a:lnTo>
                            <a:pt x="225" y="146"/>
                          </a:lnTo>
                          <a:lnTo>
                            <a:pt x="220" y="151"/>
                          </a:lnTo>
                          <a:lnTo>
                            <a:pt x="217" y="155"/>
                          </a:lnTo>
                          <a:lnTo>
                            <a:pt x="213" y="159"/>
                          </a:lnTo>
                          <a:lnTo>
                            <a:pt x="211" y="161"/>
                          </a:lnTo>
                          <a:lnTo>
                            <a:pt x="206" y="159"/>
                          </a:lnTo>
                          <a:lnTo>
                            <a:pt x="201" y="157"/>
                          </a:lnTo>
                          <a:lnTo>
                            <a:pt x="196" y="155"/>
                          </a:lnTo>
                          <a:lnTo>
                            <a:pt x="191" y="153"/>
                          </a:lnTo>
                          <a:lnTo>
                            <a:pt x="186" y="151"/>
                          </a:lnTo>
                          <a:lnTo>
                            <a:pt x="180" y="148"/>
                          </a:lnTo>
                          <a:lnTo>
                            <a:pt x="174" y="146"/>
                          </a:lnTo>
                          <a:lnTo>
                            <a:pt x="167" y="143"/>
                          </a:lnTo>
                          <a:lnTo>
                            <a:pt x="173" y="129"/>
                          </a:lnTo>
                          <a:lnTo>
                            <a:pt x="182" y="114"/>
                          </a:lnTo>
                          <a:lnTo>
                            <a:pt x="195" y="97"/>
                          </a:lnTo>
                          <a:lnTo>
                            <a:pt x="213" y="81"/>
                          </a:lnTo>
                          <a:lnTo>
                            <a:pt x="234" y="66"/>
                          </a:lnTo>
                          <a:lnTo>
                            <a:pt x="259" y="54"/>
                          </a:lnTo>
                          <a:lnTo>
                            <a:pt x="289" y="47"/>
                          </a:lnTo>
                          <a:lnTo>
                            <a:pt x="323" y="44"/>
                          </a:lnTo>
                          <a:lnTo>
                            <a:pt x="305" y="39"/>
                          </a:lnTo>
                          <a:lnTo>
                            <a:pt x="289" y="36"/>
                          </a:lnTo>
                          <a:lnTo>
                            <a:pt x="273" y="37"/>
                          </a:lnTo>
                          <a:lnTo>
                            <a:pt x="257" y="40"/>
                          </a:lnTo>
                          <a:lnTo>
                            <a:pt x="243" y="45"/>
                          </a:lnTo>
                          <a:lnTo>
                            <a:pt x="229" y="52"/>
                          </a:lnTo>
                          <a:lnTo>
                            <a:pt x="217" y="60"/>
                          </a:lnTo>
                          <a:lnTo>
                            <a:pt x="206" y="69"/>
                          </a:lnTo>
                          <a:lnTo>
                            <a:pt x="194" y="80"/>
                          </a:lnTo>
                          <a:lnTo>
                            <a:pt x="185" y="90"/>
                          </a:lnTo>
                          <a:lnTo>
                            <a:pt x="177" y="100"/>
                          </a:lnTo>
                          <a:lnTo>
                            <a:pt x="169" y="110"/>
                          </a:lnTo>
                          <a:lnTo>
                            <a:pt x="163" y="119"/>
                          </a:lnTo>
                          <a:lnTo>
                            <a:pt x="157" y="126"/>
                          </a:lnTo>
                          <a:lnTo>
                            <a:pt x="153" y="133"/>
                          </a:lnTo>
                          <a:lnTo>
                            <a:pt x="150" y="137"/>
                          </a:lnTo>
                          <a:lnTo>
                            <a:pt x="146" y="135"/>
                          </a:lnTo>
                          <a:lnTo>
                            <a:pt x="142" y="134"/>
                          </a:lnTo>
                          <a:lnTo>
                            <a:pt x="138" y="132"/>
                          </a:lnTo>
                          <a:lnTo>
                            <a:pt x="133" y="129"/>
                          </a:lnTo>
                          <a:lnTo>
                            <a:pt x="127" y="127"/>
                          </a:lnTo>
                          <a:lnTo>
                            <a:pt x="122" y="125"/>
                          </a:lnTo>
                          <a:lnTo>
                            <a:pt x="118" y="124"/>
                          </a:lnTo>
                          <a:lnTo>
                            <a:pt x="113" y="122"/>
                          </a:lnTo>
                          <a:lnTo>
                            <a:pt x="116" y="104"/>
                          </a:lnTo>
                          <a:lnTo>
                            <a:pt x="122" y="86"/>
                          </a:lnTo>
                          <a:lnTo>
                            <a:pt x="132" y="67"/>
                          </a:lnTo>
                          <a:lnTo>
                            <a:pt x="143" y="49"/>
                          </a:lnTo>
                          <a:lnTo>
                            <a:pt x="155" y="33"/>
                          </a:lnTo>
                          <a:lnTo>
                            <a:pt x="168" y="19"/>
                          </a:lnTo>
                          <a:lnTo>
                            <a:pt x="182" y="8"/>
                          </a:lnTo>
                          <a:lnTo>
                            <a:pt x="196" y="0"/>
                          </a:lnTo>
                          <a:lnTo>
                            <a:pt x="174" y="3"/>
                          </a:lnTo>
                          <a:lnTo>
                            <a:pt x="155" y="15"/>
                          </a:lnTo>
                          <a:lnTo>
                            <a:pt x="140" y="33"/>
                          </a:lnTo>
                          <a:lnTo>
                            <a:pt x="126" y="53"/>
                          </a:lnTo>
                          <a:lnTo>
                            <a:pt x="115" y="75"/>
                          </a:lnTo>
                          <a:lnTo>
                            <a:pt x="106" y="94"/>
                          </a:lnTo>
                          <a:lnTo>
                            <a:pt x="98" y="107"/>
                          </a:lnTo>
                          <a:lnTo>
                            <a:pt x="91" y="112"/>
                          </a:lnTo>
                          <a:lnTo>
                            <a:pt x="84" y="112"/>
                          </a:lnTo>
                          <a:lnTo>
                            <a:pt x="78" y="111"/>
                          </a:lnTo>
                          <a:lnTo>
                            <a:pt x="72" y="109"/>
                          </a:lnTo>
                          <a:lnTo>
                            <a:pt x="66" y="107"/>
                          </a:lnTo>
                          <a:lnTo>
                            <a:pt x="59" y="104"/>
                          </a:lnTo>
                          <a:lnTo>
                            <a:pt x="53" y="101"/>
                          </a:lnTo>
                          <a:lnTo>
                            <a:pt x="46" y="98"/>
                          </a:lnTo>
                          <a:lnTo>
                            <a:pt x="39" y="95"/>
                          </a:lnTo>
                          <a:lnTo>
                            <a:pt x="40" y="95"/>
                          </a:lnTo>
                          <a:lnTo>
                            <a:pt x="42" y="95"/>
                          </a:lnTo>
                          <a:lnTo>
                            <a:pt x="42" y="96"/>
                          </a:lnTo>
                          <a:lnTo>
                            <a:pt x="37" y="99"/>
                          </a:ln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7" name="Freeform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1" y="1225"/>
                      <a:ext cx="35" cy="22"/>
                    </a:xfrm>
                    <a:custGeom>
                      <a:avLst/>
                      <a:gdLst>
                        <a:gd name="T0" fmla="*/ 35 w 70"/>
                        <a:gd name="T1" fmla="*/ 19 h 43"/>
                        <a:gd name="T2" fmla="*/ 34 w 70"/>
                        <a:gd name="T3" fmla="*/ 21 h 43"/>
                        <a:gd name="T4" fmla="*/ 32 w 70"/>
                        <a:gd name="T5" fmla="*/ 21 h 43"/>
                        <a:gd name="T6" fmla="*/ 30 w 70"/>
                        <a:gd name="T7" fmla="*/ 22 h 43"/>
                        <a:gd name="T8" fmla="*/ 27 w 70"/>
                        <a:gd name="T9" fmla="*/ 22 h 43"/>
                        <a:gd name="T10" fmla="*/ 24 w 70"/>
                        <a:gd name="T11" fmla="*/ 22 h 43"/>
                        <a:gd name="T12" fmla="*/ 21 w 70"/>
                        <a:gd name="T13" fmla="*/ 21 h 43"/>
                        <a:gd name="T14" fmla="*/ 18 w 70"/>
                        <a:gd name="T15" fmla="*/ 20 h 43"/>
                        <a:gd name="T16" fmla="*/ 14 w 70"/>
                        <a:gd name="T17" fmla="*/ 18 h 43"/>
                        <a:gd name="T18" fmla="*/ 11 w 70"/>
                        <a:gd name="T19" fmla="*/ 16 h 43"/>
                        <a:gd name="T20" fmla="*/ 8 w 70"/>
                        <a:gd name="T21" fmla="*/ 15 h 43"/>
                        <a:gd name="T22" fmla="*/ 5 w 70"/>
                        <a:gd name="T23" fmla="*/ 13 h 43"/>
                        <a:gd name="T24" fmla="*/ 3 w 70"/>
                        <a:gd name="T25" fmla="*/ 10 h 43"/>
                        <a:gd name="T26" fmla="*/ 2 w 70"/>
                        <a:gd name="T27" fmla="*/ 8 h 43"/>
                        <a:gd name="T28" fmla="*/ 1 w 70"/>
                        <a:gd name="T29" fmla="*/ 6 h 43"/>
                        <a:gd name="T30" fmla="*/ 0 w 70"/>
                        <a:gd name="T31" fmla="*/ 5 h 43"/>
                        <a:gd name="T32" fmla="*/ 1 w 70"/>
                        <a:gd name="T33" fmla="*/ 3 h 43"/>
                        <a:gd name="T34" fmla="*/ 2 w 70"/>
                        <a:gd name="T35" fmla="*/ 1 h 43"/>
                        <a:gd name="T36" fmla="*/ 3 w 70"/>
                        <a:gd name="T37" fmla="*/ 1 h 43"/>
                        <a:gd name="T38" fmla="*/ 5 w 70"/>
                        <a:gd name="T39" fmla="*/ 0 h 43"/>
                        <a:gd name="T40" fmla="*/ 8 w 70"/>
                        <a:gd name="T41" fmla="*/ 0 h 43"/>
                        <a:gd name="T42" fmla="*/ 11 w 70"/>
                        <a:gd name="T43" fmla="*/ 0 h 43"/>
                        <a:gd name="T44" fmla="*/ 14 w 70"/>
                        <a:gd name="T45" fmla="*/ 1 h 43"/>
                        <a:gd name="T46" fmla="*/ 17 w 70"/>
                        <a:gd name="T47" fmla="*/ 2 h 43"/>
                        <a:gd name="T48" fmla="*/ 21 w 70"/>
                        <a:gd name="T49" fmla="*/ 4 h 43"/>
                        <a:gd name="T50" fmla="*/ 24 w 70"/>
                        <a:gd name="T51" fmla="*/ 6 h 43"/>
                        <a:gd name="T52" fmla="*/ 27 w 70"/>
                        <a:gd name="T53" fmla="*/ 8 h 43"/>
                        <a:gd name="T54" fmla="*/ 30 w 70"/>
                        <a:gd name="T55" fmla="*/ 10 h 43"/>
                        <a:gd name="T56" fmla="*/ 32 w 70"/>
                        <a:gd name="T57" fmla="*/ 12 h 43"/>
                        <a:gd name="T58" fmla="*/ 34 w 70"/>
                        <a:gd name="T59" fmla="*/ 14 h 43"/>
                        <a:gd name="T60" fmla="*/ 35 w 70"/>
                        <a:gd name="T61" fmla="*/ 16 h 43"/>
                        <a:gd name="T62" fmla="*/ 35 w 70"/>
                        <a:gd name="T63" fmla="*/ 18 h 43"/>
                        <a:gd name="T64" fmla="*/ 35 w 70"/>
                        <a:gd name="T65" fmla="*/ 19 h 4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70" h="43">
                          <a:moveTo>
                            <a:pt x="69" y="38"/>
                          </a:moveTo>
                          <a:lnTo>
                            <a:pt x="67" y="41"/>
                          </a:lnTo>
                          <a:lnTo>
                            <a:pt x="64" y="42"/>
                          </a:lnTo>
                          <a:lnTo>
                            <a:pt x="59" y="43"/>
                          </a:lnTo>
                          <a:lnTo>
                            <a:pt x="54" y="43"/>
                          </a:lnTo>
                          <a:lnTo>
                            <a:pt x="48" y="43"/>
                          </a:lnTo>
                          <a:lnTo>
                            <a:pt x="41" y="41"/>
                          </a:lnTo>
                          <a:lnTo>
                            <a:pt x="35" y="39"/>
                          </a:lnTo>
                          <a:lnTo>
                            <a:pt x="28" y="36"/>
                          </a:lnTo>
                          <a:lnTo>
                            <a:pt x="21" y="32"/>
                          </a:lnTo>
                          <a:lnTo>
                            <a:pt x="15" y="29"/>
                          </a:lnTo>
                          <a:lnTo>
                            <a:pt x="10" y="25"/>
                          </a:lnTo>
                          <a:lnTo>
                            <a:pt x="6" y="20"/>
                          </a:lnTo>
                          <a:lnTo>
                            <a:pt x="3" y="16"/>
                          </a:lnTo>
                          <a:lnTo>
                            <a:pt x="1" y="12"/>
                          </a:lnTo>
                          <a:lnTo>
                            <a:pt x="0" y="9"/>
                          </a:lnTo>
                          <a:lnTo>
                            <a:pt x="1" y="5"/>
                          </a:lnTo>
                          <a:lnTo>
                            <a:pt x="3" y="2"/>
                          </a:lnTo>
                          <a:lnTo>
                            <a:pt x="6" y="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8" y="2"/>
                          </a:lnTo>
                          <a:lnTo>
                            <a:pt x="34" y="4"/>
                          </a:lnTo>
                          <a:lnTo>
                            <a:pt x="41" y="7"/>
                          </a:lnTo>
                          <a:lnTo>
                            <a:pt x="48" y="11"/>
                          </a:lnTo>
                          <a:lnTo>
                            <a:pt x="54" y="15"/>
                          </a:lnTo>
                          <a:lnTo>
                            <a:pt x="59" y="19"/>
                          </a:lnTo>
                          <a:lnTo>
                            <a:pt x="64" y="23"/>
                          </a:lnTo>
                          <a:lnTo>
                            <a:pt x="67" y="27"/>
                          </a:lnTo>
                          <a:lnTo>
                            <a:pt x="69" y="31"/>
                          </a:lnTo>
                          <a:lnTo>
                            <a:pt x="70" y="35"/>
                          </a:lnTo>
                          <a:lnTo>
                            <a:pt x="6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064" name="Group 72"/>
              <p:cNvGrpSpPr>
                <a:grpSpLocks noChangeAspect="1"/>
              </p:cNvGrpSpPr>
              <p:nvPr/>
            </p:nvGrpSpPr>
            <p:grpSpPr bwMode="auto">
              <a:xfrm rot="181317">
                <a:off x="3600" y="2736"/>
                <a:ext cx="624" cy="273"/>
                <a:chOff x="4560" y="639"/>
                <a:chExt cx="816" cy="547"/>
              </a:xfrm>
            </p:grpSpPr>
            <p:sp>
              <p:nvSpPr>
                <p:cNvPr id="2188" name="Freeform 73"/>
                <p:cNvSpPr>
                  <a:spLocks noChangeAspect="1"/>
                </p:cNvSpPr>
                <p:nvPr/>
              </p:nvSpPr>
              <p:spPr bwMode="auto">
                <a:xfrm>
                  <a:off x="5075" y="704"/>
                  <a:ext cx="301" cy="266"/>
                </a:xfrm>
                <a:custGeom>
                  <a:avLst/>
                  <a:gdLst>
                    <a:gd name="T0" fmla="*/ 293 w 602"/>
                    <a:gd name="T1" fmla="*/ 3 h 533"/>
                    <a:gd name="T2" fmla="*/ 277 w 602"/>
                    <a:gd name="T3" fmla="*/ 2 h 533"/>
                    <a:gd name="T4" fmla="*/ 257 w 602"/>
                    <a:gd name="T5" fmla="*/ 9 h 533"/>
                    <a:gd name="T6" fmla="*/ 227 w 602"/>
                    <a:gd name="T7" fmla="*/ 26 h 533"/>
                    <a:gd name="T8" fmla="*/ 226 w 602"/>
                    <a:gd name="T9" fmla="*/ 19 h 533"/>
                    <a:gd name="T10" fmla="*/ 242 w 602"/>
                    <a:gd name="T11" fmla="*/ 4 h 533"/>
                    <a:gd name="T12" fmla="*/ 235 w 602"/>
                    <a:gd name="T13" fmla="*/ 2 h 533"/>
                    <a:gd name="T14" fmla="*/ 215 w 602"/>
                    <a:gd name="T15" fmla="*/ 13 h 533"/>
                    <a:gd name="T16" fmla="*/ 192 w 602"/>
                    <a:gd name="T17" fmla="*/ 29 h 533"/>
                    <a:gd name="T18" fmla="*/ 170 w 602"/>
                    <a:gd name="T19" fmla="*/ 43 h 533"/>
                    <a:gd name="T20" fmla="*/ 177 w 602"/>
                    <a:gd name="T21" fmla="*/ 30 h 533"/>
                    <a:gd name="T22" fmla="*/ 199 w 602"/>
                    <a:gd name="T23" fmla="*/ 7 h 533"/>
                    <a:gd name="T24" fmla="*/ 190 w 602"/>
                    <a:gd name="T25" fmla="*/ 3 h 533"/>
                    <a:gd name="T26" fmla="*/ 169 w 602"/>
                    <a:gd name="T27" fmla="*/ 10 h 533"/>
                    <a:gd name="T28" fmla="*/ 147 w 602"/>
                    <a:gd name="T29" fmla="*/ 21 h 533"/>
                    <a:gd name="T30" fmla="*/ 126 w 602"/>
                    <a:gd name="T31" fmla="*/ 32 h 533"/>
                    <a:gd name="T32" fmla="*/ 129 w 602"/>
                    <a:gd name="T33" fmla="*/ 23 h 533"/>
                    <a:gd name="T34" fmla="*/ 142 w 602"/>
                    <a:gd name="T35" fmla="*/ 8 h 533"/>
                    <a:gd name="T36" fmla="*/ 114 w 602"/>
                    <a:gd name="T37" fmla="*/ 14 h 533"/>
                    <a:gd name="T38" fmla="*/ 77 w 602"/>
                    <a:gd name="T39" fmla="*/ 51 h 533"/>
                    <a:gd name="T40" fmla="*/ 60 w 602"/>
                    <a:gd name="T41" fmla="*/ 38 h 533"/>
                    <a:gd name="T42" fmla="*/ 43 w 602"/>
                    <a:gd name="T43" fmla="*/ 67 h 533"/>
                    <a:gd name="T44" fmla="*/ 37 w 602"/>
                    <a:gd name="T45" fmla="*/ 80 h 533"/>
                    <a:gd name="T46" fmla="*/ 27 w 602"/>
                    <a:gd name="T47" fmla="*/ 75 h 533"/>
                    <a:gd name="T48" fmla="*/ 11 w 602"/>
                    <a:gd name="T49" fmla="*/ 86 h 533"/>
                    <a:gd name="T50" fmla="*/ 0 w 602"/>
                    <a:gd name="T51" fmla="*/ 128 h 533"/>
                    <a:gd name="T52" fmla="*/ 14 w 602"/>
                    <a:gd name="T53" fmla="*/ 161 h 533"/>
                    <a:gd name="T54" fmla="*/ 44 w 602"/>
                    <a:gd name="T55" fmla="*/ 174 h 533"/>
                    <a:gd name="T56" fmla="*/ 55 w 602"/>
                    <a:gd name="T57" fmla="*/ 184 h 533"/>
                    <a:gd name="T58" fmla="*/ 45 w 602"/>
                    <a:gd name="T59" fmla="*/ 215 h 533"/>
                    <a:gd name="T60" fmla="*/ 52 w 602"/>
                    <a:gd name="T61" fmla="*/ 245 h 533"/>
                    <a:gd name="T62" fmla="*/ 91 w 602"/>
                    <a:gd name="T63" fmla="*/ 264 h 533"/>
                    <a:gd name="T64" fmla="*/ 120 w 602"/>
                    <a:gd name="T65" fmla="*/ 254 h 533"/>
                    <a:gd name="T66" fmla="*/ 126 w 602"/>
                    <a:gd name="T67" fmla="*/ 244 h 533"/>
                    <a:gd name="T68" fmla="*/ 152 w 602"/>
                    <a:gd name="T69" fmla="*/ 245 h 533"/>
                    <a:gd name="T70" fmla="*/ 147 w 602"/>
                    <a:gd name="T71" fmla="*/ 222 h 533"/>
                    <a:gd name="T72" fmla="*/ 174 w 602"/>
                    <a:gd name="T73" fmla="*/ 212 h 533"/>
                    <a:gd name="T74" fmla="*/ 197 w 602"/>
                    <a:gd name="T75" fmla="*/ 199 h 533"/>
                    <a:gd name="T76" fmla="*/ 213 w 602"/>
                    <a:gd name="T77" fmla="*/ 186 h 533"/>
                    <a:gd name="T78" fmla="*/ 218 w 602"/>
                    <a:gd name="T79" fmla="*/ 177 h 533"/>
                    <a:gd name="T80" fmla="*/ 200 w 602"/>
                    <a:gd name="T81" fmla="*/ 184 h 533"/>
                    <a:gd name="T82" fmla="*/ 196 w 602"/>
                    <a:gd name="T83" fmla="*/ 178 h 533"/>
                    <a:gd name="T84" fmla="*/ 235 w 602"/>
                    <a:gd name="T85" fmla="*/ 144 h 533"/>
                    <a:gd name="T86" fmla="*/ 248 w 602"/>
                    <a:gd name="T87" fmla="*/ 120 h 533"/>
                    <a:gd name="T88" fmla="*/ 221 w 602"/>
                    <a:gd name="T89" fmla="*/ 129 h 533"/>
                    <a:gd name="T90" fmla="*/ 213 w 602"/>
                    <a:gd name="T91" fmla="*/ 124 h 533"/>
                    <a:gd name="T92" fmla="*/ 257 w 602"/>
                    <a:gd name="T93" fmla="*/ 82 h 533"/>
                    <a:gd name="T94" fmla="*/ 272 w 602"/>
                    <a:gd name="T95" fmla="*/ 57 h 533"/>
                    <a:gd name="T96" fmla="*/ 253 w 602"/>
                    <a:gd name="T97" fmla="*/ 69 h 533"/>
                    <a:gd name="T98" fmla="*/ 252 w 602"/>
                    <a:gd name="T99" fmla="*/ 58 h 533"/>
                    <a:gd name="T100" fmla="*/ 282 w 602"/>
                    <a:gd name="T101" fmla="*/ 18 h 5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02" h="533">
                      <a:moveTo>
                        <a:pt x="602" y="15"/>
                      </a:moveTo>
                      <a:lnTo>
                        <a:pt x="596" y="12"/>
                      </a:lnTo>
                      <a:lnTo>
                        <a:pt x="591" y="9"/>
                      </a:lnTo>
                      <a:lnTo>
                        <a:pt x="585" y="7"/>
                      </a:lnTo>
                      <a:lnTo>
                        <a:pt x="578" y="5"/>
                      </a:lnTo>
                      <a:lnTo>
                        <a:pt x="571" y="4"/>
                      </a:lnTo>
                      <a:lnTo>
                        <a:pt x="562" y="4"/>
                      </a:lnTo>
                      <a:lnTo>
                        <a:pt x="554" y="5"/>
                      </a:lnTo>
                      <a:lnTo>
                        <a:pt x="545" y="6"/>
                      </a:lnTo>
                      <a:lnTo>
                        <a:pt x="535" y="9"/>
                      </a:lnTo>
                      <a:lnTo>
                        <a:pt x="525" y="13"/>
                      </a:lnTo>
                      <a:lnTo>
                        <a:pt x="513" y="18"/>
                      </a:lnTo>
                      <a:lnTo>
                        <a:pt x="500" y="24"/>
                      </a:lnTo>
                      <a:lnTo>
                        <a:pt x="485" y="32"/>
                      </a:lnTo>
                      <a:lnTo>
                        <a:pt x="470" y="41"/>
                      </a:lnTo>
                      <a:lnTo>
                        <a:pt x="454" y="52"/>
                      </a:lnTo>
                      <a:lnTo>
                        <a:pt x="436" y="64"/>
                      </a:lnTo>
                      <a:lnTo>
                        <a:pt x="439" y="55"/>
                      </a:lnTo>
                      <a:lnTo>
                        <a:pt x="444" y="47"/>
                      </a:lnTo>
                      <a:lnTo>
                        <a:pt x="451" y="39"/>
                      </a:lnTo>
                      <a:lnTo>
                        <a:pt x="458" y="31"/>
                      </a:lnTo>
                      <a:lnTo>
                        <a:pt x="466" y="23"/>
                      </a:lnTo>
                      <a:lnTo>
                        <a:pt x="475" y="16"/>
                      </a:lnTo>
                      <a:lnTo>
                        <a:pt x="484" y="8"/>
                      </a:lnTo>
                      <a:lnTo>
                        <a:pt x="493" y="1"/>
                      </a:lnTo>
                      <a:lnTo>
                        <a:pt x="486" y="0"/>
                      </a:lnTo>
                      <a:lnTo>
                        <a:pt x="479" y="1"/>
                      </a:lnTo>
                      <a:lnTo>
                        <a:pt x="470" y="4"/>
                      </a:lnTo>
                      <a:lnTo>
                        <a:pt x="461" y="8"/>
                      </a:lnTo>
                      <a:lnTo>
                        <a:pt x="451" y="14"/>
                      </a:lnTo>
                      <a:lnTo>
                        <a:pt x="441" y="20"/>
                      </a:lnTo>
                      <a:lnTo>
                        <a:pt x="430" y="27"/>
                      </a:lnTo>
                      <a:lnTo>
                        <a:pt x="418" y="35"/>
                      </a:lnTo>
                      <a:lnTo>
                        <a:pt x="407" y="43"/>
                      </a:lnTo>
                      <a:lnTo>
                        <a:pt x="396" y="51"/>
                      </a:lnTo>
                      <a:lnTo>
                        <a:pt x="384" y="59"/>
                      </a:lnTo>
                      <a:lnTo>
                        <a:pt x="373" y="67"/>
                      </a:lnTo>
                      <a:lnTo>
                        <a:pt x="362" y="74"/>
                      </a:lnTo>
                      <a:lnTo>
                        <a:pt x="350" y="82"/>
                      </a:lnTo>
                      <a:lnTo>
                        <a:pt x="340" y="87"/>
                      </a:lnTo>
                      <a:lnTo>
                        <a:pt x="330" y="92"/>
                      </a:lnTo>
                      <a:lnTo>
                        <a:pt x="336" y="83"/>
                      </a:lnTo>
                      <a:lnTo>
                        <a:pt x="344" y="72"/>
                      </a:lnTo>
                      <a:lnTo>
                        <a:pt x="354" y="61"/>
                      </a:lnTo>
                      <a:lnTo>
                        <a:pt x="365" y="49"/>
                      </a:lnTo>
                      <a:lnTo>
                        <a:pt x="375" y="38"/>
                      </a:lnTo>
                      <a:lnTo>
                        <a:pt x="386" y="26"/>
                      </a:lnTo>
                      <a:lnTo>
                        <a:pt x="397" y="15"/>
                      </a:lnTo>
                      <a:lnTo>
                        <a:pt x="407" y="4"/>
                      </a:lnTo>
                      <a:lnTo>
                        <a:pt x="399" y="4"/>
                      </a:lnTo>
                      <a:lnTo>
                        <a:pt x="390" y="5"/>
                      </a:lnTo>
                      <a:lnTo>
                        <a:pt x="380" y="6"/>
                      </a:lnTo>
                      <a:lnTo>
                        <a:pt x="370" y="9"/>
                      </a:lnTo>
                      <a:lnTo>
                        <a:pt x="359" y="13"/>
                      </a:lnTo>
                      <a:lnTo>
                        <a:pt x="348" y="17"/>
                      </a:lnTo>
                      <a:lnTo>
                        <a:pt x="337" y="21"/>
                      </a:lnTo>
                      <a:lnTo>
                        <a:pt x="326" y="26"/>
                      </a:lnTo>
                      <a:lnTo>
                        <a:pt x="315" y="31"/>
                      </a:lnTo>
                      <a:lnTo>
                        <a:pt x="303" y="37"/>
                      </a:lnTo>
                      <a:lnTo>
                        <a:pt x="293" y="42"/>
                      </a:lnTo>
                      <a:lnTo>
                        <a:pt x="281" y="48"/>
                      </a:lnTo>
                      <a:lnTo>
                        <a:pt x="270" y="54"/>
                      </a:lnTo>
                      <a:lnTo>
                        <a:pt x="260" y="60"/>
                      </a:lnTo>
                      <a:lnTo>
                        <a:pt x="251" y="65"/>
                      </a:lnTo>
                      <a:lnTo>
                        <a:pt x="242" y="71"/>
                      </a:lnTo>
                      <a:lnTo>
                        <a:pt x="246" y="62"/>
                      </a:lnTo>
                      <a:lnTo>
                        <a:pt x="251" y="54"/>
                      </a:lnTo>
                      <a:lnTo>
                        <a:pt x="257" y="46"/>
                      </a:lnTo>
                      <a:lnTo>
                        <a:pt x="263" y="39"/>
                      </a:lnTo>
                      <a:lnTo>
                        <a:pt x="270" y="31"/>
                      </a:lnTo>
                      <a:lnTo>
                        <a:pt x="277" y="24"/>
                      </a:lnTo>
                      <a:lnTo>
                        <a:pt x="284" y="17"/>
                      </a:lnTo>
                      <a:lnTo>
                        <a:pt x="292" y="9"/>
                      </a:lnTo>
                      <a:lnTo>
                        <a:pt x="269" y="12"/>
                      </a:lnTo>
                      <a:lnTo>
                        <a:pt x="248" y="18"/>
                      </a:lnTo>
                      <a:lnTo>
                        <a:pt x="227" y="28"/>
                      </a:lnTo>
                      <a:lnTo>
                        <a:pt x="207" y="41"/>
                      </a:lnTo>
                      <a:lnTo>
                        <a:pt x="188" y="58"/>
                      </a:lnTo>
                      <a:lnTo>
                        <a:pt x="170" y="80"/>
                      </a:lnTo>
                      <a:lnTo>
                        <a:pt x="153" y="103"/>
                      </a:lnTo>
                      <a:lnTo>
                        <a:pt x="135" y="129"/>
                      </a:lnTo>
                      <a:lnTo>
                        <a:pt x="152" y="53"/>
                      </a:lnTo>
                      <a:lnTo>
                        <a:pt x="134" y="64"/>
                      </a:lnTo>
                      <a:lnTo>
                        <a:pt x="120" y="76"/>
                      </a:lnTo>
                      <a:lnTo>
                        <a:pt x="108" y="91"/>
                      </a:lnTo>
                      <a:lnTo>
                        <a:pt x="98" y="105"/>
                      </a:lnTo>
                      <a:lnTo>
                        <a:pt x="91" y="120"/>
                      </a:lnTo>
                      <a:lnTo>
                        <a:pt x="86" y="135"/>
                      </a:lnTo>
                      <a:lnTo>
                        <a:pt x="84" y="150"/>
                      </a:lnTo>
                      <a:lnTo>
                        <a:pt x="84" y="162"/>
                      </a:lnTo>
                      <a:lnTo>
                        <a:pt x="80" y="162"/>
                      </a:lnTo>
                      <a:lnTo>
                        <a:pt x="74" y="161"/>
                      </a:lnTo>
                      <a:lnTo>
                        <a:pt x="68" y="161"/>
                      </a:lnTo>
                      <a:lnTo>
                        <a:pt x="62" y="159"/>
                      </a:lnTo>
                      <a:lnTo>
                        <a:pt x="57" y="156"/>
                      </a:lnTo>
                      <a:lnTo>
                        <a:pt x="53" y="150"/>
                      </a:lnTo>
                      <a:lnTo>
                        <a:pt x="51" y="141"/>
                      </a:lnTo>
                      <a:lnTo>
                        <a:pt x="51" y="128"/>
                      </a:lnTo>
                      <a:lnTo>
                        <a:pt x="34" y="151"/>
                      </a:lnTo>
                      <a:lnTo>
                        <a:pt x="21" y="173"/>
                      </a:lnTo>
                      <a:lnTo>
                        <a:pt x="11" y="194"/>
                      </a:lnTo>
                      <a:lnTo>
                        <a:pt x="3" y="217"/>
                      </a:lnTo>
                      <a:lnTo>
                        <a:pt x="0" y="237"/>
                      </a:lnTo>
                      <a:lnTo>
                        <a:pt x="0" y="257"/>
                      </a:lnTo>
                      <a:lnTo>
                        <a:pt x="3" y="275"/>
                      </a:lnTo>
                      <a:lnTo>
                        <a:pt x="9" y="293"/>
                      </a:lnTo>
                      <a:lnTo>
                        <a:pt x="17" y="309"/>
                      </a:lnTo>
                      <a:lnTo>
                        <a:pt x="27" y="322"/>
                      </a:lnTo>
                      <a:lnTo>
                        <a:pt x="39" y="333"/>
                      </a:lnTo>
                      <a:lnTo>
                        <a:pt x="53" y="341"/>
                      </a:lnTo>
                      <a:lnTo>
                        <a:pt x="69" y="347"/>
                      </a:lnTo>
                      <a:lnTo>
                        <a:pt x="87" y="349"/>
                      </a:lnTo>
                      <a:lnTo>
                        <a:pt x="105" y="348"/>
                      </a:lnTo>
                      <a:lnTo>
                        <a:pt x="124" y="344"/>
                      </a:lnTo>
                      <a:lnTo>
                        <a:pt x="117" y="356"/>
                      </a:lnTo>
                      <a:lnTo>
                        <a:pt x="110" y="369"/>
                      </a:lnTo>
                      <a:lnTo>
                        <a:pt x="103" y="383"/>
                      </a:lnTo>
                      <a:lnTo>
                        <a:pt x="97" y="398"/>
                      </a:lnTo>
                      <a:lnTo>
                        <a:pt x="92" y="414"/>
                      </a:lnTo>
                      <a:lnTo>
                        <a:pt x="89" y="430"/>
                      </a:lnTo>
                      <a:lnTo>
                        <a:pt x="89" y="446"/>
                      </a:lnTo>
                      <a:lnTo>
                        <a:pt x="90" y="461"/>
                      </a:lnTo>
                      <a:lnTo>
                        <a:pt x="95" y="476"/>
                      </a:lnTo>
                      <a:lnTo>
                        <a:pt x="104" y="491"/>
                      </a:lnTo>
                      <a:lnTo>
                        <a:pt x="116" y="503"/>
                      </a:lnTo>
                      <a:lnTo>
                        <a:pt x="132" y="514"/>
                      </a:lnTo>
                      <a:lnTo>
                        <a:pt x="155" y="522"/>
                      </a:lnTo>
                      <a:lnTo>
                        <a:pt x="181" y="529"/>
                      </a:lnTo>
                      <a:lnTo>
                        <a:pt x="214" y="532"/>
                      </a:lnTo>
                      <a:lnTo>
                        <a:pt x="253" y="533"/>
                      </a:lnTo>
                      <a:lnTo>
                        <a:pt x="248" y="522"/>
                      </a:lnTo>
                      <a:lnTo>
                        <a:pt x="240" y="509"/>
                      </a:lnTo>
                      <a:lnTo>
                        <a:pt x="232" y="496"/>
                      </a:lnTo>
                      <a:lnTo>
                        <a:pt x="227" y="484"/>
                      </a:lnTo>
                      <a:lnTo>
                        <a:pt x="239" y="485"/>
                      </a:lnTo>
                      <a:lnTo>
                        <a:pt x="252" y="488"/>
                      </a:lnTo>
                      <a:lnTo>
                        <a:pt x="265" y="490"/>
                      </a:lnTo>
                      <a:lnTo>
                        <a:pt x="278" y="491"/>
                      </a:lnTo>
                      <a:lnTo>
                        <a:pt x="292" y="491"/>
                      </a:lnTo>
                      <a:lnTo>
                        <a:pt x="304" y="490"/>
                      </a:lnTo>
                      <a:lnTo>
                        <a:pt x="315" y="488"/>
                      </a:lnTo>
                      <a:lnTo>
                        <a:pt x="325" y="482"/>
                      </a:lnTo>
                      <a:lnTo>
                        <a:pt x="277" y="449"/>
                      </a:lnTo>
                      <a:lnTo>
                        <a:pt x="293" y="445"/>
                      </a:lnTo>
                      <a:lnTo>
                        <a:pt x="308" y="440"/>
                      </a:lnTo>
                      <a:lnTo>
                        <a:pt x="322" y="435"/>
                      </a:lnTo>
                      <a:lnTo>
                        <a:pt x="336" y="430"/>
                      </a:lnTo>
                      <a:lnTo>
                        <a:pt x="348" y="424"/>
                      </a:lnTo>
                      <a:lnTo>
                        <a:pt x="361" y="417"/>
                      </a:lnTo>
                      <a:lnTo>
                        <a:pt x="372" y="411"/>
                      </a:lnTo>
                      <a:lnTo>
                        <a:pt x="383" y="405"/>
                      </a:lnTo>
                      <a:lnTo>
                        <a:pt x="393" y="399"/>
                      </a:lnTo>
                      <a:lnTo>
                        <a:pt x="402" y="392"/>
                      </a:lnTo>
                      <a:lnTo>
                        <a:pt x="410" y="386"/>
                      </a:lnTo>
                      <a:lnTo>
                        <a:pt x="418" y="379"/>
                      </a:lnTo>
                      <a:lnTo>
                        <a:pt x="425" y="372"/>
                      </a:lnTo>
                      <a:lnTo>
                        <a:pt x="433" y="366"/>
                      </a:lnTo>
                      <a:lnTo>
                        <a:pt x="438" y="359"/>
                      </a:lnTo>
                      <a:lnTo>
                        <a:pt x="443" y="352"/>
                      </a:lnTo>
                      <a:lnTo>
                        <a:pt x="435" y="355"/>
                      </a:lnTo>
                      <a:lnTo>
                        <a:pt x="425" y="358"/>
                      </a:lnTo>
                      <a:lnTo>
                        <a:pt x="416" y="362"/>
                      </a:lnTo>
                      <a:lnTo>
                        <a:pt x="408" y="365"/>
                      </a:lnTo>
                      <a:lnTo>
                        <a:pt x="399" y="368"/>
                      </a:lnTo>
                      <a:lnTo>
                        <a:pt x="391" y="370"/>
                      </a:lnTo>
                      <a:lnTo>
                        <a:pt x="383" y="371"/>
                      </a:lnTo>
                      <a:lnTo>
                        <a:pt x="375" y="370"/>
                      </a:lnTo>
                      <a:lnTo>
                        <a:pt x="392" y="357"/>
                      </a:lnTo>
                      <a:lnTo>
                        <a:pt x="411" y="341"/>
                      </a:lnTo>
                      <a:lnTo>
                        <a:pt x="432" y="325"/>
                      </a:lnTo>
                      <a:lnTo>
                        <a:pt x="451" y="307"/>
                      </a:lnTo>
                      <a:lnTo>
                        <a:pt x="469" y="289"/>
                      </a:lnTo>
                      <a:lnTo>
                        <a:pt x="485" y="270"/>
                      </a:lnTo>
                      <a:lnTo>
                        <a:pt x="499" y="252"/>
                      </a:lnTo>
                      <a:lnTo>
                        <a:pt x="509" y="235"/>
                      </a:lnTo>
                      <a:lnTo>
                        <a:pt x="496" y="240"/>
                      </a:lnTo>
                      <a:lnTo>
                        <a:pt x="482" y="245"/>
                      </a:lnTo>
                      <a:lnTo>
                        <a:pt x="469" y="250"/>
                      </a:lnTo>
                      <a:lnTo>
                        <a:pt x="455" y="254"/>
                      </a:lnTo>
                      <a:lnTo>
                        <a:pt x="442" y="258"/>
                      </a:lnTo>
                      <a:lnTo>
                        <a:pt x="430" y="262"/>
                      </a:lnTo>
                      <a:lnTo>
                        <a:pt x="418" y="264"/>
                      </a:lnTo>
                      <a:lnTo>
                        <a:pt x="408" y="266"/>
                      </a:lnTo>
                      <a:lnTo>
                        <a:pt x="425" y="249"/>
                      </a:lnTo>
                      <a:lnTo>
                        <a:pt x="447" y="230"/>
                      </a:lnTo>
                      <a:lnTo>
                        <a:pt x="469" y="208"/>
                      </a:lnTo>
                      <a:lnTo>
                        <a:pt x="492" y="186"/>
                      </a:lnTo>
                      <a:lnTo>
                        <a:pt x="514" y="165"/>
                      </a:lnTo>
                      <a:lnTo>
                        <a:pt x="532" y="143"/>
                      </a:lnTo>
                      <a:lnTo>
                        <a:pt x="545" y="124"/>
                      </a:lnTo>
                      <a:lnTo>
                        <a:pt x="553" y="108"/>
                      </a:lnTo>
                      <a:lnTo>
                        <a:pt x="544" y="114"/>
                      </a:lnTo>
                      <a:lnTo>
                        <a:pt x="534" y="121"/>
                      </a:lnTo>
                      <a:lnTo>
                        <a:pt x="524" y="128"/>
                      </a:lnTo>
                      <a:lnTo>
                        <a:pt x="515" y="134"/>
                      </a:lnTo>
                      <a:lnTo>
                        <a:pt x="505" y="139"/>
                      </a:lnTo>
                      <a:lnTo>
                        <a:pt x="495" y="143"/>
                      </a:lnTo>
                      <a:lnTo>
                        <a:pt x="487" y="145"/>
                      </a:lnTo>
                      <a:lnTo>
                        <a:pt x="479" y="145"/>
                      </a:lnTo>
                      <a:lnTo>
                        <a:pt x="504" y="117"/>
                      </a:lnTo>
                      <a:lnTo>
                        <a:pt x="523" y="92"/>
                      </a:lnTo>
                      <a:lnTo>
                        <a:pt x="539" y="69"/>
                      </a:lnTo>
                      <a:lnTo>
                        <a:pt x="552" y="51"/>
                      </a:lnTo>
                      <a:lnTo>
                        <a:pt x="563" y="36"/>
                      </a:lnTo>
                      <a:lnTo>
                        <a:pt x="576" y="25"/>
                      </a:lnTo>
                      <a:lnTo>
                        <a:pt x="588" y="18"/>
                      </a:lnTo>
                      <a:lnTo>
                        <a:pt x="602" y="15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9" name="Freeform 74"/>
                <p:cNvSpPr>
                  <a:spLocks noChangeAspect="1"/>
                </p:cNvSpPr>
                <p:nvPr/>
              </p:nvSpPr>
              <p:spPr bwMode="auto">
                <a:xfrm>
                  <a:off x="5135" y="719"/>
                  <a:ext cx="202" cy="206"/>
                </a:xfrm>
                <a:custGeom>
                  <a:avLst/>
                  <a:gdLst>
                    <a:gd name="T0" fmla="*/ 16 w 406"/>
                    <a:gd name="T1" fmla="*/ 144 h 412"/>
                    <a:gd name="T2" fmla="*/ 25 w 406"/>
                    <a:gd name="T3" fmla="*/ 135 h 412"/>
                    <a:gd name="T4" fmla="*/ 38 w 406"/>
                    <a:gd name="T5" fmla="*/ 158 h 412"/>
                    <a:gd name="T6" fmla="*/ 64 w 406"/>
                    <a:gd name="T7" fmla="*/ 206 h 412"/>
                    <a:gd name="T8" fmla="*/ 57 w 406"/>
                    <a:gd name="T9" fmla="*/ 185 h 412"/>
                    <a:gd name="T10" fmla="*/ 40 w 406"/>
                    <a:gd name="T11" fmla="*/ 136 h 412"/>
                    <a:gd name="T12" fmla="*/ 44 w 406"/>
                    <a:gd name="T13" fmla="*/ 121 h 412"/>
                    <a:gd name="T14" fmla="*/ 52 w 406"/>
                    <a:gd name="T15" fmla="*/ 115 h 412"/>
                    <a:gd name="T16" fmla="*/ 69 w 406"/>
                    <a:gd name="T17" fmla="*/ 141 h 412"/>
                    <a:gd name="T18" fmla="*/ 111 w 406"/>
                    <a:gd name="T19" fmla="*/ 171 h 412"/>
                    <a:gd name="T20" fmla="*/ 88 w 406"/>
                    <a:gd name="T21" fmla="*/ 155 h 412"/>
                    <a:gd name="T22" fmla="*/ 65 w 406"/>
                    <a:gd name="T23" fmla="*/ 117 h 412"/>
                    <a:gd name="T24" fmla="*/ 70 w 406"/>
                    <a:gd name="T25" fmla="*/ 104 h 412"/>
                    <a:gd name="T26" fmla="*/ 78 w 406"/>
                    <a:gd name="T27" fmla="*/ 98 h 412"/>
                    <a:gd name="T28" fmla="*/ 93 w 406"/>
                    <a:gd name="T29" fmla="*/ 114 h 412"/>
                    <a:gd name="T30" fmla="*/ 138 w 406"/>
                    <a:gd name="T31" fmla="*/ 127 h 412"/>
                    <a:gd name="T32" fmla="*/ 133 w 406"/>
                    <a:gd name="T33" fmla="*/ 125 h 412"/>
                    <a:gd name="T34" fmla="*/ 95 w 406"/>
                    <a:gd name="T35" fmla="*/ 107 h 412"/>
                    <a:gd name="T36" fmla="*/ 96 w 406"/>
                    <a:gd name="T37" fmla="*/ 88 h 412"/>
                    <a:gd name="T38" fmla="*/ 114 w 406"/>
                    <a:gd name="T39" fmla="*/ 88 h 412"/>
                    <a:gd name="T40" fmla="*/ 141 w 406"/>
                    <a:gd name="T41" fmla="*/ 83 h 412"/>
                    <a:gd name="T42" fmla="*/ 171 w 406"/>
                    <a:gd name="T43" fmla="*/ 69 h 412"/>
                    <a:gd name="T44" fmla="*/ 150 w 406"/>
                    <a:gd name="T45" fmla="*/ 76 h 412"/>
                    <a:gd name="T46" fmla="*/ 106 w 406"/>
                    <a:gd name="T47" fmla="*/ 85 h 412"/>
                    <a:gd name="T48" fmla="*/ 109 w 406"/>
                    <a:gd name="T49" fmla="*/ 74 h 412"/>
                    <a:gd name="T50" fmla="*/ 138 w 406"/>
                    <a:gd name="T51" fmla="*/ 53 h 412"/>
                    <a:gd name="T52" fmla="*/ 172 w 406"/>
                    <a:gd name="T53" fmla="*/ 27 h 412"/>
                    <a:gd name="T54" fmla="*/ 198 w 406"/>
                    <a:gd name="T55" fmla="*/ 4 h 412"/>
                    <a:gd name="T56" fmla="*/ 184 w 406"/>
                    <a:gd name="T57" fmla="*/ 12 h 412"/>
                    <a:gd name="T58" fmla="*/ 153 w 406"/>
                    <a:gd name="T59" fmla="*/ 35 h 412"/>
                    <a:gd name="T60" fmla="*/ 122 w 406"/>
                    <a:gd name="T61" fmla="*/ 57 h 412"/>
                    <a:gd name="T62" fmla="*/ 102 w 406"/>
                    <a:gd name="T63" fmla="*/ 72 h 412"/>
                    <a:gd name="T64" fmla="*/ 111 w 406"/>
                    <a:gd name="T65" fmla="*/ 53 h 412"/>
                    <a:gd name="T66" fmla="*/ 141 w 406"/>
                    <a:gd name="T67" fmla="*/ 18 h 412"/>
                    <a:gd name="T68" fmla="*/ 112 w 406"/>
                    <a:gd name="T69" fmla="*/ 44 h 412"/>
                    <a:gd name="T70" fmla="*/ 88 w 406"/>
                    <a:gd name="T71" fmla="*/ 82 h 412"/>
                    <a:gd name="T72" fmla="*/ 82 w 406"/>
                    <a:gd name="T73" fmla="*/ 53 h 412"/>
                    <a:gd name="T74" fmla="*/ 106 w 406"/>
                    <a:gd name="T75" fmla="*/ 15 h 412"/>
                    <a:gd name="T76" fmla="*/ 75 w 406"/>
                    <a:gd name="T77" fmla="*/ 54 h 412"/>
                    <a:gd name="T78" fmla="*/ 76 w 406"/>
                    <a:gd name="T79" fmla="*/ 88 h 412"/>
                    <a:gd name="T80" fmla="*/ 71 w 406"/>
                    <a:gd name="T81" fmla="*/ 97 h 412"/>
                    <a:gd name="T82" fmla="*/ 61 w 406"/>
                    <a:gd name="T83" fmla="*/ 104 h 412"/>
                    <a:gd name="T84" fmla="*/ 46 w 406"/>
                    <a:gd name="T85" fmla="*/ 83 h 412"/>
                    <a:gd name="T86" fmla="*/ 47 w 406"/>
                    <a:gd name="T87" fmla="*/ 30 h 412"/>
                    <a:gd name="T88" fmla="*/ 34 w 406"/>
                    <a:gd name="T89" fmla="*/ 57 h 412"/>
                    <a:gd name="T90" fmla="*/ 49 w 406"/>
                    <a:gd name="T91" fmla="*/ 107 h 412"/>
                    <a:gd name="T92" fmla="*/ 46 w 406"/>
                    <a:gd name="T93" fmla="*/ 116 h 412"/>
                    <a:gd name="T94" fmla="*/ 38 w 406"/>
                    <a:gd name="T95" fmla="*/ 123 h 412"/>
                    <a:gd name="T96" fmla="*/ 17 w 406"/>
                    <a:gd name="T97" fmla="*/ 103 h 412"/>
                    <a:gd name="T98" fmla="*/ 4 w 406"/>
                    <a:gd name="T99" fmla="*/ 67 h 412"/>
                    <a:gd name="T100" fmla="*/ 4 w 406"/>
                    <a:gd name="T101" fmla="*/ 91 h 412"/>
                    <a:gd name="T102" fmla="*/ 26 w 406"/>
                    <a:gd name="T103" fmla="*/ 128 h 412"/>
                    <a:gd name="T104" fmla="*/ 20 w 406"/>
                    <a:gd name="T105" fmla="*/ 140 h 412"/>
                    <a:gd name="T106" fmla="*/ 9 w 406"/>
                    <a:gd name="T107" fmla="*/ 148 h 412"/>
                    <a:gd name="T108" fmla="*/ 7 w 406"/>
                    <a:gd name="T109" fmla="*/ 149 h 4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06" h="412">
                      <a:moveTo>
                        <a:pt x="15" y="304"/>
                      </a:moveTo>
                      <a:lnTo>
                        <a:pt x="21" y="299"/>
                      </a:lnTo>
                      <a:lnTo>
                        <a:pt x="26" y="293"/>
                      </a:lnTo>
                      <a:lnTo>
                        <a:pt x="32" y="288"/>
                      </a:lnTo>
                      <a:lnTo>
                        <a:pt x="36" y="283"/>
                      </a:lnTo>
                      <a:lnTo>
                        <a:pt x="40" y="278"/>
                      </a:lnTo>
                      <a:lnTo>
                        <a:pt x="45" y="273"/>
                      </a:lnTo>
                      <a:lnTo>
                        <a:pt x="50" y="270"/>
                      </a:lnTo>
                      <a:lnTo>
                        <a:pt x="56" y="268"/>
                      </a:lnTo>
                      <a:lnTo>
                        <a:pt x="63" y="274"/>
                      </a:lnTo>
                      <a:lnTo>
                        <a:pt x="70" y="291"/>
                      </a:lnTo>
                      <a:lnTo>
                        <a:pt x="77" y="316"/>
                      </a:lnTo>
                      <a:lnTo>
                        <a:pt x="86" y="346"/>
                      </a:lnTo>
                      <a:lnTo>
                        <a:pt x="99" y="374"/>
                      </a:lnTo>
                      <a:lnTo>
                        <a:pt x="112" y="398"/>
                      </a:lnTo>
                      <a:lnTo>
                        <a:pt x="129" y="412"/>
                      </a:lnTo>
                      <a:lnTo>
                        <a:pt x="150" y="412"/>
                      </a:lnTo>
                      <a:lnTo>
                        <a:pt x="136" y="406"/>
                      </a:lnTo>
                      <a:lnTo>
                        <a:pt x="124" y="391"/>
                      </a:lnTo>
                      <a:lnTo>
                        <a:pt x="114" y="370"/>
                      </a:lnTo>
                      <a:lnTo>
                        <a:pt x="104" y="346"/>
                      </a:lnTo>
                      <a:lnTo>
                        <a:pt x="95" y="321"/>
                      </a:lnTo>
                      <a:lnTo>
                        <a:pt x="88" y="295"/>
                      </a:lnTo>
                      <a:lnTo>
                        <a:pt x="81" y="272"/>
                      </a:lnTo>
                      <a:lnTo>
                        <a:pt x="76" y="253"/>
                      </a:lnTo>
                      <a:lnTo>
                        <a:pt x="80" y="249"/>
                      </a:lnTo>
                      <a:lnTo>
                        <a:pt x="84" y="246"/>
                      </a:lnTo>
                      <a:lnTo>
                        <a:pt x="88" y="242"/>
                      </a:lnTo>
                      <a:lnTo>
                        <a:pt x="92" y="239"/>
                      </a:lnTo>
                      <a:lnTo>
                        <a:pt x="96" y="236"/>
                      </a:lnTo>
                      <a:lnTo>
                        <a:pt x="101" y="233"/>
                      </a:lnTo>
                      <a:lnTo>
                        <a:pt x="105" y="230"/>
                      </a:lnTo>
                      <a:lnTo>
                        <a:pt x="108" y="228"/>
                      </a:lnTo>
                      <a:lnTo>
                        <a:pt x="116" y="239"/>
                      </a:lnTo>
                      <a:lnTo>
                        <a:pt x="126" y="259"/>
                      </a:lnTo>
                      <a:lnTo>
                        <a:pt x="139" y="282"/>
                      </a:lnTo>
                      <a:lnTo>
                        <a:pt x="155" y="306"/>
                      </a:lnTo>
                      <a:lnTo>
                        <a:pt x="175" y="327"/>
                      </a:lnTo>
                      <a:lnTo>
                        <a:pt x="198" y="339"/>
                      </a:lnTo>
                      <a:lnTo>
                        <a:pt x="224" y="341"/>
                      </a:lnTo>
                      <a:lnTo>
                        <a:pt x="254" y="327"/>
                      </a:lnTo>
                      <a:lnTo>
                        <a:pt x="222" y="330"/>
                      </a:lnTo>
                      <a:lnTo>
                        <a:pt x="197" y="325"/>
                      </a:lnTo>
                      <a:lnTo>
                        <a:pt x="177" y="310"/>
                      </a:lnTo>
                      <a:lnTo>
                        <a:pt x="160" y="293"/>
                      </a:lnTo>
                      <a:lnTo>
                        <a:pt x="147" y="272"/>
                      </a:lnTo>
                      <a:lnTo>
                        <a:pt x="138" y="252"/>
                      </a:lnTo>
                      <a:lnTo>
                        <a:pt x="130" y="233"/>
                      </a:lnTo>
                      <a:lnTo>
                        <a:pt x="123" y="220"/>
                      </a:lnTo>
                      <a:lnTo>
                        <a:pt x="129" y="215"/>
                      </a:lnTo>
                      <a:lnTo>
                        <a:pt x="135" y="211"/>
                      </a:lnTo>
                      <a:lnTo>
                        <a:pt x="140" y="208"/>
                      </a:lnTo>
                      <a:lnTo>
                        <a:pt x="144" y="204"/>
                      </a:lnTo>
                      <a:lnTo>
                        <a:pt x="148" y="201"/>
                      </a:lnTo>
                      <a:lnTo>
                        <a:pt x="152" y="198"/>
                      </a:lnTo>
                      <a:lnTo>
                        <a:pt x="156" y="195"/>
                      </a:lnTo>
                      <a:lnTo>
                        <a:pt x="160" y="192"/>
                      </a:lnTo>
                      <a:lnTo>
                        <a:pt x="166" y="199"/>
                      </a:lnTo>
                      <a:lnTo>
                        <a:pt x="176" y="212"/>
                      </a:lnTo>
                      <a:lnTo>
                        <a:pt x="187" y="227"/>
                      </a:lnTo>
                      <a:lnTo>
                        <a:pt x="202" y="243"/>
                      </a:lnTo>
                      <a:lnTo>
                        <a:pt x="221" y="255"/>
                      </a:lnTo>
                      <a:lnTo>
                        <a:pt x="247" y="260"/>
                      </a:lnTo>
                      <a:lnTo>
                        <a:pt x="277" y="254"/>
                      </a:lnTo>
                      <a:lnTo>
                        <a:pt x="315" y="234"/>
                      </a:lnTo>
                      <a:lnTo>
                        <a:pt x="302" y="239"/>
                      </a:lnTo>
                      <a:lnTo>
                        <a:pt x="286" y="245"/>
                      </a:lnTo>
                      <a:lnTo>
                        <a:pt x="267" y="250"/>
                      </a:lnTo>
                      <a:lnTo>
                        <a:pt x="247" y="252"/>
                      </a:lnTo>
                      <a:lnTo>
                        <a:pt x="226" y="247"/>
                      </a:lnTo>
                      <a:lnTo>
                        <a:pt x="207" y="235"/>
                      </a:lnTo>
                      <a:lnTo>
                        <a:pt x="190" y="213"/>
                      </a:lnTo>
                      <a:lnTo>
                        <a:pt x="177" y="179"/>
                      </a:lnTo>
                      <a:lnTo>
                        <a:pt x="180" y="177"/>
                      </a:lnTo>
                      <a:lnTo>
                        <a:pt x="185" y="177"/>
                      </a:lnTo>
                      <a:lnTo>
                        <a:pt x="192" y="176"/>
                      </a:lnTo>
                      <a:lnTo>
                        <a:pt x="200" y="176"/>
                      </a:lnTo>
                      <a:lnTo>
                        <a:pt x="209" y="176"/>
                      </a:lnTo>
                      <a:lnTo>
                        <a:pt x="219" y="176"/>
                      </a:lnTo>
                      <a:lnTo>
                        <a:pt x="230" y="175"/>
                      </a:lnTo>
                      <a:lnTo>
                        <a:pt x="243" y="174"/>
                      </a:lnTo>
                      <a:lnTo>
                        <a:pt x="256" y="172"/>
                      </a:lnTo>
                      <a:lnTo>
                        <a:pt x="269" y="170"/>
                      </a:lnTo>
                      <a:lnTo>
                        <a:pt x="283" y="166"/>
                      </a:lnTo>
                      <a:lnTo>
                        <a:pt x="298" y="162"/>
                      </a:lnTo>
                      <a:lnTo>
                        <a:pt x="313" y="155"/>
                      </a:lnTo>
                      <a:lnTo>
                        <a:pt x="328" y="148"/>
                      </a:lnTo>
                      <a:lnTo>
                        <a:pt x="343" y="138"/>
                      </a:lnTo>
                      <a:lnTo>
                        <a:pt x="358" y="127"/>
                      </a:lnTo>
                      <a:lnTo>
                        <a:pt x="344" y="134"/>
                      </a:lnTo>
                      <a:lnTo>
                        <a:pt x="325" y="142"/>
                      </a:lnTo>
                      <a:lnTo>
                        <a:pt x="302" y="152"/>
                      </a:lnTo>
                      <a:lnTo>
                        <a:pt x="278" y="160"/>
                      </a:lnTo>
                      <a:lnTo>
                        <a:pt x="254" y="167"/>
                      </a:lnTo>
                      <a:lnTo>
                        <a:pt x="231" y="170"/>
                      </a:lnTo>
                      <a:lnTo>
                        <a:pt x="213" y="169"/>
                      </a:lnTo>
                      <a:lnTo>
                        <a:pt x="199" y="163"/>
                      </a:lnTo>
                      <a:lnTo>
                        <a:pt x="203" y="160"/>
                      </a:lnTo>
                      <a:lnTo>
                        <a:pt x="210" y="155"/>
                      </a:lnTo>
                      <a:lnTo>
                        <a:pt x="220" y="148"/>
                      </a:lnTo>
                      <a:lnTo>
                        <a:pt x="232" y="139"/>
                      </a:lnTo>
                      <a:lnTo>
                        <a:pt x="246" y="129"/>
                      </a:lnTo>
                      <a:lnTo>
                        <a:pt x="261" y="118"/>
                      </a:lnTo>
                      <a:lnTo>
                        <a:pt x="277" y="105"/>
                      </a:lnTo>
                      <a:lnTo>
                        <a:pt x="294" y="93"/>
                      </a:lnTo>
                      <a:lnTo>
                        <a:pt x="312" y="80"/>
                      </a:lnTo>
                      <a:lnTo>
                        <a:pt x="329" y="67"/>
                      </a:lnTo>
                      <a:lnTo>
                        <a:pt x="345" y="54"/>
                      </a:lnTo>
                      <a:lnTo>
                        <a:pt x="361" y="41"/>
                      </a:lnTo>
                      <a:lnTo>
                        <a:pt x="375" y="29"/>
                      </a:lnTo>
                      <a:lnTo>
                        <a:pt x="388" y="18"/>
                      </a:lnTo>
                      <a:lnTo>
                        <a:pt x="398" y="8"/>
                      </a:lnTo>
                      <a:lnTo>
                        <a:pt x="406" y="0"/>
                      </a:lnTo>
                      <a:lnTo>
                        <a:pt x="396" y="6"/>
                      </a:lnTo>
                      <a:lnTo>
                        <a:pt x="384" y="14"/>
                      </a:lnTo>
                      <a:lnTo>
                        <a:pt x="370" y="24"/>
                      </a:lnTo>
                      <a:lnTo>
                        <a:pt x="355" y="34"/>
                      </a:lnTo>
                      <a:lnTo>
                        <a:pt x="340" y="45"/>
                      </a:lnTo>
                      <a:lnTo>
                        <a:pt x="324" y="57"/>
                      </a:lnTo>
                      <a:lnTo>
                        <a:pt x="307" y="69"/>
                      </a:lnTo>
                      <a:lnTo>
                        <a:pt x="291" y="81"/>
                      </a:lnTo>
                      <a:lnTo>
                        <a:pt x="275" y="93"/>
                      </a:lnTo>
                      <a:lnTo>
                        <a:pt x="260" y="104"/>
                      </a:lnTo>
                      <a:lnTo>
                        <a:pt x="246" y="114"/>
                      </a:lnTo>
                      <a:lnTo>
                        <a:pt x="233" y="124"/>
                      </a:lnTo>
                      <a:lnTo>
                        <a:pt x="222" y="132"/>
                      </a:lnTo>
                      <a:lnTo>
                        <a:pt x="213" y="139"/>
                      </a:lnTo>
                      <a:lnTo>
                        <a:pt x="206" y="144"/>
                      </a:lnTo>
                      <a:lnTo>
                        <a:pt x="202" y="147"/>
                      </a:lnTo>
                      <a:lnTo>
                        <a:pt x="203" y="137"/>
                      </a:lnTo>
                      <a:lnTo>
                        <a:pt x="211" y="123"/>
                      </a:lnTo>
                      <a:lnTo>
                        <a:pt x="223" y="105"/>
                      </a:lnTo>
                      <a:lnTo>
                        <a:pt x="239" y="87"/>
                      </a:lnTo>
                      <a:lnTo>
                        <a:pt x="255" y="68"/>
                      </a:lnTo>
                      <a:lnTo>
                        <a:pt x="271" y="51"/>
                      </a:lnTo>
                      <a:lnTo>
                        <a:pt x="284" y="35"/>
                      </a:lnTo>
                      <a:lnTo>
                        <a:pt x="295" y="24"/>
                      </a:lnTo>
                      <a:lnTo>
                        <a:pt x="268" y="42"/>
                      </a:lnTo>
                      <a:lnTo>
                        <a:pt x="245" y="64"/>
                      </a:lnTo>
                      <a:lnTo>
                        <a:pt x="225" y="87"/>
                      </a:lnTo>
                      <a:lnTo>
                        <a:pt x="209" y="110"/>
                      </a:lnTo>
                      <a:lnTo>
                        <a:pt x="196" y="132"/>
                      </a:lnTo>
                      <a:lnTo>
                        <a:pt x="185" y="150"/>
                      </a:lnTo>
                      <a:lnTo>
                        <a:pt x="177" y="164"/>
                      </a:lnTo>
                      <a:lnTo>
                        <a:pt x="171" y="171"/>
                      </a:lnTo>
                      <a:lnTo>
                        <a:pt x="160" y="150"/>
                      </a:lnTo>
                      <a:lnTo>
                        <a:pt x="159" y="128"/>
                      </a:lnTo>
                      <a:lnTo>
                        <a:pt x="164" y="105"/>
                      </a:lnTo>
                      <a:lnTo>
                        <a:pt x="176" y="83"/>
                      </a:lnTo>
                      <a:lnTo>
                        <a:pt x="189" y="63"/>
                      </a:lnTo>
                      <a:lnTo>
                        <a:pt x="202" y="44"/>
                      </a:lnTo>
                      <a:lnTo>
                        <a:pt x="214" y="30"/>
                      </a:lnTo>
                      <a:lnTo>
                        <a:pt x="223" y="19"/>
                      </a:lnTo>
                      <a:lnTo>
                        <a:pt x="188" y="52"/>
                      </a:lnTo>
                      <a:lnTo>
                        <a:pt x="165" y="81"/>
                      </a:lnTo>
                      <a:lnTo>
                        <a:pt x="151" y="107"/>
                      </a:lnTo>
                      <a:lnTo>
                        <a:pt x="146" y="130"/>
                      </a:lnTo>
                      <a:lnTo>
                        <a:pt x="145" y="148"/>
                      </a:lnTo>
                      <a:lnTo>
                        <a:pt x="148" y="164"/>
                      </a:lnTo>
                      <a:lnTo>
                        <a:pt x="152" y="175"/>
                      </a:lnTo>
                      <a:lnTo>
                        <a:pt x="154" y="184"/>
                      </a:lnTo>
                      <a:lnTo>
                        <a:pt x="150" y="187"/>
                      </a:lnTo>
                      <a:lnTo>
                        <a:pt x="146" y="190"/>
                      </a:lnTo>
                      <a:lnTo>
                        <a:pt x="142" y="193"/>
                      </a:lnTo>
                      <a:lnTo>
                        <a:pt x="138" y="196"/>
                      </a:lnTo>
                      <a:lnTo>
                        <a:pt x="134" y="200"/>
                      </a:lnTo>
                      <a:lnTo>
                        <a:pt x="129" y="203"/>
                      </a:lnTo>
                      <a:lnTo>
                        <a:pt x="123" y="207"/>
                      </a:lnTo>
                      <a:lnTo>
                        <a:pt x="117" y="212"/>
                      </a:lnTo>
                      <a:lnTo>
                        <a:pt x="109" y="201"/>
                      </a:lnTo>
                      <a:lnTo>
                        <a:pt x="100" y="185"/>
                      </a:lnTo>
                      <a:lnTo>
                        <a:pt x="92" y="165"/>
                      </a:lnTo>
                      <a:lnTo>
                        <a:pt x="86" y="142"/>
                      </a:lnTo>
                      <a:lnTo>
                        <a:pt x="84" y="117"/>
                      </a:lnTo>
                      <a:lnTo>
                        <a:pt x="86" y="88"/>
                      </a:lnTo>
                      <a:lnTo>
                        <a:pt x="94" y="59"/>
                      </a:lnTo>
                      <a:lnTo>
                        <a:pt x="109" y="28"/>
                      </a:lnTo>
                      <a:lnTo>
                        <a:pt x="84" y="55"/>
                      </a:lnTo>
                      <a:lnTo>
                        <a:pt x="72" y="83"/>
                      </a:lnTo>
                      <a:lnTo>
                        <a:pt x="69" y="113"/>
                      </a:lnTo>
                      <a:lnTo>
                        <a:pt x="73" y="143"/>
                      </a:lnTo>
                      <a:lnTo>
                        <a:pt x="80" y="170"/>
                      </a:lnTo>
                      <a:lnTo>
                        <a:pt x="90" y="194"/>
                      </a:lnTo>
                      <a:lnTo>
                        <a:pt x="99" y="213"/>
                      </a:lnTo>
                      <a:lnTo>
                        <a:pt x="105" y="224"/>
                      </a:lnTo>
                      <a:lnTo>
                        <a:pt x="102" y="226"/>
                      </a:lnTo>
                      <a:lnTo>
                        <a:pt x="98" y="229"/>
                      </a:lnTo>
                      <a:lnTo>
                        <a:pt x="93" y="232"/>
                      </a:lnTo>
                      <a:lnTo>
                        <a:pt x="89" y="236"/>
                      </a:lnTo>
                      <a:lnTo>
                        <a:pt x="85" y="239"/>
                      </a:lnTo>
                      <a:lnTo>
                        <a:pt x="81" y="242"/>
                      </a:lnTo>
                      <a:lnTo>
                        <a:pt x="77" y="245"/>
                      </a:lnTo>
                      <a:lnTo>
                        <a:pt x="73" y="248"/>
                      </a:lnTo>
                      <a:lnTo>
                        <a:pt x="59" y="237"/>
                      </a:lnTo>
                      <a:lnTo>
                        <a:pt x="47" y="223"/>
                      </a:lnTo>
                      <a:lnTo>
                        <a:pt x="35" y="206"/>
                      </a:lnTo>
                      <a:lnTo>
                        <a:pt x="24" y="188"/>
                      </a:lnTo>
                      <a:lnTo>
                        <a:pt x="16" y="169"/>
                      </a:lnTo>
                      <a:lnTo>
                        <a:pt x="10" y="150"/>
                      </a:lnTo>
                      <a:lnTo>
                        <a:pt x="8" y="133"/>
                      </a:lnTo>
                      <a:lnTo>
                        <a:pt x="8" y="117"/>
                      </a:lnTo>
                      <a:lnTo>
                        <a:pt x="0" y="138"/>
                      </a:lnTo>
                      <a:lnTo>
                        <a:pt x="1" y="160"/>
                      </a:lnTo>
                      <a:lnTo>
                        <a:pt x="8" y="182"/>
                      </a:lnTo>
                      <a:lnTo>
                        <a:pt x="20" y="204"/>
                      </a:lnTo>
                      <a:lnTo>
                        <a:pt x="34" y="224"/>
                      </a:lnTo>
                      <a:lnTo>
                        <a:pt x="45" y="241"/>
                      </a:lnTo>
                      <a:lnTo>
                        <a:pt x="52" y="255"/>
                      </a:lnTo>
                      <a:lnTo>
                        <a:pt x="53" y="264"/>
                      </a:lnTo>
                      <a:lnTo>
                        <a:pt x="49" y="270"/>
                      </a:lnTo>
                      <a:lnTo>
                        <a:pt x="45" y="275"/>
                      </a:lnTo>
                      <a:lnTo>
                        <a:pt x="41" y="279"/>
                      </a:lnTo>
                      <a:lnTo>
                        <a:pt x="36" y="283"/>
                      </a:lnTo>
                      <a:lnTo>
                        <a:pt x="31" y="287"/>
                      </a:lnTo>
                      <a:lnTo>
                        <a:pt x="25" y="291"/>
                      </a:lnTo>
                      <a:lnTo>
                        <a:pt x="19" y="295"/>
                      </a:lnTo>
                      <a:lnTo>
                        <a:pt x="12" y="300"/>
                      </a:lnTo>
                      <a:lnTo>
                        <a:pt x="12" y="299"/>
                      </a:lnTo>
                      <a:lnTo>
                        <a:pt x="14" y="297"/>
                      </a:lnTo>
                      <a:lnTo>
                        <a:pt x="15" y="298"/>
                      </a:lnTo>
                      <a:lnTo>
                        <a:pt x="15" y="30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0" name="Freeform 75"/>
                <p:cNvSpPr>
                  <a:spLocks noChangeAspect="1"/>
                </p:cNvSpPr>
                <p:nvPr/>
              </p:nvSpPr>
              <p:spPr bwMode="auto">
                <a:xfrm>
                  <a:off x="4796" y="732"/>
                  <a:ext cx="331" cy="357"/>
                </a:xfrm>
                <a:custGeom>
                  <a:avLst/>
                  <a:gdLst>
                    <a:gd name="T0" fmla="*/ 116 w 662"/>
                    <a:gd name="T1" fmla="*/ 35 h 714"/>
                    <a:gd name="T2" fmla="*/ 107 w 662"/>
                    <a:gd name="T3" fmla="*/ 41 h 714"/>
                    <a:gd name="T4" fmla="*/ 98 w 662"/>
                    <a:gd name="T5" fmla="*/ 48 h 714"/>
                    <a:gd name="T6" fmla="*/ 90 w 662"/>
                    <a:gd name="T7" fmla="*/ 54 h 714"/>
                    <a:gd name="T8" fmla="*/ 84 w 662"/>
                    <a:gd name="T9" fmla="*/ 56 h 714"/>
                    <a:gd name="T10" fmla="*/ 75 w 662"/>
                    <a:gd name="T11" fmla="*/ 59 h 714"/>
                    <a:gd name="T12" fmla="*/ 63 w 662"/>
                    <a:gd name="T13" fmla="*/ 64 h 714"/>
                    <a:gd name="T14" fmla="*/ 50 w 662"/>
                    <a:gd name="T15" fmla="*/ 71 h 714"/>
                    <a:gd name="T16" fmla="*/ 36 w 662"/>
                    <a:gd name="T17" fmla="*/ 81 h 714"/>
                    <a:gd name="T18" fmla="*/ 23 w 662"/>
                    <a:gd name="T19" fmla="*/ 90 h 714"/>
                    <a:gd name="T20" fmla="*/ 13 w 662"/>
                    <a:gd name="T21" fmla="*/ 101 h 714"/>
                    <a:gd name="T22" fmla="*/ 7 w 662"/>
                    <a:gd name="T23" fmla="*/ 112 h 714"/>
                    <a:gd name="T24" fmla="*/ 2 w 662"/>
                    <a:gd name="T25" fmla="*/ 132 h 714"/>
                    <a:gd name="T26" fmla="*/ 0 w 662"/>
                    <a:gd name="T27" fmla="*/ 168 h 714"/>
                    <a:gd name="T28" fmla="*/ 10 w 662"/>
                    <a:gd name="T29" fmla="*/ 209 h 714"/>
                    <a:gd name="T30" fmla="*/ 40 w 662"/>
                    <a:gd name="T31" fmla="*/ 251 h 714"/>
                    <a:gd name="T32" fmla="*/ 78 w 662"/>
                    <a:gd name="T33" fmla="*/ 277 h 714"/>
                    <a:gd name="T34" fmla="*/ 102 w 662"/>
                    <a:gd name="T35" fmla="*/ 292 h 714"/>
                    <a:gd name="T36" fmla="*/ 123 w 662"/>
                    <a:gd name="T37" fmla="*/ 303 h 714"/>
                    <a:gd name="T38" fmla="*/ 140 w 662"/>
                    <a:gd name="T39" fmla="*/ 311 h 714"/>
                    <a:gd name="T40" fmla="*/ 154 w 662"/>
                    <a:gd name="T41" fmla="*/ 318 h 714"/>
                    <a:gd name="T42" fmla="*/ 166 w 662"/>
                    <a:gd name="T43" fmla="*/ 323 h 714"/>
                    <a:gd name="T44" fmla="*/ 178 w 662"/>
                    <a:gd name="T45" fmla="*/ 329 h 714"/>
                    <a:gd name="T46" fmla="*/ 188 w 662"/>
                    <a:gd name="T47" fmla="*/ 335 h 714"/>
                    <a:gd name="T48" fmla="*/ 199 w 662"/>
                    <a:gd name="T49" fmla="*/ 343 h 714"/>
                    <a:gd name="T50" fmla="*/ 216 w 662"/>
                    <a:gd name="T51" fmla="*/ 352 h 714"/>
                    <a:gd name="T52" fmla="*/ 236 w 662"/>
                    <a:gd name="T53" fmla="*/ 357 h 714"/>
                    <a:gd name="T54" fmla="*/ 258 w 662"/>
                    <a:gd name="T55" fmla="*/ 355 h 714"/>
                    <a:gd name="T56" fmla="*/ 278 w 662"/>
                    <a:gd name="T57" fmla="*/ 344 h 714"/>
                    <a:gd name="T58" fmla="*/ 294 w 662"/>
                    <a:gd name="T59" fmla="*/ 328 h 714"/>
                    <a:gd name="T60" fmla="*/ 304 w 662"/>
                    <a:gd name="T61" fmla="*/ 309 h 714"/>
                    <a:gd name="T62" fmla="*/ 307 w 662"/>
                    <a:gd name="T63" fmla="*/ 291 h 714"/>
                    <a:gd name="T64" fmla="*/ 306 w 662"/>
                    <a:gd name="T65" fmla="*/ 275 h 714"/>
                    <a:gd name="T66" fmla="*/ 309 w 662"/>
                    <a:gd name="T67" fmla="*/ 258 h 714"/>
                    <a:gd name="T68" fmla="*/ 314 w 662"/>
                    <a:gd name="T69" fmla="*/ 229 h 714"/>
                    <a:gd name="T70" fmla="*/ 324 w 662"/>
                    <a:gd name="T71" fmla="*/ 184 h 714"/>
                    <a:gd name="T72" fmla="*/ 331 w 662"/>
                    <a:gd name="T73" fmla="*/ 136 h 714"/>
                    <a:gd name="T74" fmla="*/ 330 w 662"/>
                    <a:gd name="T75" fmla="*/ 107 h 714"/>
                    <a:gd name="T76" fmla="*/ 323 w 662"/>
                    <a:gd name="T77" fmla="*/ 82 h 714"/>
                    <a:gd name="T78" fmla="*/ 311 w 662"/>
                    <a:gd name="T79" fmla="*/ 60 h 714"/>
                    <a:gd name="T80" fmla="*/ 298 w 662"/>
                    <a:gd name="T81" fmla="*/ 42 h 714"/>
                    <a:gd name="T82" fmla="*/ 283 w 662"/>
                    <a:gd name="T83" fmla="*/ 28 h 714"/>
                    <a:gd name="T84" fmla="*/ 268 w 662"/>
                    <a:gd name="T85" fmla="*/ 17 h 714"/>
                    <a:gd name="T86" fmla="*/ 256 w 662"/>
                    <a:gd name="T87" fmla="*/ 8 h 714"/>
                    <a:gd name="T88" fmla="*/ 245 w 662"/>
                    <a:gd name="T89" fmla="*/ 3 h 714"/>
                    <a:gd name="T90" fmla="*/ 233 w 662"/>
                    <a:gd name="T91" fmla="*/ 0 h 714"/>
                    <a:gd name="T92" fmla="*/ 220 w 662"/>
                    <a:gd name="T93" fmla="*/ 1 h 714"/>
                    <a:gd name="T94" fmla="*/ 205 w 662"/>
                    <a:gd name="T95" fmla="*/ 3 h 714"/>
                    <a:gd name="T96" fmla="*/ 191 w 662"/>
                    <a:gd name="T97" fmla="*/ 6 h 714"/>
                    <a:gd name="T98" fmla="*/ 179 w 662"/>
                    <a:gd name="T99" fmla="*/ 12 h 714"/>
                    <a:gd name="T100" fmla="*/ 168 w 662"/>
                    <a:gd name="T101" fmla="*/ 16 h 714"/>
                    <a:gd name="T102" fmla="*/ 160 w 662"/>
                    <a:gd name="T103" fmla="*/ 21 h 714"/>
                    <a:gd name="T104" fmla="*/ 154 w 662"/>
                    <a:gd name="T105" fmla="*/ 24 h 714"/>
                    <a:gd name="T106" fmla="*/ 145 w 662"/>
                    <a:gd name="T107" fmla="*/ 25 h 714"/>
                    <a:gd name="T108" fmla="*/ 134 w 662"/>
                    <a:gd name="T109" fmla="*/ 27 h 714"/>
                    <a:gd name="T110" fmla="*/ 124 w 662"/>
                    <a:gd name="T111" fmla="*/ 30 h 7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62" h="714">
                      <a:moveTo>
                        <a:pt x="239" y="64"/>
                      </a:moveTo>
                      <a:lnTo>
                        <a:pt x="231" y="69"/>
                      </a:lnTo>
                      <a:lnTo>
                        <a:pt x="223" y="75"/>
                      </a:lnTo>
                      <a:lnTo>
                        <a:pt x="214" y="82"/>
                      </a:lnTo>
                      <a:lnTo>
                        <a:pt x="203" y="88"/>
                      </a:lnTo>
                      <a:lnTo>
                        <a:pt x="195" y="95"/>
                      </a:lnTo>
                      <a:lnTo>
                        <a:pt x="186" y="101"/>
                      </a:lnTo>
                      <a:lnTo>
                        <a:pt x="179" y="107"/>
                      </a:lnTo>
                      <a:lnTo>
                        <a:pt x="174" y="111"/>
                      </a:lnTo>
                      <a:lnTo>
                        <a:pt x="168" y="112"/>
                      </a:lnTo>
                      <a:lnTo>
                        <a:pt x="159" y="114"/>
                      </a:lnTo>
                      <a:lnTo>
                        <a:pt x="150" y="117"/>
                      </a:lnTo>
                      <a:lnTo>
                        <a:pt x="137" y="122"/>
                      </a:lnTo>
                      <a:lnTo>
                        <a:pt x="125" y="128"/>
                      </a:lnTo>
                      <a:lnTo>
                        <a:pt x="112" y="135"/>
                      </a:lnTo>
                      <a:lnTo>
                        <a:pt x="99" y="142"/>
                      </a:lnTo>
                      <a:lnTo>
                        <a:pt x="86" y="151"/>
                      </a:lnTo>
                      <a:lnTo>
                        <a:pt x="71" y="161"/>
                      </a:lnTo>
                      <a:lnTo>
                        <a:pt x="58" y="170"/>
                      </a:lnTo>
                      <a:lnTo>
                        <a:pt x="46" y="180"/>
                      </a:lnTo>
                      <a:lnTo>
                        <a:pt x="36" y="191"/>
                      </a:lnTo>
                      <a:lnTo>
                        <a:pt x="26" y="202"/>
                      </a:lnTo>
                      <a:lnTo>
                        <a:pt x="18" y="212"/>
                      </a:lnTo>
                      <a:lnTo>
                        <a:pt x="13" y="223"/>
                      </a:lnTo>
                      <a:lnTo>
                        <a:pt x="9" y="235"/>
                      </a:lnTo>
                      <a:lnTo>
                        <a:pt x="4" y="263"/>
                      </a:lnTo>
                      <a:lnTo>
                        <a:pt x="0" y="298"/>
                      </a:lnTo>
                      <a:lnTo>
                        <a:pt x="0" y="336"/>
                      </a:lnTo>
                      <a:lnTo>
                        <a:pt x="7" y="377"/>
                      </a:lnTo>
                      <a:lnTo>
                        <a:pt x="20" y="418"/>
                      </a:lnTo>
                      <a:lnTo>
                        <a:pt x="43" y="460"/>
                      </a:lnTo>
                      <a:lnTo>
                        <a:pt x="79" y="501"/>
                      </a:lnTo>
                      <a:lnTo>
                        <a:pt x="126" y="537"/>
                      </a:lnTo>
                      <a:lnTo>
                        <a:pt x="155" y="554"/>
                      </a:lnTo>
                      <a:lnTo>
                        <a:pt x="181" y="570"/>
                      </a:lnTo>
                      <a:lnTo>
                        <a:pt x="204" y="583"/>
                      </a:lnTo>
                      <a:lnTo>
                        <a:pt x="226" y="595"/>
                      </a:lnTo>
                      <a:lnTo>
                        <a:pt x="245" y="605"/>
                      </a:lnTo>
                      <a:lnTo>
                        <a:pt x="263" y="613"/>
                      </a:lnTo>
                      <a:lnTo>
                        <a:pt x="279" y="621"/>
                      </a:lnTo>
                      <a:lnTo>
                        <a:pt x="295" y="628"/>
                      </a:lnTo>
                      <a:lnTo>
                        <a:pt x="308" y="635"/>
                      </a:lnTo>
                      <a:lnTo>
                        <a:pt x="321" y="641"/>
                      </a:lnTo>
                      <a:lnTo>
                        <a:pt x="332" y="646"/>
                      </a:lnTo>
                      <a:lnTo>
                        <a:pt x="343" y="651"/>
                      </a:lnTo>
                      <a:lnTo>
                        <a:pt x="355" y="657"/>
                      </a:lnTo>
                      <a:lnTo>
                        <a:pt x="365" y="663"/>
                      </a:lnTo>
                      <a:lnTo>
                        <a:pt x="375" y="669"/>
                      </a:lnTo>
                      <a:lnTo>
                        <a:pt x="385" y="676"/>
                      </a:lnTo>
                      <a:lnTo>
                        <a:pt x="398" y="685"/>
                      </a:lnTo>
                      <a:lnTo>
                        <a:pt x="413" y="694"/>
                      </a:lnTo>
                      <a:lnTo>
                        <a:pt x="432" y="703"/>
                      </a:lnTo>
                      <a:lnTo>
                        <a:pt x="451" y="709"/>
                      </a:lnTo>
                      <a:lnTo>
                        <a:pt x="471" y="713"/>
                      </a:lnTo>
                      <a:lnTo>
                        <a:pt x="492" y="714"/>
                      </a:lnTo>
                      <a:lnTo>
                        <a:pt x="515" y="710"/>
                      </a:lnTo>
                      <a:lnTo>
                        <a:pt x="536" y="701"/>
                      </a:lnTo>
                      <a:lnTo>
                        <a:pt x="556" y="688"/>
                      </a:lnTo>
                      <a:lnTo>
                        <a:pt x="574" y="673"/>
                      </a:lnTo>
                      <a:lnTo>
                        <a:pt x="588" y="655"/>
                      </a:lnTo>
                      <a:lnTo>
                        <a:pt x="599" y="637"/>
                      </a:lnTo>
                      <a:lnTo>
                        <a:pt x="607" y="617"/>
                      </a:lnTo>
                      <a:lnTo>
                        <a:pt x="612" y="598"/>
                      </a:lnTo>
                      <a:lnTo>
                        <a:pt x="614" y="581"/>
                      </a:lnTo>
                      <a:lnTo>
                        <a:pt x="613" y="565"/>
                      </a:lnTo>
                      <a:lnTo>
                        <a:pt x="612" y="550"/>
                      </a:lnTo>
                      <a:lnTo>
                        <a:pt x="613" y="534"/>
                      </a:lnTo>
                      <a:lnTo>
                        <a:pt x="617" y="515"/>
                      </a:lnTo>
                      <a:lnTo>
                        <a:pt x="622" y="489"/>
                      </a:lnTo>
                      <a:lnTo>
                        <a:pt x="628" y="458"/>
                      </a:lnTo>
                      <a:lnTo>
                        <a:pt x="637" y="417"/>
                      </a:lnTo>
                      <a:lnTo>
                        <a:pt x="647" y="367"/>
                      </a:lnTo>
                      <a:lnTo>
                        <a:pt x="658" y="304"/>
                      </a:lnTo>
                      <a:lnTo>
                        <a:pt x="662" y="271"/>
                      </a:lnTo>
                      <a:lnTo>
                        <a:pt x="662" y="242"/>
                      </a:lnTo>
                      <a:lnTo>
                        <a:pt x="659" y="213"/>
                      </a:lnTo>
                      <a:lnTo>
                        <a:pt x="653" y="187"/>
                      </a:lnTo>
                      <a:lnTo>
                        <a:pt x="645" y="163"/>
                      </a:lnTo>
                      <a:lnTo>
                        <a:pt x="635" y="141"/>
                      </a:lnTo>
                      <a:lnTo>
                        <a:pt x="622" y="120"/>
                      </a:lnTo>
                      <a:lnTo>
                        <a:pt x="609" y="102"/>
                      </a:lnTo>
                      <a:lnTo>
                        <a:pt x="595" y="84"/>
                      </a:lnTo>
                      <a:lnTo>
                        <a:pt x="580" y="69"/>
                      </a:lnTo>
                      <a:lnTo>
                        <a:pt x="566" y="56"/>
                      </a:lnTo>
                      <a:lnTo>
                        <a:pt x="550" y="44"/>
                      </a:lnTo>
                      <a:lnTo>
                        <a:pt x="536" y="34"/>
                      </a:lnTo>
                      <a:lnTo>
                        <a:pt x="523" y="25"/>
                      </a:lnTo>
                      <a:lnTo>
                        <a:pt x="511" y="16"/>
                      </a:lnTo>
                      <a:lnTo>
                        <a:pt x="501" y="10"/>
                      </a:lnTo>
                      <a:lnTo>
                        <a:pt x="490" y="5"/>
                      </a:lnTo>
                      <a:lnTo>
                        <a:pt x="479" y="2"/>
                      </a:lnTo>
                      <a:lnTo>
                        <a:pt x="466" y="0"/>
                      </a:lnTo>
                      <a:lnTo>
                        <a:pt x="453" y="0"/>
                      </a:lnTo>
                      <a:lnTo>
                        <a:pt x="439" y="1"/>
                      </a:lnTo>
                      <a:lnTo>
                        <a:pt x="425" y="2"/>
                      </a:lnTo>
                      <a:lnTo>
                        <a:pt x="410" y="5"/>
                      </a:lnTo>
                      <a:lnTo>
                        <a:pt x="396" y="8"/>
                      </a:lnTo>
                      <a:lnTo>
                        <a:pt x="382" y="12"/>
                      </a:lnTo>
                      <a:lnTo>
                        <a:pt x="369" y="17"/>
                      </a:lnTo>
                      <a:lnTo>
                        <a:pt x="357" y="23"/>
                      </a:lnTo>
                      <a:lnTo>
                        <a:pt x="345" y="27"/>
                      </a:lnTo>
                      <a:lnTo>
                        <a:pt x="335" y="32"/>
                      </a:lnTo>
                      <a:lnTo>
                        <a:pt x="326" y="37"/>
                      </a:lnTo>
                      <a:lnTo>
                        <a:pt x="320" y="42"/>
                      </a:lnTo>
                      <a:lnTo>
                        <a:pt x="315" y="46"/>
                      </a:lnTo>
                      <a:lnTo>
                        <a:pt x="308" y="47"/>
                      </a:lnTo>
                      <a:lnTo>
                        <a:pt x="300" y="48"/>
                      </a:lnTo>
                      <a:lnTo>
                        <a:pt x="290" y="49"/>
                      </a:lnTo>
                      <a:lnTo>
                        <a:pt x="278" y="51"/>
                      </a:lnTo>
                      <a:lnTo>
                        <a:pt x="267" y="54"/>
                      </a:lnTo>
                      <a:lnTo>
                        <a:pt x="257" y="56"/>
                      </a:lnTo>
                      <a:lnTo>
                        <a:pt x="247" y="60"/>
                      </a:lnTo>
                      <a:lnTo>
                        <a:pt x="239" y="64"/>
                      </a:lnTo>
                      <a:close/>
                    </a:path>
                  </a:pathLst>
                </a:custGeom>
                <a:solidFill>
                  <a:srgbClr val="FF1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1" name="Freeform 76"/>
                <p:cNvSpPr>
                  <a:spLocks noChangeAspect="1"/>
                </p:cNvSpPr>
                <p:nvPr/>
              </p:nvSpPr>
              <p:spPr bwMode="auto">
                <a:xfrm>
                  <a:off x="4896" y="761"/>
                  <a:ext cx="65" cy="129"/>
                </a:xfrm>
                <a:custGeom>
                  <a:avLst/>
                  <a:gdLst>
                    <a:gd name="T0" fmla="*/ 13 w 130"/>
                    <a:gd name="T1" fmla="*/ 13 h 259"/>
                    <a:gd name="T2" fmla="*/ 9 w 130"/>
                    <a:gd name="T3" fmla="*/ 27 h 259"/>
                    <a:gd name="T4" fmla="*/ 9 w 130"/>
                    <a:gd name="T5" fmla="*/ 42 h 259"/>
                    <a:gd name="T6" fmla="*/ 13 w 130"/>
                    <a:gd name="T7" fmla="*/ 57 h 259"/>
                    <a:gd name="T8" fmla="*/ 17 w 130"/>
                    <a:gd name="T9" fmla="*/ 72 h 259"/>
                    <a:gd name="T10" fmla="*/ 20 w 130"/>
                    <a:gd name="T11" fmla="*/ 88 h 259"/>
                    <a:gd name="T12" fmla="*/ 20 w 130"/>
                    <a:gd name="T13" fmla="*/ 102 h 259"/>
                    <a:gd name="T14" fmla="*/ 14 w 130"/>
                    <a:gd name="T15" fmla="*/ 116 h 259"/>
                    <a:gd name="T16" fmla="*/ 0 w 130"/>
                    <a:gd name="T17" fmla="*/ 129 h 259"/>
                    <a:gd name="T18" fmla="*/ 12 w 130"/>
                    <a:gd name="T19" fmla="*/ 129 h 259"/>
                    <a:gd name="T20" fmla="*/ 22 w 130"/>
                    <a:gd name="T21" fmla="*/ 127 h 259"/>
                    <a:gd name="T22" fmla="*/ 31 w 130"/>
                    <a:gd name="T23" fmla="*/ 122 h 259"/>
                    <a:gd name="T24" fmla="*/ 40 w 130"/>
                    <a:gd name="T25" fmla="*/ 114 h 259"/>
                    <a:gd name="T26" fmla="*/ 47 w 130"/>
                    <a:gd name="T27" fmla="*/ 106 h 259"/>
                    <a:gd name="T28" fmla="*/ 53 w 130"/>
                    <a:gd name="T29" fmla="*/ 97 h 259"/>
                    <a:gd name="T30" fmla="*/ 58 w 130"/>
                    <a:gd name="T31" fmla="*/ 86 h 259"/>
                    <a:gd name="T32" fmla="*/ 62 w 130"/>
                    <a:gd name="T33" fmla="*/ 75 h 259"/>
                    <a:gd name="T34" fmla="*/ 64 w 130"/>
                    <a:gd name="T35" fmla="*/ 63 h 259"/>
                    <a:gd name="T36" fmla="*/ 65 w 130"/>
                    <a:gd name="T37" fmla="*/ 52 h 259"/>
                    <a:gd name="T38" fmla="*/ 65 w 130"/>
                    <a:gd name="T39" fmla="*/ 41 h 259"/>
                    <a:gd name="T40" fmla="*/ 64 w 130"/>
                    <a:gd name="T41" fmla="*/ 31 h 259"/>
                    <a:gd name="T42" fmla="*/ 62 w 130"/>
                    <a:gd name="T43" fmla="*/ 22 h 259"/>
                    <a:gd name="T44" fmla="*/ 58 w 130"/>
                    <a:gd name="T45" fmla="*/ 14 h 259"/>
                    <a:gd name="T46" fmla="*/ 53 w 130"/>
                    <a:gd name="T47" fmla="*/ 8 h 259"/>
                    <a:gd name="T48" fmla="*/ 47 w 130"/>
                    <a:gd name="T49" fmla="*/ 4 h 259"/>
                    <a:gd name="T50" fmla="*/ 40 w 130"/>
                    <a:gd name="T51" fmla="*/ 2 h 259"/>
                    <a:gd name="T52" fmla="*/ 34 w 130"/>
                    <a:gd name="T53" fmla="*/ 0 h 259"/>
                    <a:gd name="T54" fmla="*/ 29 w 130"/>
                    <a:gd name="T55" fmla="*/ 0 h 259"/>
                    <a:gd name="T56" fmla="*/ 24 w 130"/>
                    <a:gd name="T57" fmla="*/ 0 h 259"/>
                    <a:gd name="T58" fmla="*/ 21 w 130"/>
                    <a:gd name="T59" fmla="*/ 1 h 259"/>
                    <a:gd name="T60" fmla="*/ 17 w 130"/>
                    <a:gd name="T61" fmla="*/ 4 h 259"/>
                    <a:gd name="T62" fmla="*/ 15 w 130"/>
                    <a:gd name="T63" fmla="*/ 8 h 259"/>
                    <a:gd name="T64" fmla="*/ 13 w 130"/>
                    <a:gd name="T65" fmla="*/ 13 h 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0" h="259">
                      <a:moveTo>
                        <a:pt x="25" y="26"/>
                      </a:moveTo>
                      <a:lnTo>
                        <a:pt x="17" y="55"/>
                      </a:lnTo>
                      <a:lnTo>
                        <a:pt x="18" y="84"/>
                      </a:lnTo>
                      <a:lnTo>
                        <a:pt x="25" y="115"/>
                      </a:lnTo>
                      <a:lnTo>
                        <a:pt x="34" y="145"/>
                      </a:lnTo>
                      <a:lnTo>
                        <a:pt x="40" y="176"/>
                      </a:lnTo>
                      <a:lnTo>
                        <a:pt x="39" y="205"/>
                      </a:lnTo>
                      <a:lnTo>
                        <a:pt x="27" y="232"/>
                      </a:lnTo>
                      <a:lnTo>
                        <a:pt x="0" y="259"/>
                      </a:lnTo>
                      <a:lnTo>
                        <a:pt x="23" y="259"/>
                      </a:lnTo>
                      <a:lnTo>
                        <a:pt x="44" y="254"/>
                      </a:lnTo>
                      <a:lnTo>
                        <a:pt x="62" y="244"/>
                      </a:lnTo>
                      <a:lnTo>
                        <a:pt x="79" y="229"/>
                      </a:lnTo>
                      <a:lnTo>
                        <a:pt x="94" y="213"/>
                      </a:lnTo>
                      <a:lnTo>
                        <a:pt x="106" y="194"/>
                      </a:lnTo>
                      <a:lnTo>
                        <a:pt x="115" y="173"/>
                      </a:lnTo>
                      <a:lnTo>
                        <a:pt x="123" y="150"/>
                      </a:lnTo>
                      <a:lnTo>
                        <a:pt x="128" y="127"/>
                      </a:lnTo>
                      <a:lnTo>
                        <a:pt x="130" y="105"/>
                      </a:lnTo>
                      <a:lnTo>
                        <a:pt x="130" y="82"/>
                      </a:lnTo>
                      <a:lnTo>
                        <a:pt x="128" y="62"/>
                      </a:lnTo>
                      <a:lnTo>
                        <a:pt x="123" y="44"/>
                      </a:lnTo>
                      <a:lnTo>
                        <a:pt x="116" y="28"/>
                      </a:lnTo>
                      <a:lnTo>
                        <a:pt x="106" y="17"/>
                      </a:lnTo>
                      <a:lnTo>
                        <a:pt x="93" y="9"/>
                      </a:lnTo>
                      <a:lnTo>
                        <a:pt x="79" y="4"/>
                      </a:lnTo>
                      <a:lnTo>
                        <a:pt x="68" y="1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1" y="3"/>
                      </a:lnTo>
                      <a:lnTo>
                        <a:pt x="34" y="8"/>
                      </a:lnTo>
                      <a:lnTo>
                        <a:pt x="29" y="16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2" name="Freeform 77"/>
                <p:cNvSpPr>
                  <a:spLocks noChangeAspect="1"/>
                </p:cNvSpPr>
                <p:nvPr/>
              </p:nvSpPr>
              <p:spPr bwMode="auto">
                <a:xfrm>
                  <a:off x="4808" y="757"/>
                  <a:ext cx="115" cy="107"/>
                </a:xfrm>
                <a:custGeom>
                  <a:avLst/>
                  <a:gdLst>
                    <a:gd name="T0" fmla="*/ 115 w 229"/>
                    <a:gd name="T1" fmla="*/ 0 h 212"/>
                    <a:gd name="T2" fmla="*/ 105 w 229"/>
                    <a:gd name="T3" fmla="*/ 1 h 212"/>
                    <a:gd name="T4" fmla="*/ 93 w 229"/>
                    <a:gd name="T5" fmla="*/ 4 h 212"/>
                    <a:gd name="T6" fmla="*/ 81 w 229"/>
                    <a:gd name="T7" fmla="*/ 10 h 212"/>
                    <a:gd name="T8" fmla="*/ 70 w 229"/>
                    <a:gd name="T9" fmla="*/ 18 h 212"/>
                    <a:gd name="T10" fmla="*/ 59 w 229"/>
                    <a:gd name="T11" fmla="*/ 28 h 212"/>
                    <a:gd name="T12" fmla="*/ 50 w 229"/>
                    <a:gd name="T13" fmla="*/ 38 h 212"/>
                    <a:gd name="T14" fmla="*/ 44 w 229"/>
                    <a:gd name="T15" fmla="*/ 49 h 212"/>
                    <a:gd name="T16" fmla="*/ 42 w 229"/>
                    <a:gd name="T17" fmla="*/ 61 h 212"/>
                    <a:gd name="T18" fmla="*/ 40 w 229"/>
                    <a:gd name="T19" fmla="*/ 71 h 212"/>
                    <a:gd name="T20" fmla="*/ 36 w 229"/>
                    <a:gd name="T21" fmla="*/ 80 h 212"/>
                    <a:gd name="T22" fmla="*/ 32 w 229"/>
                    <a:gd name="T23" fmla="*/ 89 h 212"/>
                    <a:gd name="T24" fmla="*/ 26 w 229"/>
                    <a:gd name="T25" fmla="*/ 95 h 212"/>
                    <a:gd name="T26" fmla="*/ 19 w 229"/>
                    <a:gd name="T27" fmla="*/ 100 h 212"/>
                    <a:gd name="T28" fmla="*/ 13 w 229"/>
                    <a:gd name="T29" fmla="*/ 103 h 212"/>
                    <a:gd name="T30" fmla="*/ 6 w 229"/>
                    <a:gd name="T31" fmla="*/ 105 h 212"/>
                    <a:gd name="T32" fmla="*/ 0 w 229"/>
                    <a:gd name="T33" fmla="*/ 104 h 212"/>
                    <a:gd name="T34" fmla="*/ 7 w 229"/>
                    <a:gd name="T35" fmla="*/ 106 h 212"/>
                    <a:gd name="T36" fmla="*/ 13 w 229"/>
                    <a:gd name="T37" fmla="*/ 107 h 212"/>
                    <a:gd name="T38" fmla="*/ 20 w 229"/>
                    <a:gd name="T39" fmla="*/ 107 h 212"/>
                    <a:gd name="T40" fmla="*/ 27 w 229"/>
                    <a:gd name="T41" fmla="*/ 106 h 212"/>
                    <a:gd name="T42" fmla="*/ 34 w 229"/>
                    <a:gd name="T43" fmla="*/ 104 h 212"/>
                    <a:gd name="T44" fmla="*/ 40 w 229"/>
                    <a:gd name="T45" fmla="*/ 101 h 212"/>
                    <a:gd name="T46" fmla="*/ 46 w 229"/>
                    <a:gd name="T47" fmla="*/ 98 h 212"/>
                    <a:gd name="T48" fmla="*/ 53 w 229"/>
                    <a:gd name="T49" fmla="*/ 94 h 212"/>
                    <a:gd name="T50" fmla="*/ 58 w 229"/>
                    <a:gd name="T51" fmla="*/ 90 h 212"/>
                    <a:gd name="T52" fmla="*/ 64 w 229"/>
                    <a:gd name="T53" fmla="*/ 85 h 212"/>
                    <a:gd name="T54" fmla="*/ 69 w 229"/>
                    <a:gd name="T55" fmla="*/ 81 h 212"/>
                    <a:gd name="T56" fmla="*/ 73 w 229"/>
                    <a:gd name="T57" fmla="*/ 76 h 212"/>
                    <a:gd name="T58" fmla="*/ 77 w 229"/>
                    <a:gd name="T59" fmla="*/ 72 h 212"/>
                    <a:gd name="T60" fmla="*/ 80 w 229"/>
                    <a:gd name="T61" fmla="*/ 67 h 212"/>
                    <a:gd name="T62" fmla="*/ 82 w 229"/>
                    <a:gd name="T63" fmla="*/ 63 h 212"/>
                    <a:gd name="T64" fmla="*/ 84 w 229"/>
                    <a:gd name="T65" fmla="*/ 60 h 212"/>
                    <a:gd name="T66" fmla="*/ 86 w 229"/>
                    <a:gd name="T67" fmla="*/ 51 h 212"/>
                    <a:gd name="T68" fmla="*/ 89 w 229"/>
                    <a:gd name="T69" fmla="*/ 43 h 212"/>
                    <a:gd name="T70" fmla="*/ 92 w 229"/>
                    <a:gd name="T71" fmla="*/ 34 h 212"/>
                    <a:gd name="T72" fmla="*/ 97 w 229"/>
                    <a:gd name="T73" fmla="*/ 25 h 212"/>
                    <a:gd name="T74" fmla="*/ 101 w 229"/>
                    <a:gd name="T75" fmla="*/ 16 h 212"/>
                    <a:gd name="T76" fmla="*/ 105 w 229"/>
                    <a:gd name="T77" fmla="*/ 9 h 212"/>
                    <a:gd name="T78" fmla="*/ 110 w 229"/>
                    <a:gd name="T79" fmla="*/ 4 h 212"/>
                    <a:gd name="T80" fmla="*/ 115 w 229"/>
                    <a:gd name="T81" fmla="*/ 0 h 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29" h="212">
                      <a:moveTo>
                        <a:pt x="229" y="0"/>
                      </a:moveTo>
                      <a:lnTo>
                        <a:pt x="209" y="1"/>
                      </a:lnTo>
                      <a:lnTo>
                        <a:pt x="186" y="7"/>
                      </a:lnTo>
                      <a:lnTo>
                        <a:pt x="162" y="19"/>
                      </a:lnTo>
                      <a:lnTo>
                        <a:pt x="140" y="35"/>
                      </a:lnTo>
                      <a:lnTo>
                        <a:pt x="118" y="55"/>
                      </a:lnTo>
                      <a:lnTo>
                        <a:pt x="100" y="76"/>
                      </a:lnTo>
                      <a:lnTo>
                        <a:pt x="88" y="97"/>
                      </a:lnTo>
                      <a:lnTo>
                        <a:pt x="83" y="120"/>
                      </a:lnTo>
                      <a:lnTo>
                        <a:pt x="79" y="140"/>
                      </a:lnTo>
                      <a:lnTo>
                        <a:pt x="72" y="159"/>
                      </a:lnTo>
                      <a:lnTo>
                        <a:pt x="63" y="176"/>
                      </a:lnTo>
                      <a:lnTo>
                        <a:pt x="52" y="189"/>
                      </a:lnTo>
                      <a:lnTo>
                        <a:pt x="38" y="199"/>
                      </a:lnTo>
                      <a:lnTo>
                        <a:pt x="25" y="205"/>
                      </a:lnTo>
                      <a:lnTo>
                        <a:pt x="12" y="208"/>
                      </a:lnTo>
                      <a:lnTo>
                        <a:pt x="0" y="206"/>
                      </a:lnTo>
                      <a:lnTo>
                        <a:pt x="13" y="210"/>
                      </a:lnTo>
                      <a:lnTo>
                        <a:pt x="26" y="212"/>
                      </a:lnTo>
                      <a:lnTo>
                        <a:pt x="39" y="212"/>
                      </a:lnTo>
                      <a:lnTo>
                        <a:pt x="54" y="210"/>
                      </a:lnTo>
                      <a:lnTo>
                        <a:pt x="67" y="206"/>
                      </a:lnTo>
                      <a:lnTo>
                        <a:pt x="80" y="201"/>
                      </a:lnTo>
                      <a:lnTo>
                        <a:pt x="92" y="194"/>
                      </a:lnTo>
                      <a:lnTo>
                        <a:pt x="105" y="187"/>
                      </a:lnTo>
                      <a:lnTo>
                        <a:pt x="116" y="179"/>
                      </a:lnTo>
                      <a:lnTo>
                        <a:pt x="128" y="169"/>
                      </a:lnTo>
                      <a:lnTo>
                        <a:pt x="137" y="160"/>
                      </a:lnTo>
                      <a:lnTo>
                        <a:pt x="146" y="151"/>
                      </a:lnTo>
                      <a:lnTo>
                        <a:pt x="153" y="142"/>
                      </a:lnTo>
                      <a:lnTo>
                        <a:pt x="160" y="133"/>
                      </a:lnTo>
                      <a:lnTo>
                        <a:pt x="164" y="125"/>
                      </a:lnTo>
                      <a:lnTo>
                        <a:pt x="167" y="118"/>
                      </a:lnTo>
                      <a:lnTo>
                        <a:pt x="172" y="102"/>
                      </a:lnTo>
                      <a:lnTo>
                        <a:pt x="178" y="85"/>
                      </a:lnTo>
                      <a:lnTo>
                        <a:pt x="184" y="68"/>
                      </a:lnTo>
                      <a:lnTo>
                        <a:pt x="193" y="50"/>
                      </a:lnTo>
                      <a:lnTo>
                        <a:pt x="201" y="32"/>
                      </a:lnTo>
                      <a:lnTo>
                        <a:pt x="210" y="18"/>
                      </a:lnTo>
                      <a:lnTo>
                        <a:pt x="219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3" name="Freeform 78"/>
                <p:cNvSpPr>
                  <a:spLocks noChangeAspect="1"/>
                </p:cNvSpPr>
                <p:nvPr/>
              </p:nvSpPr>
              <p:spPr bwMode="auto">
                <a:xfrm>
                  <a:off x="4911" y="709"/>
                  <a:ext cx="142" cy="60"/>
                </a:xfrm>
                <a:custGeom>
                  <a:avLst/>
                  <a:gdLst>
                    <a:gd name="T0" fmla="*/ 0 w 283"/>
                    <a:gd name="T1" fmla="*/ 60 h 119"/>
                    <a:gd name="T2" fmla="*/ 2 w 283"/>
                    <a:gd name="T3" fmla="*/ 55 h 119"/>
                    <a:gd name="T4" fmla="*/ 5 w 283"/>
                    <a:gd name="T5" fmla="*/ 51 h 119"/>
                    <a:gd name="T6" fmla="*/ 8 w 283"/>
                    <a:gd name="T7" fmla="*/ 47 h 119"/>
                    <a:gd name="T8" fmla="*/ 13 w 283"/>
                    <a:gd name="T9" fmla="*/ 42 h 119"/>
                    <a:gd name="T10" fmla="*/ 18 w 283"/>
                    <a:gd name="T11" fmla="*/ 38 h 119"/>
                    <a:gd name="T12" fmla="*/ 23 w 283"/>
                    <a:gd name="T13" fmla="*/ 34 h 119"/>
                    <a:gd name="T14" fmla="*/ 29 w 283"/>
                    <a:gd name="T15" fmla="*/ 30 h 119"/>
                    <a:gd name="T16" fmla="*/ 35 w 283"/>
                    <a:gd name="T17" fmla="*/ 27 h 119"/>
                    <a:gd name="T18" fmla="*/ 42 w 283"/>
                    <a:gd name="T19" fmla="*/ 24 h 119"/>
                    <a:gd name="T20" fmla="*/ 48 w 283"/>
                    <a:gd name="T21" fmla="*/ 21 h 119"/>
                    <a:gd name="T22" fmla="*/ 55 w 283"/>
                    <a:gd name="T23" fmla="*/ 19 h 119"/>
                    <a:gd name="T24" fmla="*/ 62 w 283"/>
                    <a:gd name="T25" fmla="*/ 18 h 119"/>
                    <a:gd name="T26" fmla="*/ 68 w 283"/>
                    <a:gd name="T27" fmla="*/ 17 h 119"/>
                    <a:gd name="T28" fmla="*/ 74 w 283"/>
                    <a:gd name="T29" fmla="*/ 17 h 119"/>
                    <a:gd name="T30" fmla="*/ 80 w 283"/>
                    <a:gd name="T31" fmla="*/ 17 h 119"/>
                    <a:gd name="T32" fmla="*/ 85 w 283"/>
                    <a:gd name="T33" fmla="*/ 19 h 119"/>
                    <a:gd name="T34" fmla="*/ 95 w 283"/>
                    <a:gd name="T35" fmla="*/ 22 h 119"/>
                    <a:gd name="T36" fmla="*/ 105 w 283"/>
                    <a:gd name="T37" fmla="*/ 23 h 119"/>
                    <a:gd name="T38" fmla="*/ 114 w 283"/>
                    <a:gd name="T39" fmla="*/ 22 h 119"/>
                    <a:gd name="T40" fmla="*/ 123 w 283"/>
                    <a:gd name="T41" fmla="*/ 19 h 119"/>
                    <a:gd name="T42" fmla="*/ 130 w 283"/>
                    <a:gd name="T43" fmla="*/ 16 h 119"/>
                    <a:gd name="T44" fmla="*/ 136 w 283"/>
                    <a:gd name="T45" fmla="*/ 11 h 119"/>
                    <a:gd name="T46" fmla="*/ 140 w 283"/>
                    <a:gd name="T47" fmla="*/ 6 h 119"/>
                    <a:gd name="T48" fmla="*/ 142 w 283"/>
                    <a:gd name="T49" fmla="*/ 0 h 119"/>
                    <a:gd name="T50" fmla="*/ 139 w 283"/>
                    <a:gd name="T51" fmla="*/ 13 h 119"/>
                    <a:gd name="T52" fmla="*/ 132 w 283"/>
                    <a:gd name="T53" fmla="*/ 25 h 119"/>
                    <a:gd name="T54" fmla="*/ 122 w 283"/>
                    <a:gd name="T55" fmla="*/ 35 h 119"/>
                    <a:gd name="T56" fmla="*/ 111 w 283"/>
                    <a:gd name="T57" fmla="*/ 43 h 119"/>
                    <a:gd name="T58" fmla="*/ 98 w 283"/>
                    <a:gd name="T59" fmla="*/ 50 h 119"/>
                    <a:gd name="T60" fmla="*/ 86 w 283"/>
                    <a:gd name="T61" fmla="*/ 54 h 119"/>
                    <a:gd name="T62" fmla="*/ 75 w 283"/>
                    <a:gd name="T63" fmla="*/ 57 h 119"/>
                    <a:gd name="T64" fmla="*/ 66 w 283"/>
                    <a:gd name="T65" fmla="*/ 57 h 119"/>
                    <a:gd name="T66" fmla="*/ 58 w 283"/>
                    <a:gd name="T67" fmla="*/ 56 h 119"/>
                    <a:gd name="T68" fmla="*/ 49 w 283"/>
                    <a:gd name="T69" fmla="*/ 55 h 119"/>
                    <a:gd name="T70" fmla="*/ 40 w 283"/>
                    <a:gd name="T71" fmla="*/ 54 h 119"/>
                    <a:gd name="T72" fmla="*/ 30 w 283"/>
                    <a:gd name="T73" fmla="*/ 54 h 119"/>
                    <a:gd name="T74" fmla="*/ 21 w 283"/>
                    <a:gd name="T75" fmla="*/ 54 h 119"/>
                    <a:gd name="T76" fmla="*/ 13 w 283"/>
                    <a:gd name="T77" fmla="*/ 55 h 119"/>
                    <a:gd name="T78" fmla="*/ 6 w 283"/>
                    <a:gd name="T79" fmla="*/ 57 h 119"/>
                    <a:gd name="T80" fmla="*/ 0 w 283"/>
                    <a:gd name="T81" fmla="*/ 60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3" h="119">
                      <a:moveTo>
                        <a:pt x="0" y="119"/>
                      </a:moveTo>
                      <a:lnTo>
                        <a:pt x="4" y="110"/>
                      </a:lnTo>
                      <a:lnTo>
                        <a:pt x="9" y="101"/>
                      </a:lnTo>
                      <a:lnTo>
                        <a:pt x="16" y="93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68"/>
                      </a:lnTo>
                      <a:lnTo>
                        <a:pt x="58" y="59"/>
                      </a:lnTo>
                      <a:lnTo>
                        <a:pt x="70" y="53"/>
                      </a:lnTo>
                      <a:lnTo>
                        <a:pt x="83" y="47"/>
                      </a:lnTo>
                      <a:lnTo>
                        <a:pt x="96" y="42"/>
                      </a:lnTo>
                      <a:lnTo>
                        <a:pt x="109" y="38"/>
                      </a:lnTo>
                      <a:lnTo>
                        <a:pt x="123" y="35"/>
                      </a:lnTo>
                      <a:lnTo>
                        <a:pt x="135" y="33"/>
                      </a:lnTo>
                      <a:lnTo>
                        <a:pt x="147" y="33"/>
                      </a:lnTo>
                      <a:lnTo>
                        <a:pt x="159" y="34"/>
                      </a:lnTo>
                      <a:lnTo>
                        <a:pt x="169" y="37"/>
                      </a:lnTo>
                      <a:lnTo>
                        <a:pt x="189" y="43"/>
                      </a:lnTo>
                      <a:lnTo>
                        <a:pt x="210" y="45"/>
                      </a:lnTo>
                      <a:lnTo>
                        <a:pt x="228" y="43"/>
                      </a:lnTo>
                      <a:lnTo>
                        <a:pt x="245" y="38"/>
                      </a:lnTo>
                      <a:lnTo>
                        <a:pt x="259" y="31"/>
                      </a:lnTo>
                      <a:lnTo>
                        <a:pt x="272" y="22"/>
                      </a:lnTo>
                      <a:lnTo>
                        <a:pt x="280" y="12"/>
                      </a:lnTo>
                      <a:lnTo>
                        <a:pt x="283" y="0"/>
                      </a:lnTo>
                      <a:lnTo>
                        <a:pt x="277" y="26"/>
                      </a:lnTo>
                      <a:lnTo>
                        <a:pt x="264" y="49"/>
                      </a:lnTo>
                      <a:lnTo>
                        <a:pt x="244" y="69"/>
                      </a:lnTo>
                      <a:lnTo>
                        <a:pt x="221" y="86"/>
                      </a:lnTo>
                      <a:lnTo>
                        <a:pt x="196" y="99"/>
                      </a:lnTo>
                      <a:lnTo>
                        <a:pt x="171" y="108"/>
                      </a:lnTo>
                      <a:lnTo>
                        <a:pt x="149" y="113"/>
                      </a:lnTo>
                      <a:lnTo>
                        <a:pt x="132" y="113"/>
                      </a:lnTo>
                      <a:lnTo>
                        <a:pt x="115" y="111"/>
                      </a:lnTo>
                      <a:lnTo>
                        <a:pt x="98" y="109"/>
                      </a:lnTo>
                      <a:lnTo>
                        <a:pt x="79" y="108"/>
                      </a:lnTo>
                      <a:lnTo>
                        <a:pt x="60" y="107"/>
                      </a:lnTo>
                      <a:lnTo>
                        <a:pt x="41" y="107"/>
                      </a:lnTo>
                      <a:lnTo>
                        <a:pt x="25" y="109"/>
                      </a:lnTo>
                      <a:lnTo>
                        <a:pt x="11" y="113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4" name="Freeform 79"/>
                <p:cNvSpPr>
                  <a:spLocks noChangeAspect="1"/>
                </p:cNvSpPr>
                <p:nvPr/>
              </p:nvSpPr>
              <p:spPr bwMode="auto">
                <a:xfrm>
                  <a:off x="4909" y="639"/>
                  <a:ext cx="119" cy="124"/>
                </a:xfrm>
                <a:custGeom>
                  <a:avLst/>
                  <a:gdLst>
                    <a:gd name="T0" fmla="*/ 16 w 237"/>
                    <a:gd name="T1" fmla="*/ 123 h 249"/>
                    <a:gd name="T2" fmla="*/ 26 w 237"/>
                    <a:gd name="T3" fmla="*/ 124 h 249"/>
                    <a:gd name="T4" fmla="*/ 35 w 237"/>
                    <a:gd name="T5" fmla="*/ 119 h 249"/>
                    <a:gd name="T6" fmla="*/ 43 w 237"/>
                    <a:gd name="T7" fmla="*/ 109 h 249"/>
                    <a:gd name="T8" fmla="*/ 49 w 237"/>
                    <a:gd name="T9" fmla="*/ 95 h 249"/>
                    <a:gd name="T10" fmla="*/ 55 w 237"/>
                    <a:gd name="T11" fmla="*/ 79 h 249"/>
                    <a:gd name="T12" fmla="*/ 60 w 237"/>
                    <a:gd name="T13" fmla="*/ 63 h 249"/>
                    <a:gd name="T14" fmla="*/ 66 w 237"/>
                    <a:gd name="T15" fmla="*/ 48 h 249"/>
                    <a:gd name="T16" fmla="*/ 70 w 237"/>
                    <a:gd name="T17" fmla="*/ 36 h 249"/>
                    <a:gd name="T18" fmla="*/ 75 w 237"/>
                    <a:gd name="T19" fmla="*/ 26 h 249"/>
                    <a:gd name="T20" fmla="*/ 80 w 237"/>
                    <a:gd name="T21" fmla="*/ 19 h 249"/>
                    <a:gd name="T22" fmla="*/ 86 w 237"/>
                    <a:gd name="T23" fmla="*/ 13 h 249"/>
                    <a:gd name="T24" fmla="*/ 92 w 237"/>
                    <a:gd name="T25" fmla="*/ 9 h 249"/>
                    <a:gd name="T26" fmla="*/ 99 w 237"/>
                    <a:gd name="T27" fmla="*/ 7 h 249"/>
                    <a:gd name="T28" fmla="*/ 105 w 237"/>
                    <a:gd name="T29" fmla="*/ 6 h 249"/>
                    <a:gd name="T30" fmla="*/ 112 w 237"/>
                    <a:gd name="T31" fmla="*/ 6 h 249"/>
                    <a:gd name="T32" fmla="*/ 119 w 237"/>
                    <a:gd name="T33" fmla="*/ 7 h 249"/>
                    <a:gd name="T34" fmla="*/ 112 w 237"/>
                    <a:gd name="T35" fmla="*/ 4 h 249"/>
                    <a:gd name="T36" fmla="*/ 105 w 237"/>
                    <a:gd name="T37" fmla="*/ 1 h 249"/>
                    <a:gd name="T38" fmla="*/ 97 w 237"/>
                    <a:gd name="T39" fmla="*/ 0 h 249"/>
                    <a:gd name="T40" fmla="*/ 90 w 237"/>
                    <a:gd name="T41" fmla="*/ 0 h 249"/>
                    <a:gd name="T42" fmla="*/ 82 w 237"/>
                    <a:gd name="T43" fmla="*/ 0 h 249"/>
                    <a:gd name="T44" fmla="*/ 75 w 237"/>
                    <a:gd name="T45" fmla="*/ 3 h 249"/>
                    <a:gd name="T46" fmla="*/ 67 w 237"/>
                    <a:gd name="T47" fmla="*/ 5 h 249"/>
                    <a:gd name="T48" fmla="*/ 59 w 237"/>
                    <a:gd name="T49" fmla="*/ 8 h 249"/>
                    <a:gd name="T50" fmla="*/ 52 w 237"/>
                    <a:gd name="T51" fmla="*/ 12 h 249"/>
                    <a:gd name="T52" fmla="*/ 45 w 237"/>
                    <a:gd name="T53" fmla="*/ 17 h 249"/>
                    <a:gd name="T54" fmla="*/ 38 w 237"/>
                    <a:gd name="T55" fmla="*/ 22 h 249"/>
                    <a:gd name="T56" fmla="*/ 32 w 237"/>
                    <a:gd name="T57" fmla="*/ 28 h 249"/>
                    <a:gd name="T58" fmla="*/ 26 w 237"/>
                    <a:gd name="T59" fmla="*/ 34 h 249"/>
                    <a:gd name="T60" fmla="*/ 21 w 237"/>
                    <a:gd name="T61" fmla="*/ 41 h 249"/>
                    <a:gd name="T62" fmla="*/ 17 w 237"/>
                    <a:gd name="T63" fmla="*/ 48 h 249"/>
                    <a:gd name="T64" fmla="*/ 13 w 237"/>
                    <a:gd name="T65" fmla="*/ 55 h 249"/>
                    <a:gd name="T66" fmla="*/ 8 w 237"/>
                    <a:gd name="T67" fmla="*/ 69 h 249"/>
                    <a:gd name="T68" fmla="*/ 3 w 237"/>
                    <a:gd name="T69" fmla="*/ 81 h 249"/>
                    <a:gd name="T70" fmla="*/ 1 w 237"/>
                    <a:gd name="T71" fmla="*/ 91 h 249"/>
                    <a:gd name="T72" fmla="*/ 0 w 237"/>
                    <a:gd name="T73" fmla="*/ 100 h 249"/>
                    <a:gd name="T74" fmla="*/ 1 w 237"/>
                    <a:gd name="T75" fmla="*/ 108 h 249"/>
                    <a:gd name="T76" fmla="*/ 4 w 237"/>
                    <a:gd name="T77" fmla="*/ 114 h 249"/>
                    <a:gd name="T78" fmla="*/ 9 w 237"/>
                    <a:gd name="T79" fmla="*/ 119 h 249"/>
                    <a:gd name="T80" fmla="*/ 16 w 237"/>
                    <a:gd name="T81" fmla="*/ 123 h 2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37" h="249">
                      <a:moveTo>
                        <a:pt x="32" y="247"/>
                      </a:moveTo>
                      <a:lnTo>
                        <a:pt x="51" y="249"/>
                      </a:lnTo>
                      <a:lnTo>
                        <a:pt x="70" y="238"/>
                      </a:lnTo>
                      <a:lnTo>
                        <a:pt x="85" y="218"/>
                      </a:lnTo>
                      <a:lnTo>
                        <a:pt x="98" y="190"/>
                      </a:lnTo>
                      <a:lnTo>
                        <a:pt x="110" y="159"/>
                      </a:lnTo>
                      <a:lnTo>
                        <a:pt x="120" y="127"/>
                      </a:lnTo>
                      <a:lnTo>
                        <a:pt x="131" y="97"/>
                      </a:lnTo>
                      <a:lnTo>
                        <a:pt x="140" y="72"/>
                      </a:lnTo>
                      <a:lnTo>
                        <a:pt x="150" y="53"/>
                      </a:lnTo>
                      <a:lnTo>
                        <a:pt x="160" y="38"/>
                      </a:lnTo>
                      <a:lnTo>
                        <a:pt x="171" y="27"/>
                      </a:lnTo>
                      <a:lnTo>
                        <a:pt x="184" y="19"/>
                      </a:lnTo>
                      <a:lnTo>
                        <a:pt x="197" y="14"/>
                      </a:lnTo>
                      <a:lnTo>
                        <a:pt x="210" y="12"/>
                      </a:lnTo>
                      <a:lnTo>
                        <a:pt x="224" y="13"/>
                      </a:lnTo>
                      <a:lnTo>
                        <a:pt x="237" y="15"/>
                      </a:lnTo>
                      <a:lnTo>
                        <a:pt x="224" y="8"/>
                      </a:lnTo>
                      <a:lnTo>
                        <a:pt x="210" y="3"/>
                      </a:lnTo>
                      <a:lnTo>
                        <a:pt x="194" y="0"/>
                      </a:lnTo>
                      <a:lnTo>
                        <a:pt x="179" y="0"/>
                      </a:lnTo>
                      <a:lnTo>
                        <a:pt x="164" y="1"/>
                      </a:lnTo>
                      <a:lnTo>
                        <a:pt x="149" y="6"/>
                      </a:lnTo>
                      <a:lnTo>
                        <a:pt x="133" y="11"/>
                      </a:lnTo>
                      <a:lnTo>
                        <a:pt x="118" y="17"/>
                      </a:lnTo>
                      <a:lnTo>
                        <a:pt x="103" y="25"/>
                      </a:lnTo>
                      <a:lnTo>
                        <a:pt x="89" y="34"/>
                      </a:lnTo>
                      <a:lnTo>
                        <a:pt x="76" y="45"/>
                      </a:lnTo>
                      <a:lnTo>
                        <a:pt x="64" y="56"/>
                      </a:lnTo>
                      <a:lnTo>
                        <a:pt x="52" y="69"/>
                      </a:lnTo>
                      <a:lnTo>
                        <a:pt x="42" y="83"/>
                      </a:lnTo>
                      <a:lnTo>
                        <a:pt x="33" y="97"/>
                      </a:lnTo>
                      <a:lnTo>
                        <a:pt x="26" y="111"/>
                      </a:lnTo>
                      <a:lnTo>
                        <a:pt x="15" y="138"/>
                      </a:lnTo>
                      <a:lnTo>
                        <a:pt x="6" y="163"/>
                      </a:lnTo>
                      <a:lnTo>
                        <a:pt x="1" y="183"/>
                      </a:lnTo>
                      <a:lnTo>
                        <a:pt x="0" y="200"/>
                      </a:lnTo>
                      <a:lnTo>
                        <a:pt x="2" y="216"/>
                      </a:lnTo>
                      <a:lnTo>
                        <a:pt x="8" y="228"/>
                      </a:lnTo>
                      <a:lnTo>
                        <a:pt x="18" y="238"/>
                      </a:lnTo>
                      <a:lnTo>
                        <a:pt x="32" y="2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5" name="Freeform 80"/>
                <p:cNvSpPr>
                  <a:spLocks noChangeAspect="1"/>
                </p:cNvSpPr>
                <p:nvPr/>
              </p:nvSpPr>
              <p:spPr bwMode="auto">
                <a:xfrm>
                  <a:off x="4765" y="743"/>
                  <a:ext cx="158" cy="71"/>
                </a:xfrm>
                <a:custGeom>
                  <a:avLst/>
                  <a:gdLst>
                    <a:gd name="T0" fmla="*/ 155 w 314"/>
                    <a:gd name="T1" fmla="*/ 9 h 142"/>
                    <a:gd name="T2" fmla="*/ 152 w 314"/>
                    <a:gd name="T3" fmla="*/ 4 h 142"/>
                    <a:gd name="T4" fmla="*/ 148 w 314"/>
                    <a:gd name="T5" fmla="*/ 2 h 142"/>
                    <a:gd name="T6" fmla="*/ 143 w 314"/>
                    <a:gd name="T7" fmla="*/ 0 h 142"/>
                    <a:gd name="T8" fmla="*/ 137 w 314"/>
                    <a:gd name="T9" fmla="*/ 0 h 142"/>
                    <a:gd name="T10" fmla="*/ 131 w 314"/>
                    <a:gd name="T11" fmla="*/ 1 h 142"/>
                    <a:gd name="T12" fmla="*/ 125 w 314"/>
                    <a:gd name="T13" fmla="*/ 3 h 142"/>
                    <a:gd name="T14" fmla="*/ 118 w 314"/>
                    <a:gd name="T15" fmla="*/ 6 h 142"/>
                    <a:gd name="T16" fmla="*/ 111 w 314"/>
                    <a:gd name="T17" fmla="*/ 9 h 142"/>
                    <a:gd name="T18" fmla="*/ 103 w 314"/>
                    <a:gd name="T19" fmla="*/ 13 h 142"/>
                    <a:gd name="T20" fmla="*/ 96 w 314"/>
                    <a:gd name="T21" fmla="*/ 17 h 142"/>
                    <a:gd name="T22" fmla="*/ 88 w 314"/>
                    <a:gd name="T23" fmla="*/ 21 h 142"/>
                    <a:gd name="T24" fmla="*/ 81 w 314"/>
                    <a:gd name="T25" fmla="*/ 25 h 142"/>
                    <a:gd name="T26" fmla="*/ 74 w 314"/>
                    <a:gd name="T27" fmla="*/ 29 h 142"/>
                    <a:gd name="T28" fmla="*/ 68 w 314"/>
                    <a:gd name="T29" fmla="*/ 33 h 142"/>
                    <a:gd name="T30" fmla="*/ 61 w 314"/>
                    <a:gd name="T31" fmla="*/ 37 h 142"/>
                    <a:gd name="T32" fmla="*/ 56 w 314"/>
                    <a:gd name="T33" fmla="*/ 40 h 142"/>
                    <a:gd name="T34" fmla="*/ 46 w 314"/>
                    <a:gd name="T35" fmla="*/ 44 h 142"/>
                    <a:gd name="T36" fmla="*/ 37 w 314"/>
                    <a:gd name="T37" fmla="*/ 46 h 142"/>
                    <a:gd name="T38" fmla="*/ 29 w 314"/>
                    <a:gd name="T39" fmla="*/ 47 h 142"/>
                    <a:gd name="T40" fmla="*/ 22 w 314"/>
                    <a:gd name="T41" fmla="*/ 46 h 142"/>
                    <a:gd name="T42" fmla="*/ 15 w 314"/>
                    <a:gd name="T43" fmla="*/ 44 h 142"/>
                    <a:gd name="T44" fmla="*/ 10 w 314"/>
                    <a:gd name="T45" fmla="*/ 40 h 142"/>
                    <a:gd name="T46" fmla="*/ 5 w 314"/>
                    <a:gd name="T47" fmla="*/ 36 h 142"/>
                    <a:gd name="T48" fmla="*/ 0 w 314"/>
                    <a:gd name="T49" fmla="*/ 30 h 142"/>
                    <a:gd name="T50" fmla="*/ 3 w 314"/>
                    <a:gd name="T51" fmla="*/ 37 h 142"/>
                    <a:gd name="T52" fmla="*/ 7 w 314"/>
                    <a:gd name="T53" fmla="*/ 44 h 142"/>
                    <a:gd name="T54" fmla="*/ 12 w 314"/>
                    <a:gd name="T55" fmla="*/ 49 h 142"/>
                    <a:gd name="T56" fmla="*/ 17 w 314"/>
                    <a:gd name="T57" fmla="*/ 54 h 142"/>
                    <a:gd name="T58" fmla="*/ 24 w 314"/>
                    <a:gd name="T59" fmla="*/ 59 h 142"/>
                    <a:gd name="T60" fmla="*/ 31 w 314"/>
                    <a:gd name="T61" fmla="*/ 62 h 142"/>
                    <a:gd name="T62" fmla="*/ 39 w 314"/>
                    <a:gd name="T63" fmla="*/ 65 h 142"/>
                    <a:gd name="T64" fmla="*/ 46 w 314"/>
                    <a:gd name="T65" fmla="*/ 68 h 142"/>
                    <a:gd name="T66" fmla="*/ 55 w 314"/>
                    <a:gd name="T67" fmla="*/ 70 h 142"/>
                    <a:gd name="T68" fmla="*/ 63 w 314"/>
                    <a:gd name="T69" fmla="*/ 71 h 142"/>
                    <a:gd name="T70" fmla="*/ 72 w 314"/>
                    <a:gd name="T71" fmla="*/ 71 h 142"/>
                    <a:gd name="T72" fmla="*/ 81 w 314"/>
                    <a:gd name="T73" fmla="*/ 71 h 142"/>
                    <a:gd name="T74" fmla="*/ 89 w 314"/>
                    <a:gd name="T75" fmla="*/ 70 h 142"/>
                    <a:gd name="T76" fmla="*/ 97 w 314"/>
                    <a:gd name="T77" fmla="*/ 68 h 142"/>
                    <a:gd name="T78" fmla="*/ 105 w 314"/>
                    <a:gd name="T79" fmla="*/ 65 h 142"/>
                    <a:gd name="T80" fmla="*/ 113 w 314"/>
                    <a:gd name="T81" fmla="*/ 62 h 142"/>
                    <a:gd name="T82" fmla="*/ 126 w 314"/>
                    <a:gd name="T83" fmla="*/ 56 h 142"/>
                    <a:gd name="T84" fmla="*/ 137 w 314"/>
                    <a:gd name="T85" fmla="*/ 49 h 142"/>
                    <a:gd name="T86" fmla="*/ 146 w 314"/>
                    <a:gd name="T87" fmla="*/ 43 h 142"/>
                    <a:gd name="T88" fmla="*/ 152 w 314"/>
                    <a:gd name="T89" fmla="*/ 37 h 142"/>
                    <a:gd name="T90" fmla="*/ 156 w 314"/>
                    <a:gd name="T91" fmla="*/ 31 h 142"/>
                    <a:gd name="T92" fmla="*/ 158 w 314"/>
                    <a:gd name="T93" fmla="*/ 24 h 142"/>
                    <a:gd name="T94" fmla="*/ 157 w 314"/>
                    <a:gd name="T95" fmla="*/ 17 h 142"/>
                    <a:gd name="T96" fmla="*/ 155 w 314"/>
                    <a:gd name="T97" fmla="*/ 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4" h="142">
                      <a:moveTo>
                        <a:pt x="308" y="17"/>
                      </a:moveTo>
                      <a:lnTo>
                        <a:pt x="302" y="8"/>
                      </a:lnTo>
                      <a:lnTo>
                        <a:pt x="294" y="3"/>
                      </a:lnTo>
                      <a:lnTo>
                        <a:pt x="284" y="0"/>
                      </a:lnTo>
                      <a:lnTo>
                        <a:pt x="272" y="0"/>
                      </a:lnTo>
                      <a:lnTo>
                        <a:pt x="260" y="2"/>
                      </a:lnTo>
                      <a:lnTo>
                        <a:pt x="248" y="5"/>
                      </a:lnTo>
                      <a:lnTo>
                        <a:pt x="234" y="11"/>
                      </a:lnTo>
                      <a:lnTo>
                        <a:pt x="220" y="17"/>
                      </a:lnTo>
                      <a:lnTo>
                        <a:pt x="205" y="25"/>
                      </a:lnTo>
                      <a:lnTo>
                        <a:pt x="190" y="33"/>
                      </a:lnTo>
                      <a:lnTo>
                        <a:pt x="175" y="41"/>
                      </a:lnTo>
                      <a:lnTo>
                        <a:pt x="161" y="49"/>
                      </a:lnTo>
                      <a:lnTo>
                        <a:pt x="148" y="58"/>
                      </a:lnTo>
                      <a:lnTo>
                        <a:pt x="135" y="65"/>
                      </a:lnTo>
                      <a:lnTo>
                        <a:pt x="122" y="73"/>
                      </a:lnTo>
                      <a:lnTo>
                        <a:pt x="111" y="79"/>
                      </a:lnTo>
                      <a:lnTo>
                        <a:pt x="92" y="87"/>
                      </a:lnTo>
                      <a:lnTo>
                        <a:pt x="74" y="92"/>
                      </a:lnTo>
                      <a:lnTo>
                        <a:pt x="57" y="93"/>
                      </a:lnTo>
                      <a:lnTo>
                        <a:pt x="43" y="91"/>
                      </a:lnTo>
                      <a:lnTo>
                        <a:pt x="30" y="87"/>
                      </a:lnTo>
                      <a:lnTo>
                        <a:pt x="19" y="80"/>
                      </a:lnTo>
                      <a:lnTo>
                        <a:pt x="9" y="71"/>
                      </a:lnTo>
                      <a:lnTo>
                        <a:pt x="0" y="59"/>
                      </a:lnTo>
                      <a:lnTo>
                        <a:pt x="6" y="74"/>
                      </a:lnTo>
                      <a:lnTo>
                        <a:pt x="14" y="87"/>
                      </a:lnTo>
                      <a:lnTo>
                        <a:pt x="23" y="98"/>
                      </a:lnTo>
                      <a:lnTo>
                        <a:pt x="34" y="108"/>
                      </a:lnTo>
                      <a:lnTo>
                        <a:pt x="47" y="117"/>
                      </a:lnTo>
                      <a:lnTo>
                        <a:pt x="61" y="124"/>
                      </a:lnTo>
                      <a:lnTo>
                        <a:pt x="77" y="130"/>
                      </a:lnTo>
                      <a:lnTo>
                        <a:pt x="92" y="136"/>
                      </a:lnTo>
                      <a:lnTo>
                        <a:pt x="109" y="140"/>
                      </a:lnTo>
                      <a:lnTo>
                        <a:pt x="125" y="142"/>
                      </a:lnTo>
                      <a:lnTo>
                        <a:pt x="143" y="142"/>
                      </a:lnTo>
                      <a:lnTo>
                        <a:pt x="160" y="142"/>
                      </a:lnTo>
                      <a:lnTo>
                        <a:pt x="177" y="140"/>
                      </a:lnTo>
                      <a:lnTo>
                        <a:pt x="193" y="136"/>
                      </a:lnTo>
                      <a:lnTo>
                        <a:pt x="209" y="130"/>
                      </a:lnTo>
                      <a:lnTo>
                        <a:pt x="224" y="124"/>
                      </a:lnTo>
                      <a:lnTo>
                        <a:pt x="250" y="111"/>
                      </a:lnTo>
                      <a:lnTo>
                        <a:pt x="272" y="98"/>
                      </a:lnTo>
                      <a:lnTo>
                        <a:pt x="290" y="86"/>
                      </a:lnTo>
                      <a:lnTo>
                        <a:pt x="303" y="74"/>
                      </a:lnTo>
                      <a:lnTo>
                        <a:pt x="310" y="61"/>
                      </a:lnTo>
                      <a:lnTo>
                        <a:pt x="314" y="47"/>
                      </a:lnTo>
                      <a:lnTo>
                        <a:pt x="313" y="33"/>
                      </a:lnTo>
                      <a:lnTo>
                        <a:pt x="308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6" name="Freeform 81"/>
                <p:cNvSpPr>
                  <a:spLocks noChangeAspect="1"/>
                </p:cNvSpPr>
                <p:nvPr/>
              </p:nvSpPr>
              <p:spPr bwMode="auto">
                <a:xfrm>
                  <a:off x="4846" y="687"/>
                  <a:ext cx="76" cy="74"/>
                </a:xfrm>
                <a:custGeom>
                  <a:avLst/>
                  <a:gdLst>
                    <a:gd name="T0" fmla="*/ 76 w 151"/>
                    <a:gd name="T1" fmla="*/ 72 h 147"/>
                    <a:gd name="T2" fmla="*/ 67 w 151"/>
                    <a:gd name="T3" fmla="*/ 74 h 147"/>
                    <a:gd name="T4" fmla="*/ 56 w 151"/>
                    <a:gd name="T5" fmla="*/ 71 h 147"/>
                    <a:gd name="T6" fmla="*/ 44 w 151"/>
                    <a:gd name="T7" fmla="*/ 63 h 147"/>
                    <a:gd name="T8" fmla="*/ 31 w 151"/>
                    <a:gd name="T9" fmla="*/ 52 h 147"/>
                    <a:gd name="T10" fmla="*/ 19 w 151"/>
                    <a:gd name="T11" fmla="*/ 40 h 147"/>
                    <a:gd name="T12" fmla="*/ 10 w 151"/>
                    <a:gd name="T13" fmla="*/ 26 h 147"/>
                    <a:gd name="T14" fmla="*/ 3 w 151"/>
                    <a:gd name="T15" fmla="*/ 13 h 147"/>
                    <a:gd name="T16" fmla="*/ 0 w 151"/>
                    <a:gd name="T17" fmla="*/ 0 h 147"/>
                    <a:gd name="T18" fmla="*/ 4 w 151"/>
                    <a:gd name="T19" fmla="*/ 1 h 147"/>
                    <a:gd name="T20" fmla="*/ 7 w 151"/>
                    <a:gd name="T21" fmla="*/ 1 h 147"/>
                    <a:gd name="T22" fmla="*/ 10 w 151"/>
                    <a:gd name="T23" fmla="*/ 1 h 147"/>
                    <a:gd name="T24" fmla="*/ 12 w 151"/>
                    <a:gd name="T25" fmla="*/ 1 h 147"/>
                    <a:gd name="T26" fmla="*/ 14 w 151"/>
                    <a:gd name="T27" fmla="*/ 1 h 147"/>
                    <a:gd name="T28" fmla="*/ 16 w 151"/>
                    <a:gd name="T29" fmla="*/ 1 h 147"/>
                    <a:gd name="T30" fmla="*/ 18 w 151"/>
                    <a:gd name="T31" fmla="*/ 2 h 147"/>
                    <a:gd name="T32" fmla="*/ 21 w 151"/>
                    <a:gd name="T33" fmla="*/ 2 h 147"/>
                    <a:gd name="T34" fmla="*/ 26 w 151"/>
                    <a:gd name="T35" fmla="*/ 11 h 147"/>
                    <a:gd name="T36" fmla="*/ 30 w 151"/>
                    <a:gd name="T37" fmla="*/ 20 h 147"/>
                    <a:gd name="T38" fmla="*/ 35 w 151"/>
                    <a:gd name="T39" fmla="*/ 31 h 147"/>
                    <a:gd name="T40" fmla="*/ 40 w 151"/>
                    <a:gd name="T41" fmla="*/ 40 h 147"/>
                    <a:gd name="T42" fmla="*/ 47 w 151"/>
                    <a:gd name="T43" fmla="*/ 50 h 147"/>
                    <a:gd name="T44" fmla="*/ 55 w 151"/>
                    <a:gd name="T45" fmla="*/ 59 h 147"/>
                    <a:gd name="T46" fmla="*/ 65 w 151"/>
                    <a:gd name="T47" fmla="*/ 66 h 147"/>
                    <a:gd name="T48" fmla="*/ 76 w 151"/>
                    <a:gd name="T49" fmla="*/ 72 h 1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1" h="147">
                      <a:moveTo>
                        <a:pt x="151" y="143"/>
                      </a:moveTo>
                      <a:lnTo>
                        <a:pt x="134" y="147"/>
                      </a:lnTo>
                      <a:lnTo>
                        <a:pt x="111" y="141"/>
                      </a:lnTo>
                      <a:lnTo>
                        <a:pt x="87" y="126"/>
                      </a:lnTo>
                      <a:lnTo>
                        <a:pt x="62" y="104"/>
                      </a:lnTo>
                      <a:lnTo>
                        <a:pt x="38" y="79"/>
                      </a:lnTo>
                      <a:lnTo>
                        <a:pt x="19" y="52"/>
                      </a:lnTo>
                      <a:lnTo>
                        <a:pt x="5" y="25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6" y="3"/>
                      </a:lnTo>
                      <a:lnTo>
                        <a:pt x="42" y="3"/>
                      </a:lnTo>
                      <a:lnTo>
                        <a:pt x="51" y="21"/>
                      </a:lnTo>
                      <a:lnTo>
                        <a:pt x="59" y="40"/>
                      </a:lnTo>
                      <a:lnTo>
                        <a:pt x="69" y="61"/>
                      </a:lnTo>
                      <a:lnTo>
                        <a:pt x="80" y="80"/>
                      </a:lnTo>
                      <a:lnTo>
                        <a:pt x="93" y="99"/>
                      </a:lnTo>
                      <a:lnTo>
                        <a:pt x="109" y="117"/>
                      </a:lnTo>
                      <a:lnTo>
                        <a:pt x="129" y="13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7" name="Freeform 82"/>
                <p:cNvSpPr>
                  <a:spLocks noChangeAspect="1"/>
                </p:cNvSpPr>
                <p:nvPr/>
              </p:nvSpPr>
              <p:spPr bwMode="auto">
                <a:xfrm>
                  <a:off x="4869" y="877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1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8" name="Freeform 83"/>
                <p:cNvSpPr>
                  <a:spLocks noChangeAspect="1"/>
                </p:cNvSpPr>
                <p:nvPr/>
              </p:nvSpPr>
              <p:spPr bwMode="auto">
                <a:xfrm>
                  <a:off x="4916" y="970"/>
                  <a:ext cx="25" cy="42"/>
                </a:xfrm>
                <a:custGeom>
                  <a:avLst/>
                  <a:gdLst>
                    <a:gd name="T0" fmla="*/ 22 w 51"/>
                    <a:gd name="T1" fmla="*/ 42 h 84"/>
                    <a:gd name="T2" fmla="*/ 19 w 51"/>
                    <a:gd name="T3" fmla="*/ 42 h 84"/>
                    <a:gd name="T4" fmla="*/ 17 w 51"/>
                    <a:gd name="T5" fmla="*/ 42 h 84"/>
                    <a:gd name="T6" fmla="*/ 15 w 51"/>
                    <a:gd name="T7" fmla="*/ 40 h 84"/>
                    <a:gd name="T8" fmla="*/ 13 w 51"/>
                    <a:gd name="T9" fmla="*/ 39 h 84"/>
                    <a:gd name="T10" fmla="*/ 10 w 51"/>
                    <a:gd name="T11" fmla="*/ 36 h 84"/>
                    <a:gd name="T12" fmla="*/ 8 w 51"/>
                    <a:gd name="T13" fmla="*/ 33 h 84"/>
                    <a:gd name="T14" fmla="*/ 6 w 51"/>
                    <a:gd name="T15" fmla="*/ 30 h 84"/>
                    <a:gd name="T16" fmla="*/ 4 w 51"/>
                    <a:gd name="T17" fmla="*/ 26 h 84"/>
                    <a:gd name="T18" fmla="*/ 1 w 51"/>
                    <a:gd name="T19" fmla="*/ 17 h 84"/>
                    <a:gd name="T20" fmla="*/ 0 w 51"/>
                    <a:gd name="T21" fmla="*/ 10 h 84"/>
                    <a:gd name="T22" fmla="*/ 1 w 51"/>
                    <a:gd name="T23" fmla="*/ 4 h 84"/>
                    <a:gd name="T24" fmla="*/ 3 w 51"/>
                    <a:gd name="T25" fmla="*/ 1 h 84"/>
                    <a:gd name="T26" fmla="*/ 5 w 51"/>
                    <a:gd name="T27" fmla="*/ 0 h 84"/>
                    <a:gd name="T28" fmla="*/ 7 w 51"/>
                    <a:gd name="T29" fmla="*/ 1 h 84"/>
                    <a:gd name="T30" fmla="*/ 10 w 51"/>
                    <a:gd name="T31" fmla="*/ 2 h 84"/>
                    <a:gd name="T32" fmla="*/ 12 w 51"/>
                    <a:gd name="T33" fmla="*/ 4 h 84"/>
                    <a:gd name="T34" fmla="*/ 15 w 51"/>
                    <a:gd name="T35" fmla="*/ 7 h 84"/>
                    <a:gd name="T36" fmla="*/ 17 w 51"/>
                    <a:gd name="T37" fmla="*/ 10 h 84"/>
                    <a:gd name="T38" fmla="*/ 19 w 51"/>
                    <a:gd name="T39" fmla="*/ 14 h 84"/>
                    <a:gd name="T40" fmla="*/ 22 w 51"/>
                    <a:gd name="T41" fmla="*/ 18 h 84"/>
                    <a:gd name="T42" fmla="*/ 24 w 51"/>
                    <a:gd name="T43" fmla="*/ 26 h 84"/>
                    <a:gd name="T44" fmla="*/ 25 w 51"/>
                    <a:gd name="T45" fmla="*/ 33 h 84"/>
                    <a:gd name="T46" fmla="*/ 24 w 51"/>
                    <a:gd name="T47" fmla="*/ 39 h 84"/>
                    <a:gd name="T48" fmla="*/ 22 w 51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7"/>
                      </a:lnTo>
                      <a:lnTo>
                        <a:pt x="21" y="72"/>
                      </a:lnTo>
                      <a:lnTo>
                        <a:pt x="16" y="66"/>
                      </a:lnTo>
                      <a:lnTo>
                        <a:pt x="12" y="59"/>
                      </a:lnTo>
                      <a:lnTo>
                        <a:pt x="8" y="51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19"/>
                      </a:lnTo>
                      <a:lnTo>
                        <a:pt x="39" y="27"/>
                      </a:lnTo>
                      <a:lnTo>
                        <a:pt x="44" y="35"/>
                      </a:lnTo>
                      <a:lnTo>
                        <a:pt x="49" y="51"/>
                      </a:lnTo>
                      <a:lnTo>
                        <a:pt x="51" y="66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9" name="Freeform 84"/>
                <p:cNvSpPr>
                  <a:spLocks noChangeAspect="1"/>
                </p:cNvSpPr>
                <p:nvPr/>
              </p:nvSpPr>
              <p:spPr bwMode="auto">
                <a:xfrm>
                  <a:off x="4928" y="916"/>
                  <a:ext cx="25" cy="41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1 h 83"/>
                    <a:gd name="T4" fmla="*/ 18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1 w 51"/>
                    <a:gd name="T11" fmla="*/ 35 h 83"/>
                    <a:gd name="T12" fmla="*/ 8 w 51"/>
                    <a:gd name="T13" fmla="*/ 32 h 83"/>
                    <a:gd name="T14" fmla="*/ 6 w 51"/>
                    <a:gd name="T15" fmla="*/ 28 h 83"/>
                    <a:gd name="T16" fmla="*/ 4 w 51"/>
                    <a:gd name="T17" fmla="*/ 24 h 83"/>
                    <a:gd name="T18" fmla="*/ 1 w 51"/>
                    <a:gd name="T19" fmla="*/ 16 h 83"/>
                    <a:gd name="T20" fmla="*/ 0 w 51"/>
                    <a:gd name="T21" fmla="*/ 9 h 83"/>
                    <a:gd name="T22" fmla="*/ 1 w 51"/>
                    <a:gd name="T23" fmla="*/ 3 h 83"/>
                    <a:gd name="T24" fmla="*/ 3 w 51"/>
                    <a:gd name="T25" fmla="*/ 0 h 83"/>
                    <a:gd name="T26" fmla="*/ 5 w 51"/>
                    <a:gd name="T27" fmla="*/ 0 h 83"/>
                    <a:gd name="T28" fmla="*/ 7 w 51"/>
                    <a:gd name="T29" fmla="*/ 0 h 83"/>
                    <a:gd name="T30" fmla="*/ 10 w 51"/>
                    <a:gd name="T31" fmla="*/ 1 h 83"/>
                    <a:gd name="T32" fmla="*/ 12 w 51"/>
                    <a:gd name="T33" fmla="*/ 3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2 h 83"/>
                    <a:gd name="T40" fmla="*/ 21 w 51"/>
                    <a:gd name="T41" fmla="*/ 16 h 83"/>
                    <a:gd name="T42" fmla="*/ 24 w 51"/>
                    <a:gd name="T43" fmla="*/ 24 h 83"/>
                    <a:gd name="T44" fmla="*/ 25 w 51"/>
                    <a:gd name="T45" fmla="*/ 32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1" y="80"/>
                      </a:lnTo>
                      <a:lnTo>
                        <a:pt x="27" y="76"/>
                      </a:lnTo>
                      <a:lnTo>
                        <a:pt x="22" y="71"/>
                      </a:lnTo>
                      <a:lnTo>
                        <a:pt x="16" y="65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3"/>
                      </a:lnTo>
                      <a:lnTo>
                        <a:pt x="25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49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0" name="Freeform 85"/>
                <p:cNvSpPr>
                  <a:spLocks noChangeAspect="1"/>
                </p:cNvSpPr>
                <p:nvPr/>
              </p:nvSpPr>
              <p:spPr bwMode="auto">
                <a:xfrm>
                  <a:off x="4946" y="856"/>
                  <a:ext cx="25" cy="42"/>
                </a:xfrm>
                <a:custGeom>
                  <a:avLst/>
                  <a:gdLst>
                    <a:gd name="T0" fmla="*/ 22 w 50"/>
                    <a:gd name="T1" fmla="*/ 41 h 83"/>
                    <a:gd name="T2" fmla="*/ 20 w 50"/>
                    <a:gd name="T3" fmla="*/ 42 h 83"/>
                    <a:gd name="T4" fmla="*/ 18 w 50"/>
                    <a:gd name="T5" fmla="*/ 41 h 83"/>
                    <a:gd name="T6" fmla="*/ 16 w 50"/>
                    <a:gd name="T7" fmla="*/ 40 h 83"/>
                    <a:gd name="T8" fmla="*/ 13 w 50"/>
                    <a:gd name="T9" fmla="*/ 38 h 83"/>
                    <a:gd name="T10" fmla="*/ 11 w 50"/>
                    <a:gd name="T11" fmla="*/ 36 h 83"/>
                    <a:gd name="T12" fmla="*/ 8 w 50"/>
                    <a:gd name="T13" fmla="*/ 33 h 83"/>
                    <a:gd name="T14" fmla="*/ 6 w 50"/>
                    <a:gd name="T15" fmla="*/ 29 h 83"/>
                    <a:gd name="T16" fmla="*/ 4 w 50"/>
                    <a:gd name="T17" fmla="*/ 25 h 83"/>
                    <a:gd name="T18" fmla="*/ 1 w 50"/>
                    <a:gd name="T19" fmla="*/ 17 h 83"/>
                    <a:gd name="T20" fmla="*/ 0 w 50"/>
                    <a:gd name="T21" fmla="*/ 9 h 83"/>
                    <a:gd name="T22" fmla="*/ 1 w 50"/>
                    <a:gd name="T23" fmla="*/ 4 h 83"/>
                    <a:gd name="T24" fmla="*/ 3 w 50"/>
                    <a:gd name="T25" fmla="*/ 1 h 83"/>
                    <a:gd name="T26" fmla="*/ 5 w 50"/>
                    <a:gd name="T27" fmla="*/ 0 h 83"/>
                    <a:gd name="T28" fmla="*/ 7 w 50"/>
                    <a:gd name="T29" fmla="*/ 1 h 83"/>
                    <a:gd name="T30" fmla="*/ 10 w 50"/>
                    <a:gd name="T31" fmla="*/ 2 h 83"/>
                    <a:gd name="T32" fmla="*/ 12 w 50"/>
                    <a:gd name="T33" fmla="*/ 4 h 83"/>
                    <a:gd name="T34" fmla="*/ 15 w 50"/>
                    <a:gd name="T35" fmla="*/ 6 h 83"/>
                    <a:gd name="T36" fmla="*/ 17 w 50"/>
                    <a:gd name="T37" fmla="*/ 9 h 83"/>
                    <a:gd name="T38" fmla="*/ 19 w 50"/>
                    <a:gd name="T39" fmla="*/ 13 h 83"/>
                    <a:gd name="T40" fmla="*/ 21 w 50"/>
                    <a:gd name="T41" fmla="*/ 17 h 83"/>
                    <a:gd name="T42" fmla="*/ 24 w 50"/>
                    <a:gd name="T43" fmla="*/ 25 h 83"/>
                    <a:gd name="T44" fmla="*/ 25 w 50"/>
                    <a:gd name="T45" fmla="*/ 33 h 83"/>
                    <a:gd name="T46" fmla="*/ 24 w 50"/>
                    <a:gd name="T47" fmla="*/ 38 h 83"/>
                    <a:gd name="T48" fmla="*/ 22 w 50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3">
                      <a:moveTo>
                        <a:pt x="43" y="82"/>
                      </a:moveTo>
                      <a:lnTo>
                        <a:pt x="39" y="83"/>
                      </a:lnTo>
                      <a:lnTo>
                        <a:pt x="35" y="82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1" y="7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0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1" name="Freeform 86"/>
                <p:cNvSpPr>
                  <a:spLocks noChangeAspect="1"/>
                </p:cNvSpPr>
                <p:nvPr/>
              </p:nvSpPr>
              <p:spPr bwMode="auto">
                <a:xfrm>
                  <a:off x="4987" y="989"/>
                  <a:ext cx="26" cy="41"/>
                </a:xfrm>
                <a:custGeom>
                  <a:avLst/>
                  <a:gdLst>
                    <a:gd name="T0" fmla="*/ 23 w 52"/>
                    <a:gd name="T1" fmla="*/ 41 h 82"/>
                    <a:gd name="T2" fmla="*/ 21 w 52"/>
                    <a:gd name="T3" fmla="*/ 41 h 82"/>
                    <a:gd name="T4" fmla="*/ 18 w 52"/>
                    <a:gd name="T5" fmla="*/ 41 h 82"/>
                    <a:gd name="T6" fmla="*/ 16 w 52"/>
                    <a:gd name="T7" fmla="*/ 40 h 82"/>
                    <a:gd name="T8" fmla="*/ 13 w 52"/>
                    <a:gd name="T9" fmla="*/ 38 h 82"/>
                    <a:gd name="T10" fmla="*/ 11 w 52"/>
                    <a:gd name="T11" fmla="*/ 35 h 82"/>
                    <a:gd name="T12" fmla="*/ 8 w 52"/>
                    <a:gd name="T13" fmla="*/ 32 h 82"/>
                    <a:gd name="T14" fmla="*/ 6 w 52"/>
                    <a:gd name="T15" fmla="*/ 29 h 82"/>
                    <a:gd name="T16" fmla="*/ 4 w 52"/>
                    <a:gd name="T17" fmla="*/ 25 h 82"/>
                    <a:gd name="T18" fmla="*/ 1 w 52"/>
                    <a:gd name="T19" fmla="*/ 17 h 82"/>
                    <a:gd name="T20" fmla="*/ 0 w 52"/>
                    <a:gd name="T21" fmla="*/ 9 h 82"/>
                    <a:gd name="T22" fmla="*/ 1 w 52"/>
                    <a:gd name="T23" fmla="*/ 4 h 82"/>
                    <a:gd name="T24" fmla="*/ 4 w 52"/>
                    <a:gd name="T25" fmla="*/ 1 h 82"/>
                    <a:gd name="T26" fmla="*/ 6 w 52"/>
                    <a:gd name="T27" fmla="*/ 0 h 82"/>
                    <a:gd name="T28" fmla="*/ 8 w 52"/>
                    <a:gd name="T29" fmla="*/ 1 h 82"/>
                    <a:gd name="T30" fmla="*/ 10 w 52"/>
                    <a:gd name="T31" fmla="*/ 2 h 82"/>
                    <a:gd name="T32" fmla="*/ 12 w 52"/>
                    <a:gd name="T33" fmla="*/ 4 h 82"/>
                    <a:gd name="T34" fmla="*/ 15 w 52"/>
                    <a:gd name="T35" fmla="*/ 6 h 82"/>
                    <a:gd name="T36" fmla="*/ 17 w 52"/>
                    <a:gd name="T37" fmla="*/ 9 h 82"/>
                    <a:gd name="T38" fmla="*/ 19 w 52"/>
                    <a:gd name="T39" fmla="*/ 13 h 82"/>
                    <a:gd name="T40" fmla="*/ 22 w 52"/>
                    <a:gd name="T41" fmla="*/ 17 h 82"/>
                    <a:gd name="T42" fmla="*/ 25 w 52"/>
                    <a:gd name="T43" fmla="*/ 25 h 82"/>
                    <a:gd name="T44" fmla="*/ 26 w 52"/>
                    <a:gd name="T45" fmla="*/ 32 h 82"/>
                    <a:gd name="T46" fmla="*/ 25 w 52"/>
                    <a:gd name="T47" fmla="*/ 38 h 82"/>
                    <a:gd name="T48" fmla="*/ 23 w 52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2">
                      <a:moveTo>
                        <a:pt x="45" y="81"/>
                      </a:moveTo>
                      <a:lnTo>
                        <a:pt x="41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8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2" y="64"/>
                      </a:lnTo>
                      <a:lnTo>
                        <a:pt x="50" y="75"/>
                      </a:lnTo>
                      <a:lnTo>
                        <a:pt x="45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2" name="Freeform 87"/>
                <p:cNvSpPr>
                  <a:spLocks noChangeAspect="1"/>
                </p:cNvSpPr>
                <p:nvPr/>
              </p:nvSpPr>
              <p:spPr bwMode="auto">
                <a:xfrm>
                  <a:off x="5017" y="910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9 h 85"/>
                    <a:gd name="T10" fmla="*/ 11 w 51"/>
                    <a:gd name="T11" fmla="*/ 36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10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8"/>
                      </a:lnTo>
                      <a:lnTo>
                        <a:pt x="21" y="72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20"/>
                      </a:lnTo>
                      <a:lnTo>
                        <a:pt x="2" y="9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3" name="Freeform 88"/>
                <p:cNvSpPr>
                  <a:spLocks noChangeAspect="1"/>
                </p:cNvSpPr>
                <p:nvPr/>
              </p:nvSpPr>
              <p:spPr bwMode="auto">
                <a:xfrm>
                  <a:off x="5051" y="1007"/>
                  <a:ext cx="26" cy="41"/>
                </a:xfrm>
                <a:custGeom>
                  <a:avLst/>
                  <a:gdLst>
                    <a:gd name="T0" fmla="*/ 22 w 51"/>
                    <a:gd name="T1" fmla="*/ 41 h 82"/>
                    <a:gd name="T2" fmla="*/ 20 w 51"/>
                    <a:gd name="T3" fmla="*/ 41 h 82"/>
                    <a:gd name="T4" fmla="*/ 18 w 51"/>
                    <a:gd name="T5" fmla="*/ 41 h 82"/>
                    <a:gd name="T6" fmla="*/ 16 w 51"/>
                    <a:gd name="T7" fmla="*/ 40 h 82"/>
                    <a:gd name="T8" fmla="*/ 13 w 51"/>
                    <a:gd name="T9" fmla="*/ 38 h 82"/>
                    <a:gd name="T10" fmla="*/ 11 w 51"/>
                    <a:gd name="T11" fmla="*/ 35 h 82"/>
                    <a:gd name="T12" fmla="*/ 8 w 51"/>
                    <a:gd name="T13" fmla="*/ 32 h 82"/>
                    <a:gd name="T14" fmla="*/ 6 w 51"/>
                    <a:gd name="T15" fmla="*/ 29 h 82"/>
                    <a:gd name="T16" fmla="*/ 4 w 51"/>
                    <a:gd name="T17" fmla="*/ 25 h 82"/>
                    <a:gd name="T18" fmla="*/ 1 w 51"/>
                    <a:gd name="T19" fmla="*/ 17 h 82"/>
                    <a:gd name="T20" fmla="*/ 0 w 51"/>
                    <a:gd name="T21" fmla="*/ 10 h 82"/>
                    <a:gd name="T22" fmla="*/ 1 w 51"/>
                    <a:gd name="T23" fmla="*/ 4 h 82"/>
                    <a:gd name="T24" fmla="*/ 4 w 51"/>
                    <a:gd name="T25" fmla="*/ 1 h 82"/>
                    <a:gd name="T26" fmla="*/ 6 w 51"/>
                    <a:gd name="T27" fmla="*/ 0 h 82"/>
                    <a:gd name="T28" fmla="*/ 8 w 51"/>
                    <a:gd name="T29" fmla="*/ 1 h 82"/>
                    <a:gd name="T30" fmla="*/ 10 w 51"/>
                    <a:gd name="T31" fmla="*/ 2 h 82"/>
                    <a:gd name="T32" fmla="*/ 13 w 51"/>
                    <a:gd name="T33" fmla="*/ 4 h 82"/>
                    <a:gd name="T34" fmla="*/ 15 w 51"/>
                    <a:gd name="T35" fmla="*/ 6 h 82"/>
                    <a:gd name="T36" fmla="*/ 18 w 51"/>
                    <a:gd name="T37" fmla="*/ 10 h 82"/>
                    <a:gd name="T38" fmla="*/ 20 w 51"/>
                    <a:gd name="T39" fmla="*/ 13 h 82"/>
                    <a:gd name="T40" fmla="*/ 22 w 51"/>
                    <a:gd name="T41" fmla="*/ 17 h 82"/>
                    <a:gd name="T42" fmla="*/ 25 w 51"/>
                    <a:gd name="T43" fmla="*/ 25 h 82"/>
                    <a:gd name="T44" fmla="*/ 26 w 51"/>
                    <a:gd name="T45" fmla="*/ 32 h 82"/>
                    <a:gd name="T46" fmla="*/ 25 w 51"/>
                    <a:gd name="T47" fmla="*/ 38 h 82"/>
                    <a:gd name="T48" fmla="*/ 22 w 51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2">
                      <a:moveTo>
                        <a:pt x="44" y="81"/>
                      </a:moveTo>
                      <a:lnTo>
                        <a:pt x="40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7"/>
                      </a:lnTo>
                      <a:lnTo>
                        <a:pt x="30" y="12"/>
                      </a:lnTo>
                      <a:lnTo>
                        <a:pt x="35" y="19"/>
                      </a:lnTo>
                      <a:lnTo>
                        <a:pt x="39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1" y="64"/>
                      </a:lnTo>
                      <a:lnTo>
                        <a:pt x="49" y="75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4" name="Freeform 89"/>
                <p:cNvSpPr>
                  <a:spLocks noChangeAspect="1"/>
                </p:cNvSpPr>
                <p:nvPr/>
              </p:nvSpPr>
              <p:spPr bwMode="auto">
                <a:xfrm>
                  <a:off x="5013" y="824"/>
                  <a:ext cx="25" cy="42"/>
                </a:xfrm>
                <a:custGeom>
                  <a:avLst/>
                  <a:gdLst>
                    <a:gd name="T0" fmla="*/ 22 w 50"/>
                    <a:gd name="T1" fmla="*/ 42 h 84"/>
                    <a:gd name="T2" fmla="*/ 20 w 50"/>
                    <a:gd name="T3" fmla="*/ 42 h 84"/>
                    <a:gd name="T4" fmla="*/ 18 w 50"/>
                    <a:gd name="T5" fmla="*/ 42 h 84"/>
                    <a:gd name="T6" fmla="*/ 16 w 50"/>
                    <a:gd name="T7" fmla="*/ 40 h 84"/>
                    <a:gd name="T8" fmla="*/ 13 w 50"/>
                    <a:gd name="T9" fmla="*/ 38 h 84"/>
                    <a:gd name="T10" fmla="*/ 11 w 50"/>
                    <a:gd name="T11" fmla="*/ 36 h 84"/>
                    <a:gd name="T12" fmla="*/ 8 w 50"/>
                    <a:gd name="T13" fmla="*/ 33 h 84"/>
                    <a:gd name="T14" fmla="*/ 6 w 50"/>
                    <a:gd name="T15" fmla="*/ 29 h 84"/>
                    <a:gd name="T16" fmla="*/ 4 w 50"/>
                    <a:gd name="T17" fmla="*/ 25 h 84"/>
                    <a:gd name="T18" fmla="*/ 1 w 50"/>
                    <a:gd name="T19" fmla="*/ 17 h 84"/>
                    <a:gd name="T20" fmla="*/ 0 w 50"/>
                    <a:gd name="T21" fmla="*/ 9 h 84"/>
                    <a:gd name="T22" fmla="*/ 1 w 50"/>
                    <a:gd name="T23" fmla="*/ 4 h 84"/>
                    <a:gd name="T24" fmla="*/ 4 w 50"/>
                    <a:gd name="T25" fmla="*/ 1 h 84"/>
                    <a:gd name="T26" fmla="*/ 6 w 50"/>
                    <a:gd name="T27" fmla="*/ 0 h 84"/>
                    <a:gd name="T28" fmla="*/ 8 w 50"/>
                    <a:gd name="T29" fmla="*/ 1 h 84"/>
                    <a:gd name="T30" fmla="*/ 10 w 50"/>
                    <a:gd name="T31" fmla="*/ 2 h 84"/>
                    <a:gd name="T32" fmla="*/ 12 w 50"/>
                    <a:gd name="T33" fmla="*/ 4 h 84"/>
                    <a:gd name="T34" fmla="*/ 15 w 50"/>
                    <a:gd name="T35" fmla="*/ 6 h 84"/>
                    <a:gd name="T36" fmla="*/ 17 w 50"/>
                    <a:gd name="T37" fmla="*/ 9 h 84"/>
                    <a:gd name="T38" fmla="*/ 19 w 50"/>
                    <a:gd name="T39" fmla="*/ 13 h 84"/>
                    <a:gd name="T40" fmla="*/ 21 w 50"/>
                    <a:gd name="T41" fmla="*/ 17 h 84"/>
                    <a:gd name="T42" fmla="*/ 24 w 50"/>
                    <a:gd name="T43" fmla="*/ 26 h 84"/>
                    <a:gd name="T44" fmla="*/ 25 w 50"/>
                    <a:gd name="T45" fmla="*/ 33 h 84"/>
                    <a:gd name="T46" fmla="*/ 24 w 50"/>
                    <a:gd name="T47" fmla="*/ 38 h 84"/>
                    <a:gd name="T48" fmla="*/ 22 w 50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4">
                      <a:moveTo>
                        <a:pt x="43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1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5" name="Freeform 90"/>
                <p:cNvSpPr>
                  <a:spLocks noChangeAspect="1"/>
                </p:cNvSpPr>
                <p:nvPr/>
              </p:nvSpPr>
              <p:spPr bwMode="auto">
                <a:xfrm>
                  <a:off x="5077" y="879"/>
                  <a:ext cx="26" cy="41"/>
                </a:xfrm>
                <a:custGeom>
                  <a:avLst/>
                  <a:gdLst>
                    <a:gd name="T0" fmla="*/ 23 w 52"/>
                    <a:gd name="T1" fmla="*/ 41 h 84"/>
                    <a:gd name="T2" fmla="*/ 21 w 52"/>
                    <a:gd name="T3" fmla="*/ 41 h 84"/>
                    <a:gd name="T4" fmla="*/ 19 w 52"/>
                    <a:gd name="T5" fmla="*/ 41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5 h 84"/>
                    <a:gd name="T12" fmla="*/ 9 w 52"/>
                    <a:gd name="T13" fmla="*/ 32 h 84"/>
                    <a:gd name="T14" fmla="*/ 7 w 52"/>
                    <a:gd name="T15" fmla="*/ 28 h 84"/>
                    <a:gd name="T16" fmla="*/ 5 w 52"/>
                    <a:gd name="T17" fmla="*/ 24 h 84"/>
                    <a:gd name="T18" fmla="*/ 2 w 52"/>
                    <a:gd name="T19" fmla="*/ 17 h 84"/>
                    <a:gd name="T20" fmla="*/ 0 w 52"/>
                    <a:gd name="T21" fmla="*/ 9 h 84"/>
                    <a:gd name="T22" fmla="*/ 2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1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9 h 84"/>
                    <a:gd name="T38" fmla="*/ 20 w 52"/>
                    <a:gd name="T39" fmla="*/ 13 h 84"/>
                    <a:gd name="T40" fmla="*/ 22 w 52"/>
                    <a:gd name="T41" fmla="*/ 17 h 84"/>
                    <a:gd name="T42" fmla="*/ 25 w 52"/>
                    <a:gd name="T43" fmla="*/ 24 h 84"/>
                    <a:gd name="T44" fmla="*/ 26 w 52"/>
                    <a:gd name="T45" fmla="*/ 32 h 84"/>
                    <a:gd name="T46" fmla="*/ 25 w 52"/>
                    <a:gd name="T47" fmla="*/ 38 h 84"/>
                    <a:gd name="T48" fmla="*/ 23 w 52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1"/>
                      </a:lnTo>
                      <a:lnTo>
                        <a:pt x="27" y="77"/>
                      </a:lnTo>
                      <a:lnTo>
                        <a:pt x="22" y="72"/>
                      </a:lnTo>
                      <a:lnTo>
                        <a:pt x="17" y="65"/>
                      </a:lnTo>
                      <a:lnTo>
                        <a:pt x="13" y="58"/>
                      </a:lnTo>
                      <a:lnTo>
                        <a:pt x="9" y="50"/>
                      </a:lnTo>
                      <a:lnTo>
                        <a:pt x="3" y="34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1" y="4"/>
                      </a:lnTo>
                      <a:lnTo>
                        <a:pt x="26" y="8"/>
                      </a:lnTo>
                      <a:lnTo>
                        <a:pt x="31" y="13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4"/>
                      </a:lnTo>
                      <a:lnTo>
                        <a:pt x="50" y="50"/>
                      </a:lnTo>
                      <a:lnTo>
                        <a:pt x="52" y="65"/>
                      </a:lnTo>
                      <a:lnTo>
                        <a:pt x="50" y="77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6" name="Freeform 91"/>
                <p:cNvSpPr>
                  <a:spLocks noChangeAspect="1"/>
                </p:cNvSpPr>
                <p:nvPr/>
              </p:nvSpPr>
              <p:spPr bwMode="auto">
                <a:xfrm>
                  <a:off x="5063" y="945"/>
                  <a:ext cx="25" cy="41"/>
                </a:xfrm>
                <a:custGeom>
                  <a:avLst/>
                  <a:gdLst>
                    <a:gd name="T0" fmla="*/ 22 w 51"/>
                    <a:gd name="T1" fmla="*/ 41 h 84"/>
                    <a:gd name="T2" fmla="*/ 20 w 51"/>
                    <a:gd name="T3" fmla="*/ 41 h 84"/>
                    <a:gd name="T4" fmla="*/ 18 w 51"/>
                    <a:gd name="T5" fmla="*/ 41 h 84"/>
                    <a:gd name="T6" fmla="*/ 16 w 51"/>
                    <a:gd name="T7" fmla="*/ 39 h 84"/>
                    <a:gd name="T8" fmla="*/ 13 w 51"/>
                    <a:gd name="T9" fmla="*/ 38 h 84"/>
                    <a:gd name="T10" fmla="*/ 10 w 51"/>
                    <a:gd name="T11" fmla="*/ 35 h 84"/>
                    <a:gd name="T12" fmla="*/ 8 w 51"/>
                    <a:gd name="T13" fmla="*/ 32 h 84"/>
                    <a:gd name="T14" fmla="*/ 6 w 51"/>
                    <a:gd name="T15" fmla="*/ 28 h 84"/>
                    <a:gd name="T16" fmla="*/ 4 w 51"/>
                    <a:gd name="T17" fmla="*/ 24 h 84"/>
                    <a:gd name="T18" fmla="*/ 1 w 51"/>
                    <a:gd name="T19" fmla="*/ 17 h 84"/>
                    <a:gd name="T20" fmla="*/ 0 w 51"/>
                    <a:gd name="T21" fmla="*/ 9 h 84"/>
                    <a:gd name="T22" fmla="*/ 1 w 51"/>
                    <a:gd name="T23" fmla="*/ 4 h 84"/>
                    <a:gd name="T24" fmla="*/ 3 w 51"/>
                    <a:gd name="T25" fmla="*/ 0 h 84"/>
                    <a:gd name="T26" fmla="*/ 5 w 51"/>
                    <a:gd name="T27" fmla="*/ 0 h 84"/>
                    <a:gd name="T28" fmla="*/ 7 w 51"/>
                    <a:gd name="T29" fmla="*/ 0 h 84"/>
                    <a:gd name="T30" fmla="*/ 9 w 51"/>
                    <a:gd name="T31" fmla="*/ 1 h 84"/>
                    <a:gd name="T32" fmla="*/ 12 w 51"/>
                    <a:gd name="T33" fmla="*/ 4 h 84"/>
                    <a:gd name="T34" fmla="*/ 14 w 51"/>
                    <a:gd name="T35" fmla="*/ 6 h 84"/>
                    <a:gd name="T36" fmla="*/ 17 w 51"/>
                    <a:gd name="T37" fmla="*/ 9 h 84"/>
                    <a:gd name="T38" fmla="*/ 19 w 51"/>
                    <a:gd name="T39" fmla="*/ 13 h 84"/>
                    <a:gd name="T40" fmla="*/ 21 w 51"/>
                    <a:gd name="T41" fmla="*/ 17 h 84"/>
                    <a:gd name="T42" fmla="*/ 24 w 51"/>
                    <a:gd name="T43" fmla="*/ 24 h 84"/>
                    <a:gd name="T44" fmla="*/ 25 w 51"/>
                    <a:gd name="T45" fmla="*/ 32 h 84"/>
                    <a:gd name="T46" fmla="*/ 24 w 51"/>
                    <a:gd name="T47" fmla="*/ 38 h 84"/>
                    <a:gd name="T48" fmla="*/ 22 w 51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40" y="84"/>
                      </a:lnTo>
                      <a:lnTo>
                        <a:pt x="36" y="83"/>
                      </a:lnTo>
                      <a:lnTo>
                        <a:pt x="32" y="80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8"/>
                      </a:lnTo>
                      <a:lnTo>
                        <a:pt x="29" y="13"/>
                      </a:lnTo>
                      <a:lnTo>
                        <a:pt x="35" y="19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7" name="Freeform 92"/>
                <p:cNvSpPr>
                  <a:spLocks noChangeAspect="1"/>
                </p:cNvSpPr>
                <p:nvPr/>
              </p:nvSpPr>
              <p:spPr bwMode="auto">
                <a:xfrm>
                  <a:off x="5066" y="797"/>
                  <a:ext cx="26" cy="42"/>
                </a:xfrm>
                <a:custGeom>
                  <a:avLst/>
                  <a:gdLst>
                    <a:gd name="T0" fmla="*/ 23 w 52"/>
                    <a:gd name="T1" fmla="*/ 42 h 84"/>
                    <a:gd name="T2" fmla="*/ 21 w 52"/>
                    <a:gd name="T3" fmla="*/ 42 h 84"/>
                    <a:gd name="T4" fmla="*/ 19 w 52"/>
                    <a:gd name="T5" fmla="*/ 42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6 h 84"/>
                    <a:gd name="T12" fmla="*/ 8 w 52"/>
                    <a:gd name="T13" fmla="*/ 33 h 84"/>
                    <a:gd name="T14" fmla="*/ 6 w 52"/>
                    <a:gd name="T15" fmla="*/ 29 h 84"/>
                    <a:gd name="T16" fmla="*/ 4 w 52"/>
                    <a:gd name="T17" fmla="*/ 25 h 84"/>
                    <a:gd name="T18" fmla="*/ 1 w 52"/>
                    <a:gd name="T19" fmla="*/ 17 h 84"/>
                    <a:gd name="T20" fmla="*/ 0 w 52"/>
                    <a:gd name="T21" fmla="*/ 9 h 84"/>
                    <a:gd name="T22" fmla="*/ 1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0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10 h 84"/>
                    <a:gd name="T38" fmla="*/ 20 w 52"/>
                    <a:gd name="T39" fmla="*/ 13 h 84"/>
                    <a:gd name="T40" fmla="*/ 22 w 52"/>
                    <a:gd name="T41" fmla="*/ 18 h 84"/>
                    <a:gd name="T42" fmla="*/ 25 w 52"/>
                    <a:gd name="T43" fmla="*/ 26 h 84"/>
                    <a:gd name="T44" fmla="*/ 26 w 52"/>
                    <a:gd name="T45" fmla="*/ 33 h 84"/>
                    <a:gd name="T46" fmla="*/ 25 w 52"/>
                    <a:gd name="T47" fmla="*/ 38 h 84"/>
                    <a:gd name="T48" fmla="*/ 23 w 52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0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6" y="7"/>
                      </a:lnTo>
                      <a:lnTo>
                        <a:pt x="31" y="12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5"/>
                      </a:lnTo>
                      <a:lnTo>
                        <a:pt x="50" y="51"/>
                      </a:lnTo>
                      <a:lnTo>
                        <a:pt x="52" y="65"/>
                      </a:lnTo>
                      <a:lnTo>
                        <a:pt x="50" y="76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8" name="Freeform 93"/>
                <p:cNvSpPr>
                  <a:spLocks noChangeAspect="1"/>
                </p:cNvSpPr>
                <p:nvPr/>
              </p:nvSpPr>
              <p:spPr bwMode="auto">
                <a:xfrm>
                  <a:off x="5024" y="762"/>
                  <a:ext cx="25" cy="42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2 h 83"/>
                    <a:gd name="T4" fmla="*/ 17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0 w 51"/>
                    <a:gd name="T11" fmla="*/ 36 h 83"/>
                    <a:gd name="T12" fmla="*/ 8 w 51"/>
                    <a:gd name="T13" fmla="*/ 33 h 83"/>
                    <a:gd name="T14" fmla="*/ 6 w 51"/>
                    <a:gd name="T15" fmla="*/ 29 h 83"/>
                    <a:gd name="T16" fmla="*/ 4 w 51"/>
                    <a:gd name="T17" fmla="*/ 25 h 83"/>
                    <a:gd name="T18" fmla="*/ 1 w 51"/>
                    <a:gd name="T19" fmla="*/ 17 h 83"/>
                    <a:gd name="T20" fmla="*/ 0 w 51"/>
                    <a:gd name="T21" fmla="*/ 9 h 83"/>
                    <a:gd name="T22" fmla="*/ 1 w 51"/>
                    <a:gd name="T23" fmla="*/ 4 h 83"/>
                    <a:gd name="T24" fmla="*/ 3 w 51"/>
                    <a:gd name="T25" fmla="*/ 1 h 83"/>
                    <a:gd name="T26" fmla="*/ 5 w 51"/>
                    <a:gd name="T27" fmla="*/ 0 h 83"/>
                    <a:gd name="T28" fmla="*/ 7 w 51"/>
                    <a:gd name="T29" fmla="*/ 1 h 83"/>
                    <a:gd name="T30" fmla="*/ 9 w 51"/>
                    <a:gd name="T31" fmla="*/ 2 h 83"/>
                    <a:gd name="T32" fmla="*/ 12 w 51"/>
                    <a:gd name="T33" fmla="*/ 4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3 h 83"/>
                    <a:gd name="T40" fmla="*/ 21 w 51"/>
                    <a:gd name="T41" fmla="*/ 17 h 83"/>
                    <a:gd name="T42" fmla="*/ 24 w 51"/>
                    <a:gd name="T43" fmla="*/ 25 h 83"/>
                    <a:gd name="T44" fmla="*/ 25 w 51"/>
                    <a:gd name="T45" fmla="*/ 33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5" y="82"/>
                      </a:lnTo>
                      <a:lnTo>
                        <a:pt x="31" y="79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9" y="25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9" name="Freeform 94"/>
                <p:cNvSpPr>
                  <a:spLocks noChangeAspect="1"/>
                </p:cNvSpPr>
                <p:nvPr/>
              </p:nvSpPr>
              <p:spPr bwMode="auto">
                <a:xfrm>
                  <a:off x="4961" y="772"/>
                  <a:ext cx="25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0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3 h 85"/>
                    <a:gd name="T24" fmla="*/ 3 w 51"/>
                    <a:gd name="T25" fmla="*/ 0 h 85"/>
                    <a:gd name="T26" fmla="*/ 5 w 51"/>
                    <a:gd name="T27" fmla="*/ 0 h 85"/>
                    <a:gd name="T28" fmla="*/ 7 w 51"/>
                    <a:gd name="T29" fmla="*/ 0 h 85"/>
                    <a:gd name="T30" fmla="*/ 9 w 51"/>
                    <a:gd name="T31" fmla="*/ 2 h 85"/>
                    <a:gd name="T32" fmla="*/ 12 w 51"/>
                    <a:gd name="T33" fmla="*/ 3 h 85"/>
                    <a:gd name="T34" fmla="*/ 15 w 51"/>
                    <a:gd name="T35" fmla="*/ 6 h 85"/>
                    <a:gd name="T36" fmla="*/ 17 w 51"/>
                    <a:gd name="T37" fmla="*/ 10 h 85"/>
                    <a:gd name="T38" fmla="*/ 19 w 51"/>
                    <a:gd name="T39" fmla="*/ 13 h 85"/>
                    <a:gd name="T40" fmla="*/ 21 w 51"/>
                    <a:gd name="T41" fmla="*/ 17 h 85"/>
                    <a:gd name="T42" fmla="*/ 24 w 51"/>
                    <a:gd name="T43" fmla="*/ 25 h 85"/>
                    <a:gd name="T44" fmla="*/ 25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2" y="81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5" y="7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50" y="76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0" name="Freeform 95"/>
                <p:cNvSpPr>
                  <a:spLocks noChangeAspect="1"/>
                </p:cNvSpPr>
                <p:nvPr/>
              </p:nvSpPr>
              <p:spPr bwMode="auto">
                <a:xfrm>
                  <a:off x="4875" y="886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4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2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1" name="Freeform 96"/>
                <p:cNvSpPr>
                  <a:spLocks noChangeAspect="1"/>
                </p:cNvSpPr>
                <p:nvPr/>
              </p:nvSpPr>
              <p:spPr bwMode="auto">
                <a:xfrm>
                  <a:off x="4922" y="979"/>
                  <a:ext cx="15" cy="25"/>
                </a:xfrm>
                <a:custGeom>
                  <a:avLst/>
                  <a:gdLst>
                    <a:gd name="T0" fmla="*/ 13 w 30"/>
                    <a:gd name="T1" fmla="*/ 25 h 49"/>
                    <a:gd name="T2" fmla="*/ 10 w 30"/>
                    <a:gd name="T3" fmla="*/ 25 h 49"/>
                    <a:gd name="T4" fmla="*/ 8 w 30"/>
                    <a:gd name="T5" fmla="*/ 23 h 49"/>
                    <a:gd name="T6" fmla="*/ 5 w 30"/>
                    <a:gd name="T7" fmla="*/ 20 h 49"/>
                    <a:gd name="T8" fmla="*/ 2 w 30"/>
                    <a:gd name="T9" fmla="*/ 15 h 49"/>
                    <a:gd name="T10" fmla="*/ 1 w 30"/>
                    <a:gd name="T11" fmla="*/ 10 h 49"/>
                    <a:gd name="T12" fmla="*/ 0 w 30"/>
                    <a:gd name="T13" fmla="*/ 6 h 49"/>
                    <a:gd name="T14" fmla="*/ 1 w 30"/>
                    <a:gd name="T15" fmla="*/ 3 h 49"/>
                    <a:gd name="T16" fmla="*/ 2 w 30"/>
                    <a:gd name="T17" fmla="*/ 0 h 49"/>
                    <a:gd name="T18" fmla="*/ 5 w 30"/>
                    <a:gd name="T19" fmla="*/ 0 h 49"/>
                    <a:gd name="T20" fmla="*/ 7 w 30"/>
                    <a:gd name="T21" fmla="*/ 2 h 49"/>
                    <a:gd name="T22" fmla="*/ 10 w 30"/>
                    <a:gd name="T23" fmla="*/ 6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20 h 49"/>
                    <a:gd name="T30" fmla="*/ 14 w 30"/>
                    <a:gd name="T31" fmla="*/ 23 h 49"/>
                    <a:gd name="T32" fmla="*/ 13 w 30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5" y="49"/>
                      </a:moveTo>
                      <a:lnTo>
                        <a:pt x="20" y="49"/>
                      </a:lnTo>
                      <a:lnTo>
                        <a:pt x="15" y="45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1" y="20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9"/>
                      </a:lnTo>
                      <a:lnTo>
                        <a:pt x="28" y="45"/>
                      </a:lnTo>
                      <a:lnTo>
                        <a:pt x="25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2" name="Freeform 97"/>
                <p:cNvSpPr>
                  <a:spLocks noChangeAspect="1"/>
                </p:cNvSpPr>
                <p:nvPr/>
              </p:nvSpPr>
              <p:spPr bwMode="auto">
                <a:xfrm>
                  <a:off x="4933" y="924"/>
                  <a:ext cx="15" cy="25"/>
                </a:xfrm>
                <a:custGeom>
                  <a:avLst/>
                  <a:gdLst>
                    <a:gd name="T0" fmla="*/ 13 w 31"/>
                    <a:gd name="T1" fmla="*/ 25 h 49"/>
                    <a:gd name="T2" fmla="*/ 10 w 31"/>
                    <a:gd name="T3" fmla="*/ 25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6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6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3 h 49"/>
                    <a:gd name="T32" fmla="*/ 13 w 31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3" name="Freeform 98"/>
                <p:cNvSpPr>
                  <a:spLocks noChangeAspect="1"/>
                </p:cNvSpPr>
                <p:nvPr/>
              </p:nvSpPr>
              <p:spPr bwMode="auto">
                <a:xfrm>
                  <a:off x="4951" y="865"/>
                  <a:ext cx="15" cy="24"/>
                </a:xfrm>
                <a:custGeom>
                  <a:avLst/>
                  <a:gdLst>
                    <a:gd name="T0" fmla="*/ 13 w 30"/>
                    <a:gd name="T1" fmla="*/ 24 h 49"/>
                    <a:gd name="T2" fmla="*/ 11 w 30"/>
                    <a:gd name="T3" fmla="*/ 24 h 49"/>
                    <a:gd name="T4" fmla="*/ 8 w 30"/>
                    <a:gd name="T5" fmla="*/ 22 h 49"/>
                    <a:gd name="T6" fmla="*/ 5 w 30"/>
                    <a:gd name="T7" fmla="*/ 19 h 49"/>
                    <a:gd name="T8" fmla="*/ 3 w 30"/>
                    <a:gd name="T9" fmla="*/ 15 h 49"/>
                    <a:gd name="T10" fmla="*/ 1 w 30"/>
                    <a:gd name="T11" fmla="*/ 9 h 49"/>
                    <a:gd name="T12" fmla="*/ 0 w 30"/>
                    <a:gd name="T13" fmla="*/ 5 h 49"/>
                    <a:gd name="T14" fmla="*/ 1 w 30"/>
                    <a:gd name="T15" fmla="*/ 2 h 49"/>
                    <a:gd name="T16" fmla="*/ 2 w 30"/>
                    <a:gd name="T17" fmla="*/ 0 h 49"/>
                    <a:gd name="T18" fmla="*/ 5 w 30"/>
                    <a:gd name="T19" fmla="*/ 0 h 49"/>
                    <a:gd name="T20" fmla="*/ 8 w 30"/>
                    <a:gd name="T21" fmla="*/ 2 h 49"/>
                    <a:gd name="T22" fmla="*/ 10 w 30"/>
                    <a:gd name="T23" fmla="*/ 5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19 h 49"/>
                    <a:gd name="T30" fmla="*/ 15 w 30"/>
                    <a:gd name="T31" fmla="*/ 23 h 49"/>
                    <a:gd name="T32" fmla="*/ 13 w 30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1"/>
                      </a:lnTo>
                      <a:lnTo>
                        <a:pt x="30" y="39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4" name="Freeform 99"/>
                <p:cNvSpPr>
                  <a:spLocks noChangeAspect="1"/>
                </p:cNvSpPr>
                <p:nvPr/>
              </p:nvSpPr>
              <p:spPr bwMode="auto">
                <a:xfrm>
                  <a:off x="4993" y="998"/>
                  <a:ext cx="15" cy="23"/>
                </a:xfrm>
                <a:custGeom>
                  <a:avLst/>
                  <a:gdLst>
                    <a:gd name="T0" fmla="*/ 12 w 32"/>
                    <a:gd name="T1" fmla="*/ 23 h 47"/>
                    <a:gd name="T2" fmla="*/ 10 w 32"/>
                    <a:gd name="T3" fmla="*/ 23 h 47"/>
                    <a:gd name="T4" fmla="*/ 8 w 32"/>
                    <a:gd name="T5" fmla="*/ 22 h 47"/>
                    <a:gd name="T6" fmla="*/ 5 w 32"/>
                    <a:gd name="T7" fmla="*/ 18 h 47"/>
                    <a:gd name="T8" fmla="*/ 2 w 32"/>
                    <a:gd name="T9" fmla="*/ 14 h 47"/>
                    <a:gd name="T10" fmla="*/ 1 w 32"/>
                    <a:gd name="T11" fmla="*/ 9 h 47"/>
                    <a:gd name="T12" fmla="*/ 0 w 32"/>
                    <a:gd name="T13" fmla="*/ 5 h 47"/>
                    <a:gd name="T14" fmla="*/ 0 w 32"/>
                    <a:gd name="T15" fmla="*/ 1 h 47"/>
                    <a:gd name="T16" fmla="*/ 2 w 32"/>
                    <a:gd name="T17" fmla="*/ 0 h 47"/>
                    <a:gd name="T18" fmla="*/ 4 w 32"/>
                    <a:gd name="T19" fmla="*/ 0 h 47"/>
                    <a:gd name="T20" fmla="*/ 7 w 32"/>
                    <a:gd name="T21" fmla="*/ 1 h 47"/>
                    <a:gd name="T22" fmla="*/ 9 w 32"/>
                    <a:gd name="T23" fmla="*/ 5 h 47"/>
                    <a:gd name="T24" fmla="*/ 12 w 32"/>
                    <a:gd name="T25" fmla="*/ 9 h 47"/>
                    <a:gd name="T26" fmla="*/ 14 w 32"/>
                    <a:gd name="T27" fmla="*/ 14 h 47"/>
                    <a:gd name="T28" fmla="*/ 15 w 32"/>
                    <a:gd name="T29" fmla="*/ 19 h 47"/>
                    <a:gd name="T30" fmla="*/ 14 w 32"/>
                    <a:gd name="T31" fmla="*/ 22 h 47"/>
                    <a:gd name="T32" fmla="*/ 12 w 32"/>
                    <a:gd name="T33" fmla="*/ 23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47">
                      <a:moveTo>
                        <a:pt x="26" y="47"/>
                      </a:moveTo>
                      <a:lnTo>
                        <a:pt x="21" y="47"/>
                      </a:lnTo>
                      <a:lnTo>
                        <a:pt x="16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6" y="19"/>
                      </a:lnTo>
                      <a:lnTo>
                        <a:pt x="29" y="28"/>
                      </a:lnTo>
                      <a:lnTo>
                        <a:pt x="32" y="38"/>
                      </a:lnTo>
                      <a:lnTo>
                        <a:pt x="29" y="44"/>
                      </a:lnTo>
                      <a:lnTo>
                        <a:pt x="2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5" name="Freeform 100"/>
                <p:cNvSpPr>
                  <a:spLocks noChangeAspect="1"/>
                </p:cNvSpPr>
                <p:nvPr/>
              </p:nvSpPr>
              <p:spPr bwMode="auto">
                <a:xfrm>
                  <a:off x="5022" y="919"/>
                  <a:ext cx="16" cy="24"/>
                </a:xfrm>
                <a:custGeom>
                  <a:avLst/>
                  <a:gdLst>
                    <a:gd name="T0" fmla="*/ 14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1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6 w 30"/>
                    <a:gd name="T29" fmla="*/ 19 h 48"/>
                    <a:gd name="T30" fmla="*/ 15 w 30"/>
                    <a:gd name="T31" fmla="*/ 22 h 48"/>
                    <a:gd name="T32" fmla="*/ 14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6" name="Freeform 101"/>
                <p:cNvSpPr>
                  <a:spLocks noChangeAspect="1"/>
                </p:cNvSpPr>
                <p:nvPr/>
              </p:nvSpPr>
              <p:spPr bwMode="auto">
                <a:xfrm>
                  <a:off x="5056" y="1016"/>
                  <a:ext cx="16" cy="24"/>
                </a:xfrm>
                <a:custGeom>
                  <a:avLst/>
                  <a:gdLst>
                    <a:gd name="T0" fmla="*/ 13 w 30"/>
                    <a:gd name="T1" fmla="*/ 24 h 47"/>
                    <a:gd name="T2" fmla="*/ 11 w 30"/>
                    <a:gd name="T3" fmla="*/ 24 h 47"/>
                    <a:gd name="T4" fmla="*/ 8 w 30"/>
                    <a:gd name="T5" fmla="*/ 22 h 47"/>
                    <a:gd name="T6" fmla="*/ 5 w 30"/>
                    <a:gd name="T7" fmla="*/ 19 h 47"/>
                    <a:gd name="T8" fmla="*/ 2 w 30"/>
                    <a:gd name="T9" fmla="*/ 14 h 47"/>
                    <a:gd name="T10" fmla="*/ 1 w 30"/>
                    <a:gd name="T11" fmla="*/ 9 h 47"/>
                    <a:gd name="T12" fmla="*/ 0 w 30"/>
                    <a:gd name="T13" fmla="*/ 5 h 47"/>
                    <a:gd name="T14" fmla="*/ 1 w 30"/>
                    <a:gd name="T15" fmla="*/ 2 h 47"/>
                    <a:gd name="T16" fmla="*/ 2 w 30"/>
                    <a:gd name="T17" fmla="*/ 0 h 47"/>
                    <a:gd name="T18" fmla="*/ 5 w 30"/>
                    <a:gd name="T19" fmla="*/ 0 h 47"/>
                    <a:gd name="T20" fmla="*/ 7 w 30"/>
                    <a:gd name="T21" fmla="*/ 2 h 47"/>
                    <a:gd name="T22" fmla="*/ 11 w 30"/>
                    <a:gd name="T23" fmla="*/ 5 h 47"/>
                    <a:gd name="T24" fmla="*/ 13 w 30"/>
                    <a:gd name="T25" fmla="*/ 10 h 47"/>
                    <a:gd name="T26" fmla="*/ 15 w 30"/>
                    <a:gd name="T27" fmla="*/ 15 h 47"/>
                    <a:gd name="T28" fmla="*/ 16 w 30"/>
                    <a:gd name="T29" fmla="*/ 19 h 47"/>
                    <a:gd name="T30" fmla="*/ 15 w 30"/>
                    <a:gd name="T31" fmla="*/ 22 h 47"/>
                    <a:gd name="T32" fmla="*/ 13 w 30"/>
                    <a:gd name="T33" fmla="*/ 24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7">
                      <a:moveTo>
                        <a:pt x="25" y="47"/>
                      </a:moveTo>
                      <a:lnTo>
                        <a:pt x="20" y="47"/>
                      </a:lnTo>
                      <a:lnTo>
                        <a:pt x="15" y="43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8" y="44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7" name="Freeform 102"/>
                <p:cNvSpPr>
                  <a:spLocks noChangeAspect="1"/>
                </p:cNvSpPr>
                <p:nvPr/>
              </p:nvSpPr>
              <p:spPr bwMode="auto">
                <a:xfrm>
                  <a:off x="5018" y="833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3 w 30"/>
                    <a:gd name="T9" fmla="*/ 15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8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3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9" y="30"/>
                      </a:lnTo>
                      <a:lnTo>
                        <a:pt x="30" y="38"/>
                      </a:lnTo>
                      <a:lnTo>
                        <a:pt x="29" y="45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8" name="Freeform 103"/>
                <p:cNvSpPr>
                  <a:spLocks noChangeAspect="1"/>
                </p:cNvSpPr>
                <p:nvPr/>
              </p:nvSpPr>
              <p:spPr bwMode="auto">
                <a:xfrm>
                  <a:off x="5083" y="887"/>
                  <a:ext cx="15" cy="25"/>
                </a:xfrm>
                <a:custGeom>
                  <a:avLst/>
                  <a:gdLst>
                    <a:gd name="T0" fmla="*/ 13 w 30"/>
                    <a:gd name="T1" fmla="*/ 25 h 48"/>
                    <a:gd name="T2" fmla="*/ 10 w 30"/>
                    <a:gd name="T3" fmla="*/ 25 h 48"/>
                    <a:gd name="T4" fmla="*/ 8 w 30"/>
                    <a:gd name="T5" fmla="*/ 23 h 48"/>
                    <a:gd name="T6" fmla="*/ 5 w 30"/>
                    <a:gd name="T7" fmla="*/ 20 h 48"/>
                    <a:gd name="T8" fmla="*/ 2 w 30"/>
                    <a:gd name="T9" fmla="*/ 15 h 48"/>
                    <a:gd name="T10" fmla="*/ 1 w 30"/>
                    <a:gd name="T11" fmla="*/ 10 h 48"/>
                    <a:gd name="T12" fmla="*/ 0 w 30"/>
                    <a:gd name="T13" fmla="*/ 6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6 h 48"/>
                    <a:gd name="T24" fmla="*/ 13 w 30"/>
                    <a:gd name="T25" fmla="*/ 10 h 48"/>
                    <a:gd name="T26" fmla="*/ 14 w 30"/>
                    <a:gd name="T27" fmla="*/ 16 h 48"/>
                    <a:gd name="T28" fmla="*/ 15 w 30"/>
                    <a:gd name="T29" fmla="*/ 20 h 48"/>
                    <a:gd name="T30" fmla="*/ 14 w 30"/>
                    <a:gd name="T31" fmla="*/ 23 h 48"/>
                    <a:gd name="T32" fmla="*/ 13 w 30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5" y="48"/>
                      </a:moveTo>
                      <a:lnTo>
                        <a:pt x="20" y="48"/>
                      </a:lnTo>
                      <a:lnTo>
                        <a:pt x="15" y="44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8"/>
                      </a:lnTo>
                      <a:lnTo>
                        <a:pt x="28" y="45"/>
                      </a:ln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9" name="Freeform 104"/>
                <p:cNvSpPr>
                  <a:spLocks noChangeAspect="1"/>
                </p:cNvSpPr>
                <p:nvPr/>
              </p:nvSpPr>
              <p:spPr bwMode="auto">
                <a:xfrm>
                  <a:off x="5068" y="953"/>
                  <a:ext cx="15" cy="25"/>
                </a:xfrm>
                <a:custGeom>
                  <a:avLst/>
                  <a:gdLst>
                    <a:gd name="T0" fmla="*/ 13 w 31"/>
                    <a:gd name="T1" fmla="*/ 25 h 48"/>
                    <a:gd name="T2" fmla="*/ 11 w 31"/>
                    <a:gd name="T3" fmla="*/ 25 h 48"/>
                    <a:gd name="T4" fmla="*/ 8 w 31"/>
                    <a:gd name="T5" fmla="*/ 23 h 48"/>
                    <a:gd name="T6" fmla="*/ 5 w 31"/>
                    <a:gd name="T7" fmla="*/ 20 h 48"/>
                    <a:gd name="T8" fmla="*/ 2 w 31"/>
                    <a:gd name="T9" fmla="*/ 15 h 48"/>
                    <a:gd name="T10" fmla="*/ 1 w 31"/>
                    <a:gd name="T11" fmla="*/ 10 h 48"/>
                    <a:gd name="T12" fmla="*/ 0 w 31"/>
                    <a:gd name="T13" fmla="*/ 6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7 w 31"/>
                    <a:gd name="T21" fmla="*/ 2 h 48"/>
                    <a:gd name="T22" fmla="*/ 10 w 31"/>
                    <a:gd name="T23" fmla="*/ 6 h 48"/>
                    <a:gd name="T24" fmla="*/ 13 w 31"/>
                    <a:gd name="T25" fmla="*/ 10 h 48"/>
                    <a:gd name="T26" fmla="*/ 15 w 31"/>
                    <a:gd name="T27" fmla="*/ 16 h 48"/>
                    <a:gd name="T28" fmla="*/ 15 w 31"/>
                    <a:gd name="T29" fmla="*/ 20 h 48"/>
                    <a:gd name="T30" fmla="*/ 15 w 31"/>
                    <a:gd name="T31" fmla="*/ 23 h 48"/>
                    <a:gd name="T32" fmla="*/ 13 w 31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30" y="30"/>
                      </a:lnTo>
                      <a:lnTo>
                        <a:pt x="31" y="38"/>
                      </a:lnTo>
                      <a:lnTo>
                        <a:pt x="30" y="45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0" name="Freeform 105"/>
                <p:cNvSpPr>
                  <a:spLocks noChangeAspect="1"/>
                </p:cNvSpPr>
                <p:nvPr/>
              </p:nvSpPr>
              <p:spPr bwMode="auto">
                <a:xfrm>
                  <a:off x="5072" y="806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4 w 31"/>
                    <a:gd name="T7" fmla="*/ 19 h 49"/>
                    <a:gd name="T8" fmla="*/ 2 w 31"/>
                    <a:gd name="T9" fmla="*/ 14 h 49"/>
                    <a:gd name="T10" fmla="*/ 0 w 31"/>
                    <a:gd name="T11" fmla="*/ 9 h 49"/>
                    <a:gd name="T12" fmla="*/ 0 w 31"/>
                    <a:gd name="T13" fmla="*/ 5 h 49"/>
                    <a:gd name="T14" fmla="*/ 0 w 31"/>
                    <a:gd name="T15" fmla="*/ 1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1 h 49"/>
                    <a:gd name="T22" fmla="*/ 10 w 31"/>
                    <a:gd name="T23" fmla="*/ 5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1" y="10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1" name="Freeform 106"/>
                <p:cNvSpPr>
                  <a:spLocks noChangeAspect="1"/>
                </p:cNvSpPr>
                <p:nvPr/>
              </p:nvSpPr>
              <p:spPr bwMode="auto">
                <a:xfrm>
                  <a:off x="5029" y="771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5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5 h 49"/>
                    <a:gd name="T24" fmla="*/ 12 w 31"/>
                    <a:gd name="T25" fmla="*/ 10 h 49"/>
                    <a:gd name="T26" fmla="*/ 15 w 31"/>
                    <a:gd name="T27" fmla="*/ 15 h 49"/>
                    <a:gd name="T28" fmla="*/ 15 w 31"/>
                    <a:gd name="T29" fmla="*/ 19 h 49"/>
                    <a:gd name="T30" fmla="*/ 15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2" y="20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0"/>
                      </a:lnTo>
                      <a:lnTo>
                        <a:pt x="25" y="20"/>
                      </a:lnTo>
                      <a:lnTo>
                        <a:pt x="30" y="30"/>
                      </a:lnTo>
                      <a:lnTo>
                        <a:pt x="31" y="39"/>
                      </a:lnTo>
                      <a:lnTo>
                        <a:pt x="30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2" name="Freeform 107"/>
                <p:cNvSpPr>
                  <a:spLocks noChangeAspect="1"/>
                </p:cNvSpPr>
                <p:nvPr/>
              </p:nvSpPr>
              <p:spPr bwMode="auto">
                <a:xfrm>
                  <a:off x="4966" y="781"/>
                  <a:ext cx="15" cy="24"/>
                </a:xfrm>
                <a:custGeom>
                  <a:avLst/>
                  <a:gdLst>
                    <a:gd name="T0" fmla="*/ 13 w 31"/>
                    <a:gd name="T1" fmla="*/ 24 h 48"/>
                    <a:gd name="T2" fmla="*/ 11 w 31"/>
                    <a:gd name="T3" fmla="*/ 24 h 48"/>
                    <a:gd name="T4" fmla="*/ 8 w 31"/>
                    <a:gd name="T5" fmla="*/ 22 h 48"/>
                    <a:gd name="T6" fmla="*/ 5 w 31"/>
                    <a:gd name="T7" fmla="*/ 19 h 48"/>
                    <a:gd name="T8" fmla="*/ 2 w 31"/>
                    <a:gd name="T9" fmla="*/ 14 h 48"/>
                    <a:gd name="T10" fmla="*/ 1 w 31"/>
                    <a:gd name="T11" fmla="*/ 9 h 48"/>
                    <a:gd name="T12" fmla="*/ 0 w 31"/>
                    <a:gd name="T13" fmla="*/ 5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8 w 31"/>
                    <a:gd name="T21" fmla="*/ 2 h 48"/>
                    <a:gd name="T22" fmla="*/ 10 w 31"/>
                    <a:gd name="T23" fmla="*/ 5 h 48"/>
                    <a:gd name="T24" fmla="*/ 13 w 31"/>
                    <a:gd name="T25" fmla="*/ 10 h 48"/>
                    <a:gd name="T26" fmla="*/ 15 w 31"/>
                    <a:gd name="T27" fmla="*/ 15 h 48"/>
                    <a:gd name="T28" fmla="*/ 15 w 31"/>
                    <a:gd name="T29" fmla="*/ 19 h 48"/>
                    <a:gd name="T30" fmla="*/ 15 w 31"/>
                    <a:gd name="T31" fmla="*/ 22 h 48"/>
                    <a:gd name="T32" fmla="*/ 13 w 31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7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6" y="3"/>
                      </a:lnTo>
                      <a:lnTo>
                        <a:pt x="21" y="10"/>
                      </a:lnTo>
                      <a:lnTo>
                        <a:pt x="26" y="19"/>
                      </a:lnTo>
                      <a:lnTo>
                        <a:pt x="30" y="29"/>
                      </a:lnTo>
                      <a:lnTo>
                        <a:pt x="31" y="37"/>
                      </a:lnTo>
                      <a:lnTo>
                        <a:pt x="30" y="44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23" name="Group 108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960"/>
                  <a:ext cx="336" cy="226"/>
                  <a:chOff x="4993" y="1109"/>
                  <a:chExt cx="336" cy="226"/>
                </a:xfrm>
              </p:grpSpPr>
              <p:sp>
                <p:nvSpPr>
                  <p:cNvPr id="2224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4993" y="1109"/>
                    <a:ext cx="336" cy="226"/>
                  </a:xfrm>
                  <a:custGeom>
                    <a:avLst/>
                    <a:gdLst>
                      <a:gd name="T0" fmla="*/ 330 w 673"/>
                      <a:gd name="T1" fmla="*/ 185 h 454"/>
                      <a:gd name="T2" fmla="*/ 290 w 673"/>
                      <a:gd name="T3" fmla="*/ 155 h 454"/>
                      <a:gd name="T4" fmla="*/ 285 w 673"/>
                      <a:gd name="T5" fmla="*/ 147 h 454"/>
                      <a:gd name="T6" fmla="*/ 307 w 673"/>
                      <a:gd name="T7" fmla="*/ 153 h 454"/>
                      <a:gd name="T8" fmla="*/ 305 w 673"/>
                      <a:gd name="T9" fmla="*/ 146 h 454"/>
                      <a:gd name="T10" fmla="*/ 285 w 673"/>
                      <a:gd name="T11" fmla="*/ 134 h 454"/>
                      <a:gd name="T12" fmla="*/ 259 w 673"/>
                      <a:gd name="T13" fmla="*/ 124 h 454"/>
                      <a:gd name="T14" fmla="*/ 236 w 673"/>
                      <a:gd name="T15" fmla="*/ 113 h 454"/>
                      <a:gd name="T16" fmla="*/ 250 w 673"/>
                      <a:gd name="T17" fmla="*/ 112 h 454"/>
                      <a:gd name="T18" fmla="*/ 281 w 673"/>
                      <a:gd name="T19" fmla="*/ 117 h 454"/>
                      <a:gd name="T20" fmla="*/ 267 w 673"/>
                      <a:gd name="T21" fmla="*/ 97 h 454"/>
                      <a:gd name="T22" fmla="*/ 226 w 673"/>
                      <a:gd name="T23" fmla="*/ 71 h 454"/>
                      <a:gd name="T24" fmla="*/ 231 w 673"/>
                      <a:gd name="T25" fmla="*/ 66 h 454"/>
                      <a:gd name="T26" fmla="*/ 250 w 673"/>
                      <a:gd name="T27" fmla="*/ 70 h 454"/>
                      <a:gd name="T28" fmla="*/ 245 w 673"/>
                      <a:gd name="T29" fmla="*/ 59 h 454"/>
                      <a:gd name="T30" fmla="*/ 225 w 673"/>
                      <a:gd name="T31" fmla="*/ 47 h 454"/>
                      <a:gd name="T32" fmla="*/ 200 w 673"/>
                      <a:gd name="T33" fmla="*/ 39 h 454"/>
                      <a:gd name="T34" fmla="*/ 171 w 673"/>
                      <a:gd name="T35" fmla="*/ 37 h 454"/>
                      <a:gd name="T36" fmla="*/ 181 w 673"/>
                      <a:gd name="T37" fmla="*/ 17 h 454"/>
                      <a:gd name="T38" fmla="*/ 147 w 673"/>
                      <a:gd name="T39" fmla="*/ 18 h 454"/>
                      <a:gd name="T40" fmla="*/ 133 w 673"/>
                      <a:gd name="T41" fmla="*/ 20 h 454"/>
                      <a:gd name="T42" fmla="*/ 133 w 673"/>
                      <a:gd name="T43" fmla="*/ 7 h 454"/>
                      <a:gd name="T44" fmla="*/ 114 w 673"/>
                      <a:gd name="T45" fmla="*/ 0 h 454"/>
                      <a:gd name="T46" fmla="*/ 73 w 673"/>
                      <a:gd name="T47" fmla="*/ 15 h 454"/>
                      <a:gd name="T48" fmla="*/ 53 w 673"/>
                      <a:gd name="T49" fmla="*/ 43 h 454"/>
                      <a:gd name="T50" fmla="*/ 57 w 673"/>
                      <a:gd name="T51" fmla="*/ 75 h 454"/>
                      <a:gd name="T52" fmla="*/ 55 w 673"/>
                      <a:gd name="T53" fmla="*/ 90 h 454"/>
                      <a:gd name="T54" fmla="*/ 24 w 673"/>
                      <a:gd name="T55" fmla="*/ 98 h 454"/>
                      <a:gd name="T56" fmla="*/ 2 w 673"/>
                      <a:gd name="T57" fmla="*/ 119 h 454"/>
                      <a:gd name="T58" fmla="*/ 6 w 673"/>
                      <a:gd name="T59" fmla="*/ 163 h 454"/>
                      <a:gd name="T60" fmla="*/ 31 w 673"/>
                      <a:gd name="T61" fmla="*/ 182 h 454"/>
                      <a:gd name="T62" fmla="*/ 43 w 673"/>
                      <a:gd name="T63" fmla="*/ 182 h 454"/>
                      <a:gd name="T64" fmla="*/ 56 w 673"/>
                      <a:gd name="T65" fmla="*/ 204 h 454"/>
                      <a:gd name="T66" fmla="*/ 72 w 673"/>
                      <a:gd name="T67" fmla="*/ 188 h 454"/>
                      <a:gd name="T68" fmla="*/ 95 w 673"/>
                      <a:gd name="T69" fmla="*/ 206 h 454"/>
                      <a:gd name="T70" fmla="*/ 117 w 673"/>
                      <a:gd name="T71" fmla="*/ 218 h 454"/>
                      <a:gd name="T72" fmla="*/ 138 w 673"/>
                      <a:gd name="T73" fmla="*/ 225 h 454"/>
                      <a:gd name="T74" fmla="*/ 147 w 673"/>
                      <a:gd name="T75" fmla="*/ 224 h 454"/>
                      <a:gd name="T76" fmla="*/ 132 w 673"/>
                      <a:gd name="T77" fmla="*/ 213 h 454"/>
                      <a:gd name="T78" fmla="*/ 130 w 673"/>
                      <a:gd name="T79" fmla="*/ 204 h 454"/>
                      <a:gd name="T80" fmla="*/ 153 w 673"/>
                      <a:gd name="T81" fmla="*/ 213 h 454"/>
                      <a:gd name="T82" fmla="*/ 178 w 673"/>
                      <a:gd name="T83" fmla="*/ 219 h 454"/>
                      <a:gd name="T84" fmla="*/ 203 w 673"/>
                      <a:gd name="T85" fmla="*/ 223 h 454"/>
                      <a:gd name="T86" fmla="*/ 213 w 673"/>
                      <a:gd name="T87" fmla="*/ 219 h 454"/>
                      <a:gd name="T88" fmla="*/ 190 w 673"/>
                      <a:gd name="T89" fmla="*/ 201 h 454"/>
                      <a:gd name="T90" fmla="*/ 183 w 673"/>
                      <a:gd name="T91" fmla="*/ 190 h 454"/>
                      <a:gd name="T92" fmla="*/ 211 w 673"/>
                      <a:gd name="T93" fmla="*/ 197 h 454"/>
                      <a:gd name="T94" fmla="*/ 242 w 673"/>
                      <a:gd name="T95" fmla="*/ 205 h 454"/>
                      <a:gd name="T96" fmla="*/ 269 w 673"/>
                      <a:gd name="T97" fmla="*/ 209 h 454"/>
                      <a:gd name="T98" fmla="*/ 278 w 673"/>
                      <a:gd name="T99" fmla="*/ 206 h 454"/>
                      <a:gd name="T100" fmla="*/ 257 w 673"/>
                      <a:gd name="T101" fmla="*/ 196 h 454"/>
                      <a:gd name="T102" fmla="*/ 257 w 673"/>
                      <a:gd name="T103" fmla="*/ 189 h 454"/>
                      <a:gd name="T104" fmla="*/ 289 w 673"/>
                      <a:gd name="T105" fmla="*/ 192 h 454"/>
                      <a:gd name="T106" fmla="*/ 312 w 673"/>
                      <a:gd name="T107" fmla="*/ 193 h 454"/>
                      <a:gd name="T108" fmla="*/ 328 w 673"/>
                      <a:gd name="T109" fmla="*/ 197 h 4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73" h="454">
                        <a:moveTo>
                          <a:pt x="673" y="410"/>
                        </a:moveTo>
                        <a:lnTo>
                          <a:pt x="671" y="398"/>
                        </a:lnTo>
                        <a:lnTo>
                          <a:pt x="667" y="385"/>
                        </a:lnTo>
                        <a:lnTo>
                          <a:pt x="660" y="372"/>
                        </a:lnTo>
                        <a:lnTo>
                          <a:pt x="649" y="358"/>
                        </a:lnTo>
                        <a:lnTo>
                          <a:pt x="633" y="343"/>
                        </a:lnTo>
                        <a:lnTo>
                          <a:pt x="610" y="328"/>
                        </a:lnTo>
                        <a:lnTo>
                          <a:pt x="580" y="312"/>
                        </a:lnTo>
                        <a:lnTo>
                          <a:pt x="542" y="295"/>
                        </a:lnTo>
                        <a:lnTo>
                          <a:pt x="551" y="294"/>
                        </a:lnTo>
                        <a:lnTo>
                          <a:pt x="561" y="293"/>
                        </a:lnTo>
                        <a:lnTo>
                          <a:pt x="571" y="295"/>
                        </a:lnTo>
                        <a:lnTo>
                          <a:pt x="582" y="297"/>
                        </a:lnTo>
                        <a:lnTo>
                          <a:pt x="593" y="300"/>
                        </a:lnTo>
                        <a:lnTo>
                          <a:pt x="604" y="303"/>
                        </a:lnTo>
                        <a:lnTo>
                          <a:pt x="615" y="307"/>
                        </a:lnTo>
                        <a:lnTo>
                          <a:pt x="626" y="311"/>
                        </a:lnTo>
                        <a:lnTo>
                          <a:pt x="623" y="305"/>
                        </a:lnTo>
                        <a:lnTo>
                          <a:pt x="618" y="299"/>
                        </a:lnTo>
                        <a:lnTo>
                          <a:pt x="611" y="293"/>
                        </a:lnTo>
                        <a:lnTo>
                          <a:pt x="603" y="286"/>
                        </a:lnTo>
                        <a:lnTo>
                          <a:pt x="593" y="281"/>
                        </a:lnTo>
                        <a:lnTo>
                          <a:pt x="581" y="275"/>
                        </a:lnTo>
                        <a:lnTo>
                          <a:pt x="570" y="270"/>
                        </a:lnTo>
                        <a:lnTo>
                          <a:pt x="557" y="265"/>
                        </a:lnTo>
                        <a:lnTo>
                          <a:pt x="545" y="260"/>
                        </a:lnTo>
                        <a:lnTo>
                          <a:pt x="532" y="254"/>
                        </a:lnTo>
                        <a:lnTo>
                          <a:pt x="518" y="249"/>
                        </a:lnTo>
                        <a:lnTo>
                          <a:pt x="505" y="244"/>
                        </a:lnTo>
                        <a:lnTo>
                          <a:pt x="493" y="238"/>
                        </a:lnTo>
                        <a:lnTo>
                          <a:pt x="482" y="233"/>
                        </a:lnTo>
                        <a:lnTo>
                          <a:pt x="472" y="227"/>
                        </a:lnTo>
                        <a:lnTo>
                          <a:pt x="463" y="220"/>
                        </a:lnTo>
                        <a:lnTo>
                          <a:pt x="474" y="222"/>
                        </a:lnTo>
                        <a:lnTo>
                          <a:pt x="487" y="223"/>
                        </a:lnTo>
                        <a:lnTo>
                          <a:pt x="501" y="225"/>
                        </a:lnTo>
                        <a:lnTo>
                          <a:pt x="516" y="227"/>
                        </a:lnTo>
                        <a:lnTo>
                          <a:pt x="533" y="230"/>
                        </a:lnTo>
                        <a:lnTo>
                          <a:pt x="548" y="233"/>
                        </a:lnTo>
                        <a:lnTo>
                          <a:pt x="563" y="236"/>
                        </a:lnTo>
                        <a:lnTo>
                          <a:pt x="577" y="239"/>
                        </a:lnTo>
                        <a:lnTo>
                          <a:pt x="567" y="225"/>
                        </a:lnTo>
                        <a:lnTo>
                          <a:pt x="553" y="209"/>
                        </a:lnTo>
                        <a:lnTo>
                          <a:pt x="535" y="195"/>
                        </a:lnTo>
                        <a:lnTo>
                          <a:pt x="515" y="181"/>
                        </a:lnTo>
                        <a:lnTo>
                          <a:pt x="494" y="168"/>
                        </a:lnTo>
                        <a:lnTo>
                          <a:pt x="473" y="155"/>
                        </a:lnTo>
                        <a:lnTo>
                          <a:pt x="453" y="143"/>
                        </a:lnTo>
                        <a:lnTo>
                          <a:pt x="433" y="134"/>
                        </a:lnTo>
                        <a:lnTo>
                          <a:pt x="442" y="132"/>
                        </a:lnTo>
                        <a:lnTo>
                          <a:pt x="452" y="132"/>
                        </a:lnTo>
                        <a:lnTo>
                          <a:pt x="462" y="133"/>
                        </a:lnTo>
                        <a:lnTo>
                          <a:pt x="472" y="135"/>
                        </a:lnTo>
                        <a:lnTo>
                          <a:pt x="482" y="137"/>
                        </a:lnTo>
                        <a:lnTo>
                          <a:pt x="492" y="139"/>
                        </a:lnTo>
                        <a:lnTo>
                          <a:pt x="501" y="141"/>
                        </a:lnTo>
                        <a:lnTo>
                          <a:pt x="511" y="143"/>
                        </a:lnTo>
                        <a:lnTo>
                          <a:pt x="505" y="134"/>
                        </a:lnTo>
                        <a:lnTo>
                          <a:pt x="498" y="125"/>
                        </a:lnTo>
                        <a:lnTo>
                          <a:pt x="490" y="118"/>
                        </a:lnTo>
                        <a:lnTo>
                          <a:pt x="481" y="111"/>
                        </a:lnTo>
                        <a:lnTo>
                          <a:pt x="472" y="104"/>
                        </a:lnTo>
                        <a:lnTo>
                          <a:pt x="462" y="99"/>
                        </a:lnTo>
                        <a:lnTo>
                          <a:pt x="450" y="94"/>
                        </a:lnTo>
                        <a:lnTo>
                          <a:pt x="439" y="89"/>
                        </a:lnTo>
                        <a:lnTo>
                          <a:pt x="427" y="86"/>
                        </a:lnTo>
                        <a:lnTo>
                          <a:pt x="414" y="82"/>
                        </a:lnTo>
                        <a:lnTo>
                          <a:pt x="401" y="79"/>
                        </a:lnTo>
                        <a:lnTo>
                          <a:pt x="388" y="77"/>
                        </a:lnTo>
                        <a:lnTo>
                          <a:pt x="372" y="76"/>
                        </a:lnTo>
                        <a:lnTo>
                          <a:pt x="358" y="75"/>
                        </a:lnTo>
                        <a:lnTo>
                          <a:pt x="343" y="74"/>
                        </a:lnTo>
                        <a:lnTo>
                          <a:pt x="327" y="74"/>
                        </a:lnTo>
                        <a:lnTo>
                          <a:pt x="400" y="49"/>
                        </a:lnTo>
                        <a:lnTo>
                          <a:pt x="382" y="40"/>
                        </a:lnTo>
                        <a:lnTo>
                          <a:pt x="363" y="34"/>
                        </a:lnTo>
                        <a:lnTo>
                          <a:pt x="345" y="31"/>
                        </a:lnTo>
                        <a:lnTo>
                          <a:pt x="327" y="31"/>
                        </a:lnTo>
                        <a:lnTo>
                          <a:pt x="310" y="33"/>
                        </a:lnTo>
                        <a:lnTo>
                          <a:pt x="295" y="37"/>
                        </a:lnTo>
                        <a:lnTo>
                          <a:pt x="282" y="42"/>
                        </a:lnTo>
                        <a:lnTo>
                          <a:pt x="272" y="49"/>
                        </a:lnTo>
                        <a:lnTo>
                          <a:pt x="270" y="45"/>
                        </a:lnTo>
                        <a:lnTo>
                          <a:pt x="267" y="40"/>
                        </a:lnTo>
                        <a:lnTo>
                          <a:pt x="265" y="35"/>
                        </a:lnTo>
                        <a:lnTo>
                          <a:pt x="263" y="29"/>
                        </a:lnTo>
                        <a:lnTo>
                          <a:pt x="263" y="23"/>
                        </a:lnTo>
                        <a:lnTo>
                          <a:pt x="266" y="15"/>
                        </a:lnTo>
                        <a:lnTo>
                          <a:pt x="272" y="9"/>
                        </a:lnTo>
                        <a:lnTo>
                          <a:pt x="283" y="3"/>
                        </a:lnTo>
                        <a:lnTo>
                          <a:pt x="255" y="0"/>
                        </a:lnTo>
                        <a:lnTo>
                          <a:pt x="229" y="0"/>
                        </a:lnTo>
                        <a:lnTo>
                          <a:pt x="205" y="4"/>
                        </a:lnTo>
                        <a:lnTo>
                          <a:pt x="184" y="10"/>
                        </a:lnTo>
                        <a:lnTo>
                          <a:pt x="164" y="19"/>
                        </a:lnTo>
                        <a:lnTo>
                          <a:pt x="147" y="30"/>
                        </a:lnTo>
                        <a:lnTo>
                          <a:pt x="133" y="42"/>
                        </a:lnTo>
                        <a:lnTo>
                          <a:pt x="121" y="55"/>
                        </a:lnTo>
                        <a:lnTo>
                          <a:pt x="112" y="70"/>
                        </a:lnTo>
                        <a:lnTo>
                          <a:pt x="106" y="87"/>
                        </a:lnTo>
                        <a:lnTo>
                          <a:pt x="104" y="103"/>
                        </a:lnTo>
                        <a:lnTo>
                          <a:pt x="104" y="119"/>
                        </a:lnTo>
                        <a:lnTo>
                          <a:pt x="108" y="135"/>
                        </a:lnTo>
                        <a:lnTo>
                          <a:pt x="114" y="150"/>
                        </a:lnTo>
                        <a:lnTo>
                          <a:pt x="125" y="166"/>
                        </a:lnTo>
                        <a:lnTo>
                          <a:pt x="139" y="180"/>
                        </a:lnTo>
                        <a:lnTo>
                          <a:pt x="126" y="180"/>
                        </a:lnTo>
                        <a:lnTo>
                          <a:pt x="111" y="181"/>
                        </a:lnTo>
                        <a:lnTo>
                          <a:pt x="95" y="182"/>
                        </a:lnTo>
                        <a:lnTo>
                          <a:pt x="79" y="185"/>
                        </a:lnTo>
                        <a:lnTo>
                          <a:pt x="63" y="190"/>
                        </a:lnTo>
                        <a:lnTo>
                          <a:pt x="48" y="196"/>
                        </a:lnTo>
                        <a:lnTo>
                          <a:pt x="35" y="203"/>
                        </a:lnTo>
                        <a:lnTo>
                          <a:pt x="22" y="213"/>
                        </a:lnTo>
                        <a:lnTo>
                          <a:pt x="12" y="226"/>
                        </a:lnTo>
                        <a:lnTo>
                          <a:pt x="4" y="240"/>
                        </a:lnTo>
                        <a:lnTo>
                          <a:pt x="1" y="257"/>
                        </a:lnTo>
                        <a:lnTo>
                          <a:pt x="0" y="277"/>
                        </a:lnTo>
                        <a:lnTo>
                          <a:pt x="4" y="301"/>
                        </a:lnTo>
                        <a:lnTo>
                          <a:pt x="13" y="327"/>
                        </a:lnTo>
                        <a:lnTo>
                          <a:pt x="27" y="356"/>
                        </a:lnTo>
                        <a:lnTo>
                          <a:pt x="48" y="390"/>
                        </a:lnTo>
                        <a:lnTo>
                          <a:pt x="55" y="380"/>
                        </a:lnTo>
                        <a:lnTo>
                          <a:pt x="62" y="366"/>
                        </a:lnTo>
                        <a:lnTo>
                          <a:pt x="68" y="352"/>
                        </a:lnTo>
                        <a:lnTo>
                          <a:pt x="75" y="342"/>
                        </a:lnTo>
                        <a:lnTo>
                          <a:pt x="80" y="353"/>
                        </a:lnTo>
                        <a:lnTo>
                          <a:pt x="86" y="365"/>
                        </a:lnTo>
                        <a:lnTo>
                          <a:pt x="91" y="377"/>
                        </a:lnTo>
                        <a:lnTo>
                          <a:pt x="97" y="389"/>
                        </a:lnTo>
                        <a:lnTo>
                          <a:pt x="105" y="400"/>
                        </a:lnTo>
                        <a:lnTo>
                          <a:pt x="112" y="409"/>
                        </a:lnTo>
                        <a:lnTo>
                          <a:pt x="121" y="418"/>
                        </a:lnTo>
                        <a:lnTo>
                          <a:pt x="130" y="424"/>
                        </a:lnTo>
                        <a:lnTo>
                          <a:pt x="132" y="366"/>
                        </a:lnTo>
                        <a:lnTo>
                          <a:pt x="144" y="377"/>
                        </a:lnTo>
                        <a:lnTo>
                          <a:pt x="156" y="387"/>
                        </a:lnTo>
                        <a:lnTo>
                          <a:pt x="167" y="396"/>
                        </a:lnTo>
                        <a:lnTo>
                          <a:pt x="180" y="405"/>
                        </a:lnTo>
                        <a:lnTo>
                          <a:pt x="191" y="413"/>
                        </a:lnTo>
                        <a:lnTo>
                          <a:pt x="202" y="420"/>
                        </a:lnTo>
                        <a:lnTo>
                          <a:pt x="213" y="427"/>
                        </a:lnTo>
                        <a:lnTo>
                          <a:pt x="224" y="433"/>
                        </a:lnTo>
                        <a:lnTo>
                          <a:pt x="235" y="438"/>
                        </a:lnTo>
                        <a:lnTo>
                          <a:pt x="246" y="442"/>
                        </a:lnTo>
                        <a:lnTo>
                          <a:pt x="256" y="445"/>
                        </a:lnTo>
                        <a:lnTo>
                          <a:pt x="266" y="448"/>
                        </a:lnTo>
                        <a:lnTo>
                          <a:pt x="276" y="451"/>
                        </a:lnTo>
                        <a:lnTo>
                          <a:pt x="285" y="452"/>
                        </a:lnTo>
                        <a:lnTo>
                          <a:pt x="294" y="454"/>
                        </a:lnTo>
                        <a:lnTo>
                          <a:pt x="302" y="454"/>
                        </a:lnTo>
                        <a:lnTo>
                          <a:pt x="295" y="449"/>
                        </a:lnTo>
                        <a:lnTo>
                          <a:pt x="287" y="443"/>
                        </a:lnTo>
                        <a:lnTo>
                          <a:pt x="280" y="438"/>
                        </a:lnTo>
                        <a:lnTo>
                          <a:pt x="272" y="432"/>
                        </a:lnTo>
                        <a:lnTo>
                          <a:pt x="265" y="427"/>
                        </a:lnTo>
                        <a:lnTo>
                          <a:pt x="259" y="419"/>
                        </a:lnTo>
                        <a:lnTo>
                          <a:pt x="254" y="413"/>
                        </a:lnTo>
                        <a:lnTo>
                          <a:pt x="251" y="406"/>
                        </a:lnTo>
                        <a:lnTo>
                          <a:pt x="261" y="410"/>
                        </a:lnTo>
                        <a:lnTo>
                          <a:pt x="271" y="414"/>
                        </a:lnTo>
                        <a:lnTo>
                          <a:pt x="283" y="418"/>
                        </a:lnTo>
                        <a:lnTo>
                          <a:pt x="294" y="422"/>
                        </a:lnTo>
                        <a:lnTo>
                          <a:pt x="306" y="427"/>
                        </a:lnTo>
                        <a:lnTo>
                          <a:pt x="319" y="430"/>
                        </a:lnTo>
                        <a:lnTo>
                          <a:pt x="332" y="434"/>
                        </a:lnTo>
                        <a:lnTo>
                          <a:pt x="344" y="437"/>
                        </a:lnTo>
                        <a:lnTo>
                          <a:pt x="357" y="440"/>
                        </a:lnTo>
                        <a:lnTo>
                          <a:pt x="369" y="443"/>
                        </a:lnTo>
                        <a:lnTo>
                          <a:pt x="382" y="445"/>
                        </a:lnTo>
                        <a:lnTo>
                          <a:pt x="394" y="447"/>
                        </a:lnTo>
                        <a:lnTo>
                          <a:pt x="406" y="448"/>
                        </a:lnTo>
                        <a:lnTo>
                          <a:pt x="417" y="449"/>
                        </a:lnTo>
                        <a:lnTo>
                          <a:pt x="427" y="449"/>
                        </a:lnTo>
                        <a:lnTo>
                          <a:pt x="437" y="448"/>
                        </a:lnTo>
                        <a:lnTo>
                          <a:pt x="426" y="440"/>
                        </a:lnTo>
                        <a:lnTo>
                          <a:pt x="414" y="432"/>
                        </a:lnTo>
                        <a:lnTo>
                          <a:pt x="403" y="422"/>
                        </a:lnTo>
                        <a:lnTo>
                          <a:pt x="392" y="413"/>
                        </a:lnTo>
                        <a:lnTo>
                          <a:pt x="380" y="404"/>
                        </a:lnTo>
                        <a:lnTo>
                          <a:pt x="371" y="395"/>
                        </a:lnTo>
                        <a:lnTo>
                          <a:pt x="363" y="387"/>
                        </a:lnTo>
                        <a:lnTo>
                          <a:pt x="356" y="379"/>
                        </a:lnTo>
                        <a:lnTo>
                          <a:pt x="367" y="382"/>
                        </a:lnTo>
                        <a:lnTo>
                          <a:pt x="380" y="385"/>
                        </a:lnTo>
                        <a:lnTo>
                          <a:pt x="394" y="388"/>
                        </a:lnTo>
                        <a:lnTo>
                          <a:pt x="408" y="392"/>
                        </a:lnTo>
                        <a:lnTo>
                          <a:pt x="423" y="396"/>
                        </a:lnTo>
                        <a:lnTo>
                          <a:pt x="438" y="400"/>
                        </a:lnTo>
                        <a:lnTo>
                          <a:pt x="454" y="404"/>
                        </a:lnTo>
                        <a:lnTo>
                          <a:pt x="469" y="407"/>
                        </a:lnTo>
                        <a:lnTo>
                          <a:pt x="484" y="411"/>
                        </a:lnTo>
                        <a:lnTo>
                          <a:pt x="498" y="414"/>
                        </a:lnTo>
                        <a:lnTo>
                          <a:pt x="512" y="416"/>
                        </a:lnTo>
                        <a:lnTo>
                          <a:pt x="526" y="418"/>
                        </a:lnTo>
                        <a:lnTo>
                          <a:pt x="538" y="420"/>
                        </a:lnTo>
                        <a:lnTo>
                          <a:pt x="549" y="420"/>
                        </a:lnTo>
                        <a:lnTo>
                          <a:pt x="559" y="420"/>
                        </a:lnTo>
                        <a:lnTo>
                          <a:pt x="567" y="418"/>
                        </a:lnTo>
                        <a:lnTo>
                          <a:pt x="557" y="413"/>
                        </a:lnTo>
                        <a:lnTo>
                          <a:pt x="546" y="408"/>
                        </a:lnTo>
                        <a:lnTo>
                          <a:pt x="535" y="404"/>
                        </a:lnTo>
                        <a:lnTo>
                          <a:pt x="525" y="399"/>
                        </a:lnTo>
                        <a:lnTo>
                          <a:pt x="514" y="394"/>
                        </a:lnTo>
                        <a:lnTo>
                          <a:pt x="506" y="389"/>
                        </a:lnTo>
                        <a:lnTo>
                          <a:pt x="500" y="383"/>
                        </a:lnTo>
                        <a:lnTo>
                          <a:pt x="496" y="376"/>
                        </a:lnTo>
                        <a:lnTo>
                          <a:pt x="515" y="379"/>
                        </a:lnTo>
                        <a:lnTo>
                          <a:pt x="534" y="381"/>
                        </a:lnTo>
                        <a:lnTo>
                          <a:pt x="550" y="383"/>
                        </a:lnTo>
                        <a:lnTo>
                          <a:pt x="565" y="384"/>
                        </a:lnTo>
                        <a:lnTo>
                          <a:pt x="579" y="385"/>
                        </a:lnTo>
                        <a:lnTo>
                          <a:pt x="593" y="385"/>
                        </a:lnTo>
                        <a:lnTo>
                          <a:pt x="604" y="386"/>
                        </a:lnTo>
                        <a:lnTo>
                          <a:pt x="615" y="387"/>
                        </a:lnTo>
                        <a:lnTo>
                          <a:pt x="625" y="388"/>
                        </a:lnTo>
                        <a:lnTo>
                          <a:pt x="634" y="389"/>
                        </a:lnTo>
                        <a:lnTo>
                          <a:pt x="642" y="390"/>
                        </a:lnTo>
                        <a:lnTo>
                          <a:pt x="649" y="393"/>
                        </a:lnTo>
                        <a:lnTo>
                          <a:pt x="656" y="396"/>
                        </a:lnTo>
                        <a:lnTo>
                          <a:pt x="663" y="399"/>
                        </a:lnTo>
                        <a:lnTo>
                          <a:pt x="668" y="404"/>
                        </a:lnTo>
                        <a:lnTo>
                          <a:pt x="673" y="410"/>
                        </a:lnTo>
                        <a:close/>
                      </a:path>
                    </a:pathLst>
                  </a:custGeom>
                  <a:solidFill>
                    <a:srgbClr val="00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225" name="Group 1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1" y="1149"/>
                    <a:ext cx="284" cy="163"/>
                    <a:chOff x="5011" y="1149"/>
                    <a:chExt cx="284" cy="163"/>
                  </a:xfrm>
                </p:grpSpPr>
                <p:sp>
                  <p:nvSpPr>
                    <p:cNvPr id="2226" name="Freeform 1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8" y="1149"/>
                      <a:ext cx="247" cy="163"/>
                    </a:xfrm>
                    <a:custGeom>
                      <a:avLst/>
                      <a:gdLst>
                        <a:gd name="T0" fmla="*/ 29 w 494"/>
                        <a:gd name="T1" fmla="*/ 53 h 325"/>
                        <a:gd name="T2" fmla="*/ 42 w 494"/>
                        <a:gd name="T3" fmla="*/ 56 h 325"/>
                        <a:gd name="T4" fmla="*/ 28 w 494"/>
                        <a:gd name="T5" fmla="*/ 80 h 325"/>
                        <a:gd name="T6" fmla="*/ 0 w 494"/>
                        <a:gd name="T7" fmla="*/ 126 h 325"/>
                        <a:gd name="T8" fmla="*/ 14 w 494"/>
                        <a:gd name="T9" fmla="*/ 109 h 325"/>
                        <a:gd name="T10" fmla="*/ 49 w 494"/>
                        <a:gd name="T11" fmla="*/ 71 h 325"/>
                        <a:gd name="T12" fmla="*/ 63 w 494"/>
                        <a:gd name="T13" fmla="*/ 66 h 325"/>
                        <a:gd name="T14" fmla="*/ 72 w 494"/>
                        <a:gd name="T15" fmla="*/ 71 h 325"/>
                        <a:gd name="T16" fmla="*/ 59 w 494"/>
                        <a:gd name="T17" fmla="*/ 98 h 325"/>
                        <a:gd name="T18" fmla="*/ 54 w 494"/>
                        <a:gd name="T19" fmla="*/ 150 h 325"/>
                        <a:gd name="T20" fmla="*/ 55 w 494"/>
                        <a:gd name="T21" fmla="*/ 121 h 325"/>
                        <a:gd name="T22" fmla="*/ 78 w 494"/>
                        <a:gd name="T23" fmla="*/ 82 h 325"/>
                        <a:gd name="T24" fmla="*/ 91 w 494"/>
                        <a:gd name="T25" fmla="*/ 80 h 325"/>
                        <a:gd name="T26" fmla="*/ 101 w 494"/>
                        <a:gd name="T27" fmla="*/ 84 h 325"/>
                        <a:gd name="T28" fmla="*/ 94 w 494"/>
                        <a:gd name="T29" fmla="*/ 106 h 325"/>
                        <a:gd name="T30" fmla="*/ 105 w 494"/>
                        <a:gd name="T31" fmla="*/ 151 h 325"/>
                        <a:gd name="T32" fmla="*/ 104 w 494"/>
                        <a:gd name="T33" fmla="*/ 146 h 325"/>
                        <a:gd name="T34" fmla="*/ 101 w 494"/>
                        <a:gd name="T35" fmla="*/ 103 h 325"/>
                        <a:gd name="T36" fmla="*/ 125 w 494"/>
                        <a:gd name="T37" fmla="*/ 107 h 325"/>
                        <a:gd name="T38" fmla="*/ 163 w 494"/>
                        <a:gd name="T39" fmla="*/ 147 h 325"/>
                        <a:gd name="T40" fmla="*/ 156 w 494"/>
                        <a:gd name="T41" fmla="*/ 137 h 325"/>
                        <a:gd name="T42" fmla="*/ 126 w 494"/>
                        <a:gd name="T43" fmla="*/ 102 h 325"/>
                        <a:gd name="T44" fmla="*/ 137 w 494"/>
                        <a:gd name="T45" fmla="*/ 100 h 325"/>
                        <a:gd name="T46" fmla="*/ 169 w 494"/>
                        <a:gd name="T47" fmla="*/ 115 h 325"/>
                        <a:gd name="T48" fmla="*/ 209 w 494"/>
                        <a:gd name="T49" fmla="*/ 131 h 325"/>
                        <a:gd name="T50" fmla="*/ 242 w 494"/>
                        <a:gd name="T51" fmla="*/ 143 h 325"/>
                        <a:gd name="T52" fmla="*/ 228 w 494"/>
                        <a:gd name="T53" fmla="*/ 135 h 325"/>
                        <a:gd name="T54" fmla="*/ 193 w 494"/>
                        <a:gd name="T55" fmla="*/ 119 h 325"/>
                        <a:gd name="T56" fmla="*/ 158 w 494"/>
                        <a:gd name="T57" fmla="*/ 103 h 325"/>
                        <a:gd name="T58" fmla="*/ 136 w 494"/>
                        <a:gd name="T59" fmla="*/ 93 h 325"/>
                        <a:gd name="T60" fmla="*/ 156 w 494"/>
                        <a:gd name="T61" fmla="*/ 91 h 325"/>
                        <a:gd name="T62" fmla="*/ 202 w 494"/>
                        <a:gd name="T63" fmla="*/ 101 h 325"/>
                        <a:gd name="T64" fmla="*/ 187 w 494"/>
                        <a:gd name="T65" fmla="*/ 93 h 325"/>
                        <a:gd name="T66" fmla="*/ 158 w 494"/>
                        <a:gd name="T67" fmla="*/ 87 h 325"/>
                        <a:gd name="T68" fmla="*/ 132 w 494"/>
                        <a:gd name="T69" fmla="*/ 86 h 325"/>
                        <a:gd name="T70" fmla="*/ 117 w 494"/>
                        <a:gd name="T71" fmla="*/ 85 h 325"/>
                        <a:gd name="T72" fmla="*/ 142 w 494"/>
                        <a:gd name="T73" fmla="*/ 66 h 325"/>
                        <a:gd name="T74" fmla="*/ 187 w 494"/>
                        <a:gd name="T75" fmla="*/ 69 h 325"/>
                        <a:gd name="T76" fmla="*/ 161 w 494"/>
                        <a:gd name="T77" fmla="*/ 61 h 325"/>
                        <a:gd name="T78" fmla="*/ 132 w 494"/>
                        <a:gd name="T79" fmla="*/ 62 h 325"/>
                        <a:gd name="T80" fmla="*/ 115 w 494"/>
                        <a:gd name="T81" fmla="*/ 71 h 325"/>
                        <a:gd name="T82" fmla="*/ 107 w 494"/>
                        <a:gd name="T83" fmla="*/ 80 h 325"/>
                        <a:gd name="T84" fmla="*/ 98 w 494"/>
                        <a:gd name="T85" fmla="*/ 78 h 325"/>
                        <a:gd name="T86" fmla="*/ 87 w 494"/>
                        <a:gd name="T87" fmla="*/ 73 h 325"/>
                        <a:gd name="T88" fmla="*/ 98 w 494"/>
                        <a:gd name="T89" fmla="*/ 49 h 325"/>
                        <a:gd name="T90" fmla="*/ 145 w 494"/>
                        <a:gd name="T91" fmla="*/ 24 h 325"/>
                        <a:gd name="T92" fmla="*/ 137 w 494"/>
                        <a:gd name="T93" fmla="*/ 19 h 325"/>
                        <a:gd name="T94" fmla="*/ 109 w 494"/>
                        <a:gd name="T95" fmla="*/ 30 h 325"/>
                        <a:gd name="T96" fmla="*/ 89 w 494"/>
                        <a:gd name="T97" fmla="*/ 50 h 325"/>
                        <a:gd name="T98" fmla="*/ 77 w 494"/>
                        <a:gd name="T99" fmla="*/ 67 h 325"/>
                        <a:gd name="T100" fmla="*/ 69 w 494"/>
                        <a:gd name="T101" fmla="*/ 66 h 325"/>
                        <a:gd name="T102" fmla="*/ 59 w 494"/>
                        <a:gd name="T103" fmla="*/ 62 h 325"/>
                        <a:gd name="T104" fmla="*/ 66 w 494"/>
                        <a:gd name="T105" fmla="*/ 34 h 325"/>
                        <a:gd name="T106" fmla="*/ 91 w 494"/>
                        <a:gd name="T107" fmla="*/ 4 h 325"/>
                        <a:gd name="T108" fmla="*/ 70 w 494"/>
                        <a:gd name="T109" fmla="*/ 17 h 325"/>
                        <a:gd name="T110" fmla="*/ 49 w 494"/>
                        <a:gd name="T111" fmla="*/ 54 h 325"/>
                        <a:gd name="T112" fmla="*/ 36 w 494"/>
                        <a:gd name="T113" fmla="*/ 55 h 325"/>
                        <a:gd name="T114" fmla="*/ 23 w 494"/>
                        <a:gd name="T115" fmla="*/ 49 h 325"/>
                        <a:gd name="T116" fmla="*/ 21 w 494"/>
                        <a:gd name="T117" fmla="*/ 48 h 325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494" h="325">
                          <a:moveTo>
                            <a:pt x="37" y="99"/>
                          </a:moveTo>
                          <a:lnTo>
                            <a:pt x="44" y="102"/>
                          </a:lnTo>
                          <a:lnTo>
                            <a:pt x="52" y="104"/>
                          </a:lnTo>
                          <a:lnTo>
                            <a:pt x="58" y="105"/>
                          </a:lnTo>
                          <a:lnTo>
                            <a:pt x="66" y="106"/>
                          </a:lnTo>
                          <a:lnTo>
                            <a:pt x="72" y="107"/>
                          </a:lnTo>
                          <a:lnTo>
                            <a:pt x="78" y="109"/>
                          </a:lnTo>
                          <a:lnTo>
                            <a:pt x="84" y="112"/>
                          </a:lnTo>
                          <a:lnTo>
                            <a:pt x="89" y="116"/>
                          </a:lnTo>
                          <a:lnTo>
                            <a:pt x="87" y="125"/>
                          </a:lnTo>
                          <a:lnTo>
                            <a:pt x="75" y="139"/>
                          </a:lnTo>
                          <a:lnTo>
                            <a:pt x="56" y="160"/>
                          </a:lnTo>
                          <a:lnTo>
                            <a:pt x="36" y="182"/>
                          </a:lnTo>
                          <a:lnTo>
                            <a:pt x="17" y="205"/>
                          </a:lnTo>
                          <a:lnTo>
                            <a:pt x="3" y="229"/>
                          </a:lnTo>
                          <a:lnTo>
                            <a:pt x="0" y="251"/>
                          </a:lnTo>
                          <a:lnTo>
                            <a:pt x="10" y="269"/>
                          </a:lnTo>
                          <a:lnTo>
                            <a:pt x="9" y="254"/>
                          </a:lnTo>
                          <a:lnTo>
                            <a:pt x="16" y="236"/>
                          </a:lnTo>
                          <a:lnTo>
                            <a:pt x="28" y="217"/>
                          </a:lnTo>
                          <a:lnTo>
                            <a:pt x="44" y="196"/>
                          </a:lnTo>
                          <a:lnTo>
                            <a:pt x="63" y="176"/>
                          </a:lnTo>
                          <a:lnTo>
                            <a:pt x="81" y="157"/>
                          </a:lnTo>
                          <a:lnTo>
                            <a:pt x="98" y="141"/>
                          </a:lnTo>
                          <a:lnTo>
                            <a:pt x="112" y="126"/>
                          </a:lnTo>
                          <a:lnTo>
                            <a:pt x="116" y="128"/>
                          </a:lnTo>
                          <a:lnTo>
                            <a:pt x="121" y="130"/>
                          </a:lnTo>
                          <a:lnTo>
                            <a:pt x="126" y="132"/>
                          </a:lnTo>
                          <a:lnTo>
                            <a:pt x="131" y="134"/>
                          </a:lnTo>
                          <a:lnTo>
                            <a:pt x="136" y="136"/>
                          </a:lnTo>
                          <a:lnTo>
                            <a:pt x="140" y="139"/>
                          </a:lnTo>
                          <a:lnTo>
                            <a:pt x="144" y="141"/>
                          </a:lnTo>
                          <a:lnTo>
                            <a:pt x="148" y="143"/>
                          </a:lnTo>
                          <a:lnTo>
                            <a:pt x="142" y="155"/>
                          </a:lnTo>
                          <a:lnTo>
                            <a:pt x="131" y="173"/>
                          </a:lnTo>
                          <a:lnTo>
                            <a:pt x="117" y="196"/>
                          </a:lnTo>
                          <a:lnTo>
                            <a:pt x="104" y="222"/>
                          </a:lnTo>
                          <a:lnTo>
                            <a:pt x="96" y="249"/>
                          </a:lnTo>
                          <a:lnTo>
                            <a:pt x="96" y="274"/>
                          </a:lnTo>
                          <a:lnTo>
                            <a:pt x="108" y="299"/>
                          </a:lnTo>
                          <a:lnTo>
                            <a:pt x="135" y="318"/>
                          </a:lnTo>
                          <a:lnTo>
                            <a:pt x="116" y="292"/>
                          </a:lnTo>
                          <a:lnTo>
                            <a:pt x="108" y="266"/>
                          </a:lnTo>
                          <a:lnTo>
                            <a:pt x="110" y="242"/>
                          </a:lnTo>
                          <a:lnTo>
                            <a:pt x="118" y="220"/>
                          </a:lnTo>
                          <a:lnTo>
                            <a:pt x="129" y="198"/>
                          </a:lnTo>
                          <a:lnTo>
                            <a:pt x="143" y="180"/>
                          </a:lnTo>
                          <a:lnTo>
                            <a:pt x="155" y="164"/>
                          </a:lnTo>
                          <a:lnTo>
                            <a:pt x="163" y="152"/>
                          </a:lnTo>
                          <a:lnTo>
                            <a:pt x="170" y="155"/>
                          </a:lnTo>
                          <a:lnTo>
                            <a:pt x="176" y="157"/>
                          </a:lnTo>
                          <a:lnTo>
                            <a:pt x="182" y="160"/>
                          </a:lnTo>
                          <a:lnTo>
                            <a:pt x="187" y="162"/>
                          </a:lnTo>
                          <a:lnTo>
                            <a:pt x="192" y="164"/>
                          </a:lnTo>
                          <a:lnTo>
                            <a:pt x="196" y="166"/>
                          </a:lnTo>
                          <a:lnTo>
                            <a:pt x="202" y="168"/>
                          </a:lnTo>
                          <a:lnTo>
                            <a:pt x="207" y="170"/>
                          </a:lnTo>
                          <a:lnTo>
                            <a:pt x="204" y="179"/>
                          </a:lnTo>
                          <a:lnTo>
                            <a:pt x="196" y="193"/>
                          </a:lnTo>
                          <a:lnTo>
                            <a:pt x="188" y="211"/>
                          </a:lnTo>
                          <a:lnTo>
                            <a:pt x="182" y="232"/>
                          </a:lnTo>
                          <a:lnTo>
                            <a:pt x="181" y="254"/>
                          </a:lnTo>
                          <a:lnTo>
                            <a:pt x="189" y="279"/>
                          </a:lnTo>
                          <a:lnTo>
                            <a:pt x="210" y="302"/>
                          </a:lnTo>
                          <a:lnTo>
                            <a:pt x="245" y="325"/>
                          </a:lnTo>
                          <a:lnTo>
                            <a:pt x="235" y="317"/>
                          </a:lnTo>
                          <a:lnTo>
                            <a:pt x="221" y="306"/>
                          </a:lnTo>
                          <a:lnTo>
                            <a:pt x="208" y="292"/>
                          </a:lnTo>
                          <a:lnTo>
                            <a:pt x="196" y="274"/>
                          </a:lnTo>
                          <a:lnTo>
                            <a:pt x="190" y="254"/>
                          </a:lnTo>
                          <a:lnTo>
                            <a:pt x="191" y="232"/>
                          </a:lnTo>
                          <a:lnTo>
                            <a:pt x="202" y="206"/>
                          </a:lnTo>
                          <a:lnTo>
                            <a:pt x="225" y="178"/>
                          </a:lnTo>
                          <a:lnTo>
                            <a:pt x="231" y="184"/>
                          </a:lnTo>
                          <a:lnTo>
                            <a:pt x="239" y="196"/>
                          </a:lnTo>
                          <a:lnTo>
                            <a:pt x="249" y="213"/>
                          </a:lnTo>
                          <a:lnTo>
                            <a:pt x="262" y="233"/>
                          </a:lnTo>
                          <a:lnTo>
                            <a:pt x="279" y="253"/>
                          </a:lnTo>
                          <a:lnTo>
                            <a:pt x="300" y="274"/>
                          </a:lnTo>
                          <a:lnTo>
                            <a:pt x="326" y="294"/>
                          </a:lnTo>
                          <a:lnTo>
                            <a:pt x="360" y="310"/>
                          </a:lnTo>
                          <a:lnTo>
                            <a:pt x="347" y="301"/>
                          </a:lnTo>
                          <a:lnTo>
                            <a:pt x="330" y="289"/>
                          </a:lnTo>
                          <a:lnTo>
                            <a:pt x="311" y="273"/>
                          </a:lnTo>
                          <a:lnTo>
                            <a:pt x="292" y="256"/>
                          </a:lnTo>
                          <a:lnTo>
                            <a:pt x="275" y="239"/>
                          </a:lnTo>
                          <a:lnTo>
                            <a:pt x="260" y="221"/>
                          </a:lnTo>
                          <a:lnTo>
                            <a:pt x="251" y="204"/>
                          </a:lnTo>
                          <a:lnTo>
                            <a:pt x="250" y="189"/>
                          </a:lnTo>
                          <a:lnTo>
                            <a:pt x="255" y="191"/>
                          </a:lnTo>
                          <a:lnTo>
                            <a:pt x="262" y="195"/>
                          </a:lnTo>
                          <a:lnTo>
                            <a:pt x="274" y="200"/>
                          </a:lnTo>
                          <a:lnTo>
                            <a:pt x="288" y="206"/>
                          </a:lnTo>
                          <a:lnTo>
                            <a:pt x="303" y="214"/>
                          </a:lnTo>
                          <a:lnTo>
                            <a:pt x="320" y="221"/>
                          </a:lnTo>
                          <a:lnTo>
                            <a:pt x="338" y="229"/>
                          </a:lnTo>
                          <a:lnTo>
                            <a:pt x="358" y="238"/>
                          </a:lnTo>
                          <a:lnTo>
                            <a:pt x="378" y="246"/>
                          </a:lnTo>
                          <a:lnTo>
                            <a:pt x="397" y="255"/>
                          </a:lnTo>
                          <a:lnTo>
                            <a:pt x="417" y="262"/>
                          </a:lnTo>
                          <a:lnTo>
                            <a:pt x="436" y="270"/>
                          </a:lnTo>
                          <a:lnTo>
                            <a:pt x="453" y="277"/>
                          </a:lnTo>
                          <a:lnTo>
                            <a:pt x="468" y="282"/>
                          </a:lnTo>
                          <a:lnTo>
                            <a:pt x="483" y="286"/>
                          </a:lnTo>
                          <a:lnTo>
                            <a:pt x="494" y="289"/>
                          </a:lnTo>
                          <a:lnTo>
                            <a:pt x="483" y="283"/>
                          </a:lnTo>
                          <a:lnTo>
                            <a:pt x="470" y="277"/>
                          </a:lnTo>
                          <a:lnTo>
                            <a:pt x="455" y="269"/>
                          </a:lnTo>
                          <a:lnTo>
                            <a:pt x="439" y="261"/>
                          </a:lnTo>
                          <a:lnTo>
                            <a:pt x="422" y="254"/>
                          </a:lnTo>
                          <a:lnTo>
                            <a:pt x="403" y="245"/>
                          </a:lnTo>
                          <a:lnTo>
                            <a:pt x="385" y="237"/>
                          </a:lnTo>
                          <a:lnTo>
                            <a:pt x="367" y="229"/>
                          </a:lnTo>
                          <a:lnTo>
                            <a:pt x="349" y="221"/>
                          </a:lnTo>
                          <a:lnTo>
                            <a:pt x="331" y="214"/>
                          </a:lnTo>
                          <a:lnTo>
                            <a:pt x="315" y="206"/>
                          </a:lnTo>
                          <a:lnTo>
                            <a:pt x="301" y="199"/>
                          </a:lnTo>
                          <a:lnTo>
                            <a:pt x="288" y="194"/>
                          </a:lnTo>
                          <a:lnTo>
                            <a:pt x="278" y="189"/>
                          </a:lnTo>
                          <a:lnTo>
                            <a:pt x="271" y="186"/>
                          </a:lnTo>
                          <a:lnTo>
                            <a:pt x="265" y="184"/>
                          </a:lnTo>
                          <a:lnTo>
                            <a:pt x="275" y="180"/>
                          </a:lnTo>
                          <a:lnTo>
                            <a:pt x="291" y="180"/>
                          </a:lnTo>
                          <a:lnTo>
                            <a:pt x="312" y="182"/>
                          </a:lnTo>
                          <a:lnTo>
                            <a:pt x="335" y="185"/>
                          </a:lnTo>
                          <a:lnTo>
                            <a:pt x="360" y="190"/>
                          </a:lnTo>
                          <a:lnTo>
                            <a:pt x="383" y="196"/>
                          </a:lnTo>
                          <a:lnTo>
                            <a:pt x="403" y="201"/>
                          </a:lnTo>
                          <a:lnTo>
                            <a:pt x="419" y="205"/>
                          </a:lnTo>
                          <a:lnTo>
                            <a:pt x="404" y="197"/>
                          </a:lnTo>
                          <a:lnTo>
                            <a:pt x="389" y="190"/>
                          </a:lnTo>
                          <a:lnTo>
                            <a:pt x="374" y="185"/>
                          </a:lnTo>
                          <a:lnTo>
                            <a:pt x="359" y="181"/>
                          </a:lnTo>
                          <a:lnTo>
                            <a:pt x="344" y="177"/>
                          </a:lnTo>
                          <a:lnTo>
                            <a:pt x="329" y="175"/>
                          </a:lnTo>
                          <a:lnTo>
                            <a:pt x="315" y="173"/>
                          </a:lnTo>
                          <a:lnTo>
                            <a:pt x="301" y="172"/>
                          </a:lnTo>
                          <a:lnTo>
                            <a:pt x="288" y="171"/>
                          </a:lnTo>
                          <a:lnTo>
                            <a:pt x="276" y="171"/>
                          </a:lnTo>
                          <a:lnTo>
                            <a:pt x="264" y="171"/>
                          </a:lnTo>
                          <a:lnTo>
                            <a:pt x="254" y="171"/>
                          </a:lnTo>
                          <a:lnTo>
                            <a:pt x="246" y="171"/>
                          </a:lnTo>
                          <a:lnTo>
                            <a:pt x="239" y="171"/>
                          </a:lnTo>
                          <a:lnTo>
                            <a:pt x="233" y="170"/>
                          </a:lnTo>
                          <a:lnTo>
                            <a:pt x="229" y="169"/>
                          </a:lnTo>
                          <a:lnTo>
                            <a:pt x="242" y="150"/>
                          </a:lnTo>
                          <a:lnTo>
                            <a:pt x="261" y="137"/>
                          </a:lnTo>
                          <a:lnTo>
                            <a:pt x="284" y="131"/>
                          </a:lnTo>
                          <a:lnTo>
                            <a:pt x="308" y="129"/>
                          </a:lnTo>
                          <a:lnTo>
                            <a:pt x="332" y="131"/>
                          </a:lnTo>
                          <a:lnTo>
                            <a:pt x="355" y="134"/>
                          </a:lnTo>
                          <a:lnTo>
                            <a:pt x="374" y="137"/>
                          </a:lnTo>
                          <a:lnTo>
                            <a:pt x="387" y="139"/>
                          </a:lnTo>
                          <a:lnTo>
                            <a:pt x="363" y="131"/>
                          </a:lnTo>
                          <a:lnTo>
                            <a:pt x="342" y="125"/>
                          </a:lnTo>
                          <a:lnTo>
                            <a:pt x="322" y="121"/>
                          </a:lnTo>
                          <a:lnTo>
                            <a:pt x="305" y="119"/>
                          </a:lnTo>
                          <a:lnTo>
                            <a:pt x="290" y="119"/>
                          </a:lnTo>
                          <a:lnTo>
                            <a:pt x="276" y="121"/>
                          </a:lnTo>
                          <a:lnTo>
                            <a:pt x="263" y="123"/>
                          </a:lnTo>
                          <a:lnTo>
                            <a:pt x="253" y="127"/>
                          </a:lnTo>
                          <a:lnTo>
                            <a:pt x="244" y="131"/>
                          </a:lnTo>
                          <a:lnTo>
                            <a:pt x="237" y="136"/>
                          </a:lnTo>
                          <a:lnTo>
                            <a:pt x="230" y="141"/>
                          </a:lnTo>
                          <a:lnTo>
                            <a:pt x="225" y="146"/>
                          </a:lnTo>
                          <a:lnTo>
                            <a:pt x="220" y="151"/>
                          </a:lnTo>
                          <a:lnTo>
                            <a:pt x="217" y="155"/>
                          </a:lnTo>
                          <a:lnTo>
                            <a:pt x="213" y="159"/>
                          </a:lnTo>
                          <a:lnTo>
                            <a:pt x="211" y="161"/>
                          </a:lnTo>
                          <a:lnTo>
                            <a:pt x="206" y="159"/>
                          </a:lnTo>
                          <a:lnTo>
                            <a:pt x="201" y="157"/>
                          </a:lnTo>
                          <a:lnTo>
                            <a:pt x="196" y="155"/>
                          </a:lnTo>
                          <a:lnTo>
                            <a:pt x="191" y="153"/>
                          </a:lnTo>
                          <a:lnTo>
                            <a:pt x="186" y="151"/>
                          </a:lnTo>
                          <a:lnTo>
                            <a:pt x="180" y="148"/>
                          </a:lnTo>
                          <a:lnTo>
                            <a:pt x="174" y="146"/>
                          </a:lnTo>
                          <a:lnTo>
                            <a:pt x="167" y="143"/>
                          </a:lnTo>
                          <a:lnTo>
                            <a:pt x="173" y="129"/>
                          </a:lnTo>
                          <a:lnTo>
                            <a:pt x="182" y="114"/>
                          </a:lnTo>
                          <a:lnTo>
                            <a:pt x="195" y="97"/>
                          </a:lnTo>
                          <a:lnTo>
                            <a:pt x="213" y="81"/>
                          </a:lnTo>
                          <a:lnTo>
                            <a:pt x="234" y="66"/>
                          </a:lnTo>
                          <a:lnTo>
                            <a:pt x="259" y="54"/>
                          </a:lnTo>
                          <a:lnTo>
                            <a:pt x="289" y="47"/>
                          </a:lnTo>
                          <a:lnTo>
                            <a:pt x="323" y="44"/>
                          </a:lnTo>
                          <a:lnTo>
                            <a:pt x="305" y="39"/>
                          </a:lnTo>
                          <a:lnTo>
                            <a:pt x="289" y="36"/>
                          </a:lnTo>
                          <a:lnTo>
                            <a:pt x="273" y="37"/>
                          </a:lnTo>
                          <a:lnTo>
                            <a:pt x="257" y="40"/>
                          </a:lnTo>
                          <a:lnTo>
                            <a:pt x="243" y="45"/>
                          </a:lnTo>
                          <a:lnTo>
                            <a:pt x="229" y="52"/>
                          </a:lnTo>
                          <a:lnTo>
                            <a:pt x="217" y="60"/>
                          </a:lnTo>
                          <a:lnTo>
                            <a:pt x="206" y="69"/>
                          </a:lnTo>
                          <a:lnTo>
                            <a:pt x="194" y="80"/>
                          </a:lnTo>
                          <a:lnTo>
                            <a:pt x="185" y="90"/>
                          </a:lnTo>
                          <a:lnTo>
                            <a:pt x="177" y="100"/>
                          </a:lnTo>
                          <a:lnTo>
                            <a:pt x="169" y="110"/>
                          </a:lnTo>
                          <a:lnTo>
                            <a:pt x="163" y="119"/>
                          </a:lnTo>
                          <a:lnTo>
                            <a:pt x="157" y="126"/>
                          </a:lnTo>
                          <a:lnTo>
                            <a:pt x="153" y="133"/>
                          </a:lnTo>
                          <a:lnTo>
                            <a:pt x="150" y="137"/>
                          </a:lnTo>
                          <a:lnTo>
                            <a:pt x="146" y="135"/>
                          </a:lnTo>
                          <a:lnTo>
                            <a:pt x="142" y="134"/>
                          </a:lnTo>
                          <a:lnTo>
                            <a:pt x="138" y="132"/>
                          </a:lnTo>
                          <a:lnTo>
                            <a:pt x="133" y="129"/>
                          </a:lnTo>
                          <a:lnTo>
                            <a:pt x="127" y="127"/>
                          </a:lnTo>
                          <a:lnTo>
                            <a:pt x="122" y="125"/>
                          </a:lnTo>
                          <a:lnTo>
                            <a:pt x="118" y="124"/>
                          </a:lnTo>
                          <a:lnTo>
                            <a:pt x="113" y="122"/>
                          </a:lnTo>
                          <a:lnTo>
                            <a:pt x="116" y="104"/>
                          </a:lnTo>
                          <a:lnTo>
                            <a:pt x="122" y="86"/>
                          </a:lnTo>
                          <a:lnTo>
                            <a:pt x="132" y="67"/>
                          </a:lnTo>
                          <a:lnTo>
                            <a:pt x="143" y="49"/>
                          </a:lnTo>
                          <a:lnTo>
                            <a:pt x="155" y="33"/>
                          </a:lnTo>
                          <a:lnTo>
                            <a:pt x="168" y="19"/>
                          </a:lnTo>
                          <a:lnTo>
                            <a:pt x="182" y="8"/>
                          </a:lnTo>
                          <a:lnTo>
                            <a:pt x="196" y="0"/>
                          </a:lnTo>
                          <a:lnTo>
                            <a:pt x="174" y="3"/>
                          </a:lnTo>
                          <a:lnTo>
                            <a:pt x="155" y="15"/>
                          </a:lnTo>
                          <a:lnTo>
                            <a:pt x="140" y="33"/>
                          </a:lnTo>
                          <a:lnTo>
                            <a:pt x="126" y="53"/>
                          </a:lnTo>
                          <a:lnTo>
                            <a:pt x="115" y="75"/>
                          </a:lnTo>
                          <a:lnTo>
                            <a:pt x="106" y="94"/>
                          </a:lnTo>
                          <a:lnTo>
                            <a:pt x="98" y="107"/>
                          </a:lnTo>
                          <a:lnTo>
                            <a:pt x="91" y="112"/>
                          </a:lnTo>
                          <a:lnTo>
                            <a:pt x="84" y="112"/>
                          </a:lnTo>
                          <a:lnTo>
                            <a:pt x="78" y="111"/>
                          </a:lnTo>
                          <a:lnTo>
                            <a:pt x="72" y="109"/>
                          </a:lnTo>
                          <a:lnTo>
                            <a:pt x="66" y="107"/>
                          </a:lnTo>
                          <a:lnTo>
                            <a:pt x="59" y="104"/>
                          </a:lnTo>
                          <a:lnTo>
                            <a:pt x="53" y="101"/>
                          </a:lnTo>
                          <a:lnTo>
                            <a:pt x="46" y="98"/>
                          </a:lnTo>
                          <a:lnTo>
                            <a:pt x="39" y="95"/>
                          </a:lnTo>
                          <a:lnTo>
                            <a:pt x="40" y="95"/>
                          </a:lnTo>
                          <a:lnTo>
                            <a:pt x="42" y="95"/>
                          </a:lnTo>
                          <a:lnTo>
                            <a:pt x="42" y="96"/>
                          </a:lnTo>
                          <a:lnTo>
                            <a:pt x="37" y="99"/>
                          </a:ln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27" name="Freeform 1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1" y="1225"/>
                      <a:ext cx="35" cy="22"/>
                    </a:xfrm>
                    <a:custGeom>
                      <a:avLst/>
                      <a:gdLst>
                        <a:gd name="T0" fmla="*/ 35 w 70"/>
                        <a:gd name="T1" fmla="*/ 19 h 43"/>
                        <a:gd name="T2" fmla="*/ 34 w 70"/>
                        <a:gd name="T3" fmla="*/ 21 h 43"/>
                        <a:gd name="T4" fmla="*/ 32 w 70"/>
                        <a:gd name="T5" fmla="*/ 21 h 43"/>
                        <a:gd name="T6" fmla="*/ 30 w 70"/>
                        <a:gd name="T7" fmla="*/ 22 h 43"/>
                        <a:gd name="T8" fmla="*/ 27 w 70"/>
                        <a:gd name="T9" fmla="*/ 22 h 43"/>
                        <a:gd name="T10" fmla="*/ 24 w 70"/>
                        <a:gd name="T11" fmla="*/ 22 h 43"/>
                        <a:gd name="T12" fmla="*/ 21 w 70"/>
                        <a:gd name="T13" fmla="*/ 21 h 43"/>
                        <a:gd name="T14" fmla="*/ 18 w 70"/>
                        <a:gd name="T15" fmla="*/ 20 h 43"/>
                        <a:gd name="T16" fmla="*/ 14 w 70"/>
                        <a:gd name="T17" fmla="*/ 18 h 43"/>
                        <a:gd name="T18" fmla="*/ 11 w 70"/>
                        <a:gd name="T19" fmla="*/ 16 h 43"/>
                        <a:gd name="T20" fmla="*/ 8 w 70"/>
                        <a:gd name="T21" fmla="*/ 15 h 43"/>
                        <a:gd name="T22" fmla="*/ 5 w 70"/>
                        <a:gd name="T23" fmla="*/ 13 h 43"/>
                        <a:gd name="T24" fmla="*/ 3 w 70"/>
                        <a:gd name="T25" fmla="*/ 10 h 43"/>
                        <a:gd name="T26" fmla="*/ 2 w 70"/>
                        <a:gd name="T27" fmla="*/ 8 h 43"/>
                        <a:gd name="T28" fmla="*/ 1 w 70"/>
                        <a:gd name="T29" fmla="*/ 6 h 43"/>
                        <a:gd name="T30" fmla="*/ 0 w 70"/>
                        <a:gd name="T31" fmla="*/ 5 h 43"/>
                        <a:gd name="T32" fmla="*/ 1 w 70"/>
                        <a:gd name="T33" fmla="*/ 3 h 43"/>
                        <a:gd name="T34" fmla="*/ 2 w 70"/>
                        <a:gd name="T35" fmla="*/ 1 h 43"/>
                        <a:gd name="T36" fmla="*/ 3 w 70"/>
                        <a:gd name="T37" fmla="*/ 1 h 43"/>
                        <a:gd name="T38" fmla="*/ 5 w 70"/>
                        <a:gd name="T39" fmla="*/ 0 h 43"/>
                        <a:gd name="T40" fmla="*/ 8 w 70"/>
                        <a:gd name="T41" fmla="*/ 0 h 43"/>
                        <a:gd name="T42" fmla="*/ 11 w 70"/>
                        <a:gd name="T43" fmla="*/ 0 h 43"/>
                        <a:gd name="T44" fmla="*/ 14 w 70"/>
                        <a:gd name="T45" fmla="*/ 1 h 43"/>
                        <a:gd name="T46" fmla="*/ 17 w 70"/>
                        <a:gd name="T47" fmla="*/ 2 h 43"/>
                        <a:gd name="T48" fmla="*/ 21 w 70"/>
                        <a:gd name="T49" fmla="*/ 4 h 43"/>
                        <a:gd name="T50" fmla="*/ 24 w 70"/>
                        <a:gd name="T51" fmla="*/ 6 h 43"/>
                        <a:gd name="T52" fmla="*/ 27 w 70"/>
                        <a:gd name="T53" fmla="*/ 8 h 43"/>
                        <a:gd name="T54" fmla="*/ 30 w 70"/>
                        <a:gd name="T55" fmla="*/ 10 h 43"/>
                        <a:gd name="T56" fmla="*/ 32 w 70"/>
                        <a:gd name="T57" fmla="*/ 12 h 43"/>
                        <a:gd name="T58" fmla="*/ 34 w 70"/>
                        <a:gd name="T59" fmla="*/ 14 h 43"/>
                        <a:gd name="T60" fmla="*/ 35 w 70"/>
                        <a:gd name="T61" fmla="*/ 16 h 43"/>
                        <a:gd name="T62" fmla="*/ 35 w 70"/>
                        <a:gd name="T63" fmla="*/ 18 h 43"/>
                        <a:gd name="T64" fmla="*/ 35 w 70"/>
                        <a:gd name="T65" fmla="*/ 19 h 4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70" h="43">
                          <a:moveTo>
                            <a:pt x="69" y="38"/>
                          </a:moveTo>
                          <a:lnTo>
                            <a:pt x="67" y="41"/>
                          </a:lnTo>
                          <a:lnTo>
                            <a:pt x="64" y="42"/>
                          </a:lnTo>
                          <a:lnTo>
                            <a:pt x="59" y="43"/>
                          </a:lnTo>
                          <a:lnTo>
                            <a:pt x="54" y="43"/>
                          </a:lnTo>
                          <a:lnTo>
                            <a:pt x="48" y="43"/>
                          </a:lnTo>
                          <a:lnTo>
                            <a:pt x="41" y="41"/>
                          </a:lnTo>
                          <a:lnTo>
                            <a:pt x="35" y="39"/>
                          </a:lnTo>
                          <a:lnTo>
                            <a:pt x="28" y="36"/>
                          </a:lnTo>
                          <a:lnTo>
                            <a:pt x="21" y="32"/>
                          </a:lnTo>
                          <a:lnTo>
                            <a:pt x="15" y="29"/>
                          </a:lnTo>
                          <a:lnTo>
                            <a:pt x="10" y="25"/>
                          </a:lnTo>
                          <a:lnTo>
                            <a:pt x="6" y="20"/>
                          </a:lnTo>
                          <a:lnTo>
                            <a:pt x="3" y="16"/>
                          </a:lnTo>
                          <a:lnTo>
                            <a:pt x="1" y="12"/>
                          </a:lnTo>
                          <a:lnTo>
                            <a:pt x="0" y="9"/>
                          </a:lnTo>
                          <a:lnTo>
                            <a:pt x="1" y="5"/>
                          </a:lnTo>
                          <a:lnTo>
                            <a:pt x="3" y="2"/>
                          </a:lnTo>
                          <a:lnTo>
                            <a:pt x="6" y="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8" y="2"/>
                          </a:lnTo>
                          <a:lnTo>
                            <a:pt x="34" y="4"/>
                          </a:lnTo>
                          <a:lnTo>
                            <a:pt x="41" y="7"/>
                          </a:lnTo>
                          <a:lnTo>
                            <a:pt x="48" y="11"/>
                          </a:lnTo>
                          <a:lnTo>
                            <a:pt x="54" y="15"/>
                          </a:lnTo>
                          <a:lnTo>
                            <a:pt x="59" y="19"/>
                          </a:lnTo>
                          <a:lnTo>
                            <a:pt x="64" y="23"/>
                          </a:lnTo>
                          <a:lnTo>
                            <a:pt x="67" y="27"/>
                          </a:lnTo>
                          <a:lnTo>
                            <a:pt x="69" y="31"/>
                          </a:lnTo>
                          <a:lnTo>
                            <a:pt x="70" y="35"/>
                          </a:lnTo>
                          <a:lnTo>
                            <a:pt x="6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065" name="Group 113"/>
              <p:cNvGrpSpPr>
                <a:grpSpLocks noChangeAspect="1"/>
              </p:cNvGrpSpPr>
              <p:nvPr/>
            </p:nvGrpSpPr>
            <p:grpSpPr bwMode="auto">
              <a:xfrm rot="4474340">
                <a:off x="1121" y="2431"/>
                <a:ext cx="624" cy="273"/>
                <a:chOff x="4560" y="639"/>
                <a:chExt cx="816" cy="547"/>
              </a:xfrm>
            </p:grpSpPr>
            <p:sp>
              <p:nvSpPr>
                <p:cNvPr id="2148" name="Freeform 114"/>
                <p:cNvSpPr>
                  <a:spLocks noChangeAspect="1"/>
                </p:cNvSpPr>
                <p:nvPr/>
              </p:nvSpPr>
              <p:spPr bwMode="auto">
                <a:xfrm>
                  <a:off x="5075" y="704"/>
                  <a:ext cx="301" cy="266"/>
                </a:xfrm>
                <a:custGeom>
                  <a:avLst/>
                  <a:gdLst>
                    <a:gd name="T0" fmla="*/ 293 w 602"/>
                    <a:gd name="T1" fmla="*/ 3 h 533"/>
                    <a:gd name="T2" fmla="*/ 277 w 602"/>
                    <a:gd name="T3" fmla="*/ 2 h 533"/>
                    <a:gd name="T4" fmla="*/ 257 w 602"/>
                    <a:gd name="T5" fmla="*/ 9 h 533"/>
                    <a:gd name="T6" fmla="*/ 227 w 602"/>
                    <a:gd name="T7" fmla="*/ 26 h 533"/>
                    <a:gd name="T8" fmla="*/ 226 w 602"/>
                    <a:gd name="T9" fmla="*/ 19 h 533"/>
                    <a:gd name="T10" fmla="*/ 242 w 602"/>
                    <a:gd name="T11" fmla="*/ 4 h 533"/>
                    <a:gd name="T12" fmla="*/ 235 w 602"/>
                    <a:gd name="T13" fmla="*/ 2 h 533"/>
                    <a:gd name="T14" fmla="*/ 215 w 602"/>
                    <a:gd name="T15" fmla="*/ 13 h 533"/>
                    <a:gd name="T16" fmla="*/ 192 w 602"/>
                    <a:gd name="T17" fmla="*/ 29 h 533"/>
                    <a:gd name="T18" fmla="*/ 170 w 602"/>
                    <a:gd name="T19" fmla="*/ 43 h 533"/>
                    <a:gd name="T20" fmla="*/ 177 w 602"/>
                    <a:gd name="T21" fmla="*/ 30 h 533"/>
                    <a:gd name="T22" fmla="*/ 199 w 602"/>
                    <a:gd name="T23" fmla="*/ 7 h 533"/>
                    <a:gd name="T24" fmla="*/ 190 w 602"/>
                    <a:gd name="T25" fmla="*/ 3 h 533"/>
                    <a:gd name="T26" fmla="*/ 169 w 602"/>
                    <a:gd name="T27" fmla="*/ 10 h 533"/>
                    <a:gd name="T28" fmla="*/ 147 w 602"/>
                    <a:gd name="T29" fmla="*/ 21 h 533"/>
                    <a:gd name="T30" fmla="*/ 126 w 602"/>
                    <a:gd name="T31" fmla="*/ 32 h 533"/>
                    <a:gd name="T32" fmla="*/ 129 w 602"/>
                    <a:gd name="T33" fmla="*/ 23 h 533"/>
                    <a:gd name="T34" fmla="*/ 142 w 602"/>
                    <a:gd name="T35" fmla="*/ 8 h 533"/>
                    <a:gd name="T36" fmla="*/ 114 w 602"/>
                    <a:gd name="T37" fmla="*/ 14 h 533"/>
                    <a:gd name="T38" fmla="*/ 77 w 602"/>
                    <a:gd name="T39" fmla="*/ 51 h 533"/>
                    <a:gd name="T40" fmla="*/ 60 w 602"/>
                    <a:gd name="T41" fmla="*/ 38 h 533"/>
                    <a:gd name="T42" fmla="*/ 43 w 602"/>
                    <a:gd name="T43" fmla="*/ 67 h 533"/>
                    <a:gd name="T44" fmla="*/ 37 w 602"/>
                    <a:gd name="T45" fmla="*/ 80 h 533"/>
                    <a:gd name="T46" fmla="*/ 27 w 602"/>
                    <a:gd name="T47" fmla="*/ 75 h 533"/>
                    <a:gd name="T48" fmla="*/ 11 w 602"/>
                    <a:gd name="T49" fmla="*/ 86 h 533"/>
                    <a:gd name="T50" fmla="*/ 0 w 602"/>
                    <a:gd name="T51" fmla="*/ 128 h 533"/>
                    <a:gd name="T52" fmla="*/ 14 w 602"/>
                    <a:gd name="T53" fmla="*/ 161 h 533"/>
                    <a:gd name="T54" fmla="*/ 44 w 602"/>
                    <a:gd name="T55" fmla="*/ 174 h 533"/>
                    <a:gd name="T56" fmla="*/ 55 w 602"/>
                    <a:gd name="T57" fmla="*/ 184 h 533"/>
                    <a:gd name="T58" fmla="*/ 45 w 602"/>
                    <a:gd name="T59" fmla="*/ 215 h 533"/>
                    <a:gd name="T60" fmla="*/ 52 w 602"/>
                    <a:gd name="T61" fmla="*/ 245 h 533"/>
                    <a:gd name="T62" fmla="*/ 91 w 602"/>
                    <a:gd name="T63" fmla="*/ 264 h 533"/>
                    <a:gd name="T64" fmla="*/ 120 w 602"/>
                    <a:gd name="T65" fmla="*/ 254 h 533"/>
                    <a:gd name="T66" fmla="*/ 126 w 602"/>
                    <a:gd name="T67" fmla="*/ 244 h 533"/>
                    <a:gd name="T68" fmla="*/ 152 w 602"/>
                    <a:gd name="T69" fmla="*/ 245 h 533"/>
                    <a:gd name="T70" fmla="*/ 147 w 602"/>
                    <a:gd name="T71" fmla="*/ 222 h 533"/>
                    <a:gd name="T72" fmla="*/ 174 w 602"/>
                    <a:gd name="T73" fmla="*/ 212 h 533"/>
                    <a:gd name="T74" fmla="*/ 197 w 602"/>
                    <a:gd name="T75" fmla="*/ 199 h 533"/>
                    <a:gd name="T76" fmla="*/ 213 w 602"/>
                    <a:gd name="T77" fmla="*/ 186 h 533"/>
                    <a:gd name="T78" fmla="*/ 218 w 602"/>
                    <a:gd name="T79" fmla="*/ 177 h 533"/>
                    <a:gd name="T80" fmla="*/ 200 w 602"/>
                    <a:gd name="T81" fmla="*/ 184 h 533"/>
                    <a:gd name="T82" fmla="*/ 196 w 602"/>
                    <a:gd name="T83" fmla="*/ 178 h 533"/>
                    <a:gd name="T84" fmla="*/ 235 w 602"/>
                    <a:gd name="T85" fmla="*/ 144 h 533"/>
                    <a:gd name="T86" fmla="*/ 248 w 602"/>
                    <a:gd name="T87" fmla="*/ 120 h 533"/>
                    <a:gd name="T88" fmla="*/ 221 w 602"/>
                    <a:gd name="T89" fmla="*/ 129 h 533"/>
                    <a:gd name="T90" fmla="*/ 213 w 602"/>
                    <a:gd name="T91" fmla="*/ 124 h 533"/>
                    <a:gd name="T92" fmla="*/ 257 w 602"/>
                    <a:gd name="T93" fmla="*/ 82 h 533"/>
                    <a:gd name="T94" fmla="*/ 272 w 602"/>
                    <a:gd name="T95" fmla="*/ 57 h 533"/>
                    <a:gd name="T96" fmla="*/ 253 w 602"/>
                    <a:gd name="T97" fmla="*/ 69 h 533"/>
                    <a:gd name="T98" fmla="*/ 252 w 602"/>
                    <a:gd name="T99" fmla="*/ 58 h 533"/>
                    <a:gd name="T100" fmla="*/ 282 w 602"/>
                    <a:gd name="T101" fmla="*/ 18 h 5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02" h="533">
                      <a:moveTo>
                        <a:pt x="602" y="15"/>
                      </a:moveTo>
                      <a:lnTo>
                        <a:pt x="596" y="12"/>
                      </a:lnTo>
                      <a:lnTo>
                        <a:pt x="591" y="9"/>
                      </a:lnTo>
                      <a:lnTo>
                        <a:pt x="585" y="7"/>
                      </a:lnTo>
                      <a:lnTo>
                        <a:pt x="578" y="5"/>
                      </a:lnTo>
                      <a:lnTo>
                        <a:pt x="571" y="4"/>
                      </a:lnTo>
                      <a:lnTo>
                        <a:pt x="562" y="4"/>
                      </a:lnTo>
                      <a:lnTo>
                        <a:pt x="554" y="5"/>
                      </a:lnTo>
                      <a:lnTo>
                        <a:pt x="545" y="6"/>
                      </a:lnTo>
                      <a:lnTo>
                        <a:pt x="535" y="9"/>
                      </a:lnTo>
                      <a:lnTo>
                        <a:pt x="525" y="13"/>
                      </a:lnTo>
                      <a:lnTo>
                        <a:pt x="513" y="18"/>
                      </a:lnTo>
                      <a:lnTo>
                        <a:pt x="500" y="24"/>
                      </a:lnTo>
                      <a:lnTo>
                        <a:pt x="485" y="32"/>
                      </a:lnTo>
                      <a:lnTo>
                        <a:pt x="470" y="41"/>
                      </a:lnTo>
                      <a:lnTo>
                        <a:pt x="454" y="52"/>
                      </a:lnTo>
                      <a:lnTo>
                        <a:pt x="436" y="64"/>
                      </a:lnTo>
                      <a:lnTo>
                        <a:pt x="439" y="55"/>
                      </a:lnTo>
                      <a:lnTo>
                        <a:pt x="444" y="47"/>
                      </a:lnTo>
                      <a:lnTo>
                        <a:pt x="451" y="39"/>
                      </a:lnTo>
                      <a:lnTo>
                        <a:pt x="458" y="31"/>
                      </a:lnTo>
                      <a:lnTo>
                        <a:pt x="466" y="23"/>
                      </a:lnTo>
                      <a:lnTo>
                        <a:pt x="475" y="16"/>
                      </a:lnTo>
                      <a:lnTo>
                        <a:pt x="484" y="8"/>
                      </a:lnTo>
                      <a:lnTo>
                        <a:pt x="493" y="1"/>
                      </a:lnTo>
                      <a:lnTo>
                        <a:pt x="486" y="0"/>
                      </a:lnTo>
                      <a:lnTo>
                        <a:pt x="479" y="1"/>
                      </a:lnTo>
                      <a:lnTo>
                        <a:pt x="470" y="4"/>
                      </a:lnTo>
                      <a:lnTo>
                        <a:pt x="461" y="8"/>
                      </a:lnTo>
                      <a:lnTo>
                        <a:pt x="451" y="14"/>
                      </a:lnTo>
                      <a:lnTo>
                        <a:pt x="441" y="20"/>
                      </a:lnTo>
                      <a:lnTo>
                        <a:pt x="430" y="27"/>
                      </a:lnTo>
                      <a:lnTo>
                        <a:pt x="418" y="35"/>
                      </a:lnTo>
                      <a:lnTo>
                        <a:pt x="407" y="43"/>
                      </a:lnTo>
                      <a:lnTo>
                        <a:pt x="396" y="51"/>
                      </a:lnTo>
                      <a:lnTo>
                        <a:pt x="384" y="59"/>
                      </a:lnTo>
                      <a:lnTo>
                        <a:pt x="373" y="67"/>
                      </a:lnTo>
                      <a:lnTo>
                        <a:pt x="362" y="74"/>
                      </a:lnTo>
                      <a:lnTo>
                        <a:pt x="350" y="82"/>
                      </a:lnTo>
                      <a:lnTo>
                        <a:pt x="340" y="87"/>
                      </a:lnTo>
                      <a:lnTo>
                        <a:pt x="330" y="92"/>
                      </a:lnTo>
                      <a:lnTo>
                        <a:pt x="336" y="83"/>
                      </a:lnTo>
                      <a:lnTo>
                        <a:pt x="344" y="72"/>
                      </a:lnTo>
                      <a:lnTo>
                        <a:pt x="354" y="61"/>
                      </a:lnTo>
                      <a:lnTo>
                        <a:pt x="365" y="49"/>
                      </a:lnTo>
                      <a:lnTo>
                        <a:pt x="375" y="38"/>
                      </a:lnTo>
                      <a:lnTo>
                        <a:pt x="386" y="26"/>
                      </a:lnTo>
                      <a:lnTo>
                        <a:pt x="397" y="15"/>
                      </a:lnTo>
                      <a:lnTo>
                        <a:pt x="407" y="4"/>
                      </a:lnTo>
                      <a:lnTo>
                        <a:pt x="399" y="4"/>
                      </a:lnTo>
                      <a:lnTo>
                        <a:pt x="390" y="5"/>
                      </a:lnTo>
                      <a:lnTo>
                        <a:pt x="380" y="6"/>
                      </a:lnTo>
                      <a:lnTo>
                        <a:pt x="370" y="9"/>
                      </a:lnTo>
                      <a:lnTo>
                        <a:pt x="359" y="13"/>
                      </a:lnTo>
                      <a:lnTo>
                        <a:pt x="348" y="17"/>
                      </a:lnTo>
                      <a:lnTo>
                        <a:pt x="337" y="21"/>
                      </a:lnTo>
                      <a:lnTo>
                        <a:pt x="326" y="26"/>
                      </a:lnTo>
                      <a:lnTo>
                        <a:pt x="315" y="31"/>
                      </a:lnTo>
                      <a:lnTo>
                        <a:pt x="303" y="37"/>
                      </a:lnTo>
                      <a:lnTo>
                        <a:pt x="293" y="42"/>
                      </a:lnTo>
                      <a:lnTo>
                        <a:pt x="281" y="48"/>
                      </a:lnTo>
                      <a:lnTo>
                        <a:pt x="270" y="54"/>
                      </a:lnTo>
                      <a:lnTo>
                        <a:pt x="260" y="60"/>
                      </a:lnTo>
                      <a:lnTo>
                        <a:pt x="251" y="65"/>
                      </a:lnTo>
                      <a:lnTo>
                        <a:pt x="242" y="71"/>
                      </a:lnTo>
                      <a:lnTo>
                        <a:pt x="246" y="62"/>
                      </a:lnTo>
                      <a:lnTo>
                        <a:pt x="251" y="54"/>
                      </a:lnTo>
                      <a:lnTo>
                        <a:pt x="257" y="46"/>
                      </a:lnTo>
                      <a:lnTo>
                        <a:pt x="263" y="39"/>
                      </a:lnTo>
                      <a:lnTo>
                        <a:pt x="270" y="31"/>
                      </a:lnTo>
                      <a:lnTo>
                        <a:pt x="277" y="24"/>
                      </a:lnTo>
                      <a:lnTo>
                        <a:pt x="284" y="17"/>
                      </a:lnTo>
                      <a:lnTo>
                        <a:pt x="292" y="9"/>
                      </a:lnTo>
                      <a:lnTo>
                        <a:pt x="269" y="12"/>
                      </a:lnTo>
                      <a:lnTo>
                        <a:pt x="248" y="18"/>
                      </a:lnTo>
                      <a:lnTo>
                        <a:pt x="227" y="28"/>
                      </a:lnTo>
                      <a:lnTo>
                        <a:pt x="207" y="41"/>
                      </a:lnTo>
                      <a:lnTo>
                        <a:pt x="188" y="58"/>
                      </a:lnTo>
                      <a:lnTo>
                        <a:pt x="170" y="80"/>
                      </a:lnTo>
                      <a:lnTo>
                        <a:pt x="153" y="103"/>
                      </a:lnTo>
                      <a:lnTo>
                        <a:pt x="135" y="129"/>
                      </a:lnTo>
                      <a:lnTo>
                        <a:pt x="152" y="53"/>
                      </a:lnTo>
                      <a:lnTo>
                        <a:pt x="134" y="64"/>
                      </a:lnTo>
                      <a:lnTo>
                        <a:pt x="120" y="76"/>
                      </a:lnTo>
                      <a:lnTo>
                        <a:pt x="108" y="91"/>
                      </a:lnTo>
                      <a:lnTo>
                        <a:pt x="98" y="105"/>
                      </a:lnTo>
                      <a:lnTo>
                        <a:pt x="91" y="120"/>
                      </a:lnTo>
                      <a:lnTo>
                        <a:pt x="86" y="135"/>
                      </a:lnTo>
                      <a:lnTo>
                        <a:pt x="84" y="150"/>
                      </a:lnTo>
                      <a:lnTo>
                        <a:pt x="84" y="162"/>
                      </a:lnTo>
                      <a:lnTo>
                        <a:pt x="80" y="162"/>
                      </a:lnTo>
                      <a:lnTo>
                        <a:pt x="74" y="161"/>
                      </a:lnTo>
                      <a:lnTo>
                        <a:pt x="68" y="161"/>
                      </a:lnTo>
                      <a:lnTo>
                        <a:pt x="62" y="159"/>
                      </a:lnTo>
                      <a:lnTo>
                        <a:pt x="57" y="156"/>
                      </a:lnTo>
                      <a:lnTo>
                        <a:pt x="53" y="150"/>
                      </a:lnTo>
                      <a:lnTo>
                        <a:pt x="51" y="141"/>
                      </a:lnTo>
                      <a:lnTo>
                        <a:pt x="51" y="128"/>
                      </a:lnTo>
                      <a:lnTo>
                        <a:pt x="34" y="151"/>
                      </a:lnTo>
                      <a:lnTo>
                        <a:pt x="21" y="173"/>
                      </a:lnTo>
                      <a:lnTo>
                        <a:pt x="11" y="194"/>
                      </a:lnTo>
                      <a:lnTo>
                        <a:pt x="3" y="217"/>
                      </a:lnTo>
                      <a:lnTo>
                        <a:pt x="0" y="237"/>
                      </a:lnTo>
                      <a:lnTo>
                        <a:pt x="0" y="257"/>
                      </a:lnTo>
                      <a:lnTo>
                        <a:pt x="3" y="275"/>
                      </a:lnTo>
                      <a:lnTo>
                        <a:pt x="9" y="293"/>
                      </a:lnTo>
                      <a:lnTo>
                        <a:pt x="17" y="309"/>
                      </a:lnTo>
                      <a:lnTo>
                        <a:pt x="27" y="322"/>
                      </a:lnTo>
                      <a:lnTo>
                        <a:pt x="39" y="333"/>
                      </a:lnTo>
                      <a:lnTo>
                        <a:pt x="53" y="341"/>
                      </a:lnTo>
                      <a:lnTo>
                        <a:pt x="69" y="347"/>
                      </a:lnTo>
                      <a:lnTo>
                        <a:pt x="87" y="349"/>
                      </a:lnTo>
                      <a:lnTo>
                        <a:pt x="105" y="348"/>
                      </a:lnTo>
                      <a:lnTo>
                        <a:pt x="124" y="344"/>
                      </a:lnTo>
                      <a:lnTo>
                        <a:pt x="117" y="356"/>
                      </a:lnTo>
                      <a:lnTo>
                        <a:pt x="110" y="369"/>
                      </a:lnTo>
                      <a:lnTo>
                        <a:pt x="103" y="383"/>
                      </a:lnTo>
                      <a:lnTo>
                        <a:pt x="97" y="398"/>
                      </a:lnTo>
                      <a:lnTo>
                        <a:pt x="92" y="414"/>
                      </a:lnTo>
                      <a:lnTo>
                        <a:pt x="89" y="430"/>
                      </a:lnTo>
                      <a:lnTo>
                        <a:pt x="89" y="446"/>
                      </a:lnTo>
                      <a:lnTo>
                        <a:pt x="90" y="461"/>
                      </a:lnTo>
                      <a:lnTo>
                        <a:pt x="95" y="476"/>
                      </a:lnTo>
                      <a:lnTo>
                        <a:pt x="104" y="491"/>
                      </a:lnTo>
                      <a:lnTo>
                        <a:pt x="116" y="503"/>
                      </a:lnTo>
                      <a:lnTo>
                        <a:pt x="132" y="514"/>
                      </a:lnTo>
                      <a:lnTo>
                        <a:pt x="155" y="522"/>
                      </a:lnTo>
                      <a:lnTo>
                        <a:pt x="181" y="529"/>
                      </a:lnTo>
                      <a:lnTo>
                        <a:pt x="214" y="532"/>
                      </a:lnTo>
                      <a:lnTo>
                        <a:pt x="253" y="533"/>
                      </a:lnTo>
                      <a:lnTo>
                        <a:pt x="248" y="522"/>
                      </a:lnTo>
                      <a:lnTo>
                        <a:pt x="240" y="509"/>
                      </a:lnTo>
                      <a:lnTo>
                        <a:pt x="232" y="496"/>
                      </a:lnTo>
                      <a:lnTo>
                        <a:pt x="227" y="484"/>
                      </a:lnTo>
                      <a:lnTo>
                        <a:pt x="239" y="485"/>
                      </a:lnTo>
                      <a:lnTo>
                        <a:pt x="252" y="488"/>
                      </a:lnTo>
                      <a:lnTo>
                        <a:pt x="265" y="490"/>
                      </a:lnTo>
                      <a:lnTo>
                        <a:pt x="278" y="491"/>
                      </a:lnTo>
                      <a:lnTo>
                        <a:pt x="292" y="491"/>
                      </a:lnTo>
                      <a:lnTo>
                        <a:pt x="304" y="490"/>
                      </a:lnTo>
                      <a:lnTo>
                        <a:pt x="315" y="488"/>
                      </a:lnTo>
                      <a:lnTo>
                        <a:pt x="325" y="482"/>
                      </a:lnTo>
                      <a:lnTo>
                        <a:pt x="277" y="449"/>
                      </a:lnTo>
                      <a:lnTo>
                        <a:pt x="293" y="445"/>
                      </a:lnTo>
                      <a:lnTo>
                        <a:pt x="308" y="440"/>
                      </a:lnTo>
                      <a:lnTo>
                        <a:pt x="322" y="435"/>
                      </a:lnTo>
                      <a:lnTo>
                        <a:pt x="336" y="430"/>
                      </a:lnTo>
                      <a:lnTo>
                        <a:pt x="348" y="424"/>
                      </a:lnTo>
                      <a:lnTo>
                        <a:pt x="361" y="417"/>
                      </a:lnTo>
                      <a:lnTo>
                        <a:pt x="372" y="411"/>
                      </a:lnTo>
                      <a:lnTo>
                        <a:pt x="383" y="405"/>
                      </a:lnTo>
                      <a:lnTo>
                        <a:pt x="393" y="399"/>
                      </a:lnTo>
                      <a:lnTo>
                        <a:pt x="402" y="392"/>
                      </a:lnTo>
                      <a:lnTo>
                        <a:pt x="410" y="386"/>
                      </a:lnTo>
                      <a:lnTo>
                        <a:pt x="418" y="379"/>
                      </a:lnTo>
                      <a:lnTo>
                        <a:pt x="425" y="372"/>
                      </a:lnTo>
                      <a:lnTo>
                        <a:pt x="433" y="366"/>
                      </a:lnTo>
                      <a:lnTo>
                        <a:pt x="438" y="359"/>
                      </a:lnTo>
                      <a:lnTo>
                        <a:pt x="443" y="352"/>
                      </a:lnTo>
                      <a:lnTo>
                        <a:pt x="435" y="355"/>
                      </a:lnTo>
                      <a:lnTo>
                        <a:pt x="425" y="358"/>
                      </a:lnTo>
                      <a:lnTo>
                        <a:pt x="416" y="362"/>
                      </a:lnTo>
                      <a:lnTo>
                        <a:pt x="408" y="365"/>
                      </a:lnTo>
                      <a:lnTo>
                        <a:pt x="399" y="368"/>
                      </a:lnTo>
                      <a:lnTo>
                        <a:pt x="391" y="370"/>
                      </a:lnTo>
                      <a:lnTo>
                        <a:pt x="383" y="371"/>
                      </a:lnTo>
                      <a:lnTo>
                        <a:pt x="375" y="370"/>
                      </a:lnTo>
                      <a:lnTo>
                        <a:pt x="392" y="357"/>
                      </a:lnTo>
                      <a:lnTo>
                        <a:pt x="411" y="341"/>
                      </a:lnTo>
                      <a:lnTo>
                        <a:pt x="432" y="325"/>
                      </a:lnTo>
                      <a:lnTo>
                        <a:pt x="451" y="307"/>
                      </a:lnTo>
                      <a:lnTo>
                        <a:pt x="469" y="289"/>
                      </a:lnTo>
                      <a:lnTo>
                        <a:pt x="485" y="270"/>
                      </a:lnTo>
                      <a:lnTo>
                        <a:pt x="499" y="252"/>
                      </a:lnTo>
                      <a:lnTo>
                        <a:pt x="509" y="235"/>
                      </a:lnTo>
                      <a:lnTo>
                        <a:pt x="496" y="240"/>
                      </a:lnTo>
                      <a:lnTo>
                        <a:pt x="482" y="245"/>
                      </a:lnTo>
                      <a:lnTo>
                        <a:pt x="469" y="250"/>
                      </a:lnTo>
                      <a:lnTo>
                        <a:pt x="455" y="254"/>
                      </a:lnTo>
                      <a:lnTo>
                        <a:pt x="442" y="258"/>
                      </a:lnTo>
                      <a:lnTo>
                        <a:pt x="430" y="262"/>
                      </a:lnTo>
                      <a:lnTo>
                        <a:pt x="418" y="264"/>
                      </a:lnTo>
                      <a:lnTo>
                        <a:pt x="408" y="266"/>
                      </a:lnTo>
                      <a:lnTo>
                        <a:pt x="425" y="249"/>
                      </a:lnTo>
                      <a:lnTo>
                        <a:pt x="447" y="230"/>
                      </a:lnTo>
                      <a:lnTo>
                        <a:pt x="469" y="208"/>
                      </a:lnTo>
                      <a:lnTo>
                        <a:pt x="492" y="186"/>
                      </a:lnTo>
                      <a:lnTo>
                        <a:pt x="514" y="165"/>
                      </a:lnTo>
                      <a:lnTo>
                        <a:pt x="532" y="143"/>
                      </a:lnTo>
                      <a:lnTo>
                        <a:pt x="545" y="124"/>
                      </a:lnTo>
                      <a:lnTo>
                        <a:pt x="553" y="108"/>
                      </a:lnTo>
                      <a:lnTo>
                        <a:pt x="544" y="114"/>
                      </a:lnTo>
                      <a:lnTo>
                        <a:pt x="534" y="121"/>
                      </a:lnTo>
                      <a:lnTo>
                        <a:pt x="524" y="128"/>
                      </a:lnTo>
                      <a:lnTo>
                        <a:pt x="515" y="134"/>
                      </a:lnTo>
                      <a:lnTo>
                        <a:pt x="505" y="139"/>
                      </a:lnTo>
                      <a:lnTo>
                        <a:pt x="495" y="143"/>
                      </a:lnTo>
                      <a:lnTo>
                        <a:pt x="487" y="145"/>
                      </a:lnTo>
                      <a:lnTo>
                        <a:pt x="479" y="145"/>
                      </a:lnTo>
                      <a:lnTo>
                        <a:pt x="504" y="117"/>
                      </a:lnTo>
                      <a:lnTo>
                        <a:pt x="523" y="92"/>
                      </a:lnTo>
                      <a:lnTo>
                        <a:pt x="539" y="69"/>
                      </a:lnTo>
                      <a:lnTo>
                        <a:pt x="552" y="51"/>
                      </a:lnTo>
                      <a:lnTo>
                        <a:pt x="563" y="36"/>
                      </a:lnTo>
                      <a:lnTo>
                        <a:pt x="576" y="25"/>
                      </a:lnTo>
                      <a:lnTo>
                        <a:pt x="588" y="18"/>
                      </a:lnTo>
                      <a:lnTo>
                        <a:pt x="602" y="15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9" name="Freeform 115"/>
                <p:cNvSpPr>
                  <a:spLocks noChangeAspect="1"/>
                </p:cNvSpPr>
                <p:nvPr/>
              </p:nvSpPr>
              <p:spPr bwMode="auto">
                <a:xfrm>
                  <a:off x="5135" y="719"/>
                  <a:ext cx="202" cy="206"/>
                </a:xfrm>
                <a:custGeom>
                  <a:avLst/>
                  <a:gdLst>
                    <a:gd name="T0" fmla="*/ 16 w 406"/>
                    <a:gd name="T1" fmla="*/ 144 h 412"/>
                    <a:gd name="T2" fmla="*/ 25 w 406"/>
                    <a:gd name="T3" fmla="*/ 135 h 412"/>
                    <a:gd name="T4" fmla="*/ 38 w 406"/>
                    <a:gd name="T5" fmla="*/ 158 h 412"/>
                    <a:gd name="T6" fmla="*/ 64 w 406"/>
                    <a:gd name="T7" fmla="*/ 206 h 412"/>
                    <a:gd name="T8" fmla="*/ 57 w 406"/>
                    <a:gd name="T9" fmla="*/ 185 h 412"/>
                    <a:gd name="T10" fmla="*/ 40 w 406"/>
                    <a:gd name="T11" fmla="*/ 136 h 412"/>
                    <a:gd name="T12" fmla="*/ 44 w 406"/>
                    <a:gd name="T13" fmla="*/ 121 h 412"/>
                    <a:gd name="T14" fmla="*/ 52 w 406"/>
                    <a:gd name="T15" fmla="*/ 115 h 412"/>
                    <a:gd name="T16" fmla="*/ 69 w 406"/>
                    <a:gd name="T17" fmla="*/ 141 h 412"/>
                    <a:gd name="T18" fmla="*/ 111 w 406"/>
                    <a:gd name="T19" fmla="*/ 171 h 412"/>
                    <a:gd name="T20" fmla="*/ 88 w 406"/>
                    <a:gd name="T21" fmla="*/ 155 h 412"/>
                    <a:gd name="T22" fmla="*/ 65 w 406"/>
                    <a:gd name="T23" fmla="*/ 117 h 412"/>
                    <a:gd name="T24" fmla="*/ 70 w 406"/>
                    <a:gd name="T25" fmla="*/ 104 h 412"/>
                    <a:gd name="T26" fmla="*/ 78 w 406"/>
                    <a:gd name="T27" fmla="*/ 98 h 412"/>
                    <a:gd name="T28" fmla="*/ 93 w 406"/>
                    <a:gd name="T29" fmla="*/ 114 h 412"/>
                    <a:gd name="T30" fmla="*/ 138 w 406"/>
                    <a:gd name="T31" fmla="*/ 127 h 412"/>
                    <a:gd name="T32" fmla="*/ 133 w 406"/>
                    <a:gd name="T33" fmla="*/ 125 h 412"/>
                    <a:gd name="T34" fmla="*/ 95 w 406"/>
                    <a:gd name="T35" fmla="*/ 107 h 412"/>
                    <a:gd name="T36" fmla="*/ 96 w 406"/>
                    <a:gd name="T37" fmla="*/ 88 h 412"/>
                    <a:gd name="T38" fmla="*/ 114 w 406"/>
                    <a:gd name="T39" fmla="*/ 88 h 412"/>
                    <a:gd name="T40" fmla="*/ 141 w 406"/>
                    <a:gd name="T41" fmla="*/ 83 h 412"/>
                    <a:gd name="T42" fmla="*/ 171 w 406"/>
                    <a:gd name="T43" fmla="*/ 69 h 412"/>
                    <a:gd name="T44" fmla="*/ 150 w 406"/>
                    <a:gd name="T45" fmla="*/ 76 h 412"/>
                    <a:gd name="T46" fmla="*/ 106 w 406"/>
                    <a:gd name="T47" fmla="*/ 85 h 412"/>
                    <a:gd name="T48" fmla="*/ 109 w 406"/>
                    <a:gd name="T49" fmla="*/ 74 h 412"/>
                    <a:gd name="T50" fmla="*/ 138 w 406"/>
                    <a:gd name="T51" fmla="*/ 53 h 412"/>
                    <a:gd name="T52" fmla="*/ 172 w 406"/>
                    <a:gd name="T53" fmla="*/ 27 h 412"/>
                    <a:gd name="T54" fmla="*/ 198 w 406"/>
                    <a:gd name="T55" fmla="*/ 4 h 412"/>
                    <a:gd name="T56" fmla="*/ 184 w 406"/>
                    <a:gd name="T57" fmla="*/ 12 h 412"/>
                    <a:gd name="T58" fmla="*/ 153 w 406"/>
                    <a:gd name="T59" fmla="*/ 35 h 412"/>
                    <a:gd name="T60" fmla="*/ 122 w 406"/>
                    <a:gd name="T61" fmla="*/ 57 h 412"/>
                    <a:gd name="T62" fmla="*/ 102 w 406"/>
                    <a:gd name="T63" fmla="*/ 72 h 412"/>
                    <a:gd name="T64" fmla="*/ 111 w 406"/>
                    <a:gd name="T65" fmla="*/ 53 h 412"/>
                    <a:gd name="T66" fmla="*/ 141 w 406"/>
                    <a:gd name="T67" fmla="*/ 18 h 412"/>
                    <a:gd name="T68" fmla="*/ 112 w 406"/>
                    <a:gd name="T69" fmla="*/ 44 h 412"/>
                    <a:gd name="T70" fmla="*/ 88 w 406"/>
                    <a:gd name="T71" fmla="*/ 82 h 412"/>
                    <a:gd name="T72" fmla="*/ 82 w 406"/>
                    <a:gd name="T73" fmla="*/ 53 h 412"/>
                    <a:gd name="T74" fmla="*/ 106 w 406"/>
                    <a:gd name="T75" fmla="*/ 15 h 412"/>
                    <a:gd name="T76" fmla="*/ 75 w 406"/>
                    <a:gd name="T77" fmla="*/ 54 h 412"/>
                    <a:gd name="T78" fmla="*/ 76 w 406"/>
                    <a:gd name="T79" fmla="*/ 88 h 412"/>
                    <a:gd name="T80" fmla="*/ 71 w 406"/>
                    <a:gd name="T81" fmla="*/ 97 h 412"/>
                    <a:gd name="T82" fmla="*/ 61 w 406"/>
                    <a:gd name="T83" fmla="*/ 104 h 412"/>
                    <a:gd name="T84" fmla="*/ 46 w 406"/>
                    <a:gd name="T85" fmla="*/ 83 h 412"/>
                    <a:gd name="T86" fmla="*/ 47 w 406"/>
                    <a:gd name="T87" fmla="*/ 30 h 412"/>
                    <a:gd name="T88" fmla="*/ 34 w 406"/>
                    <a:gd name="T89" fmla="*/ 57 h 412"/>
                    <a:gd name="T90" fmla="*/ 49 w 406"/>
                    <a:gd name="T91" fmla="*/ 107 h 412"/>
                    <a:gd name="T92" fmla="*/ 46 w 406"/>
                    <a:gd name="T93" fmla="*/ 116 h 412"/>
                    <a:gd name="T94" fmla="*/ 38 w 406"/>
                    <a:gd name="T95" fmla="*/ 123 h 412"/>
                    <a:gd name="T96" fmla="*/ 17 w 406"/>
                    <a:gd name="T97" fmla="*/ 103 h 412"/>
                    <a:gd name="T98" fmla="*/ 4 w 406"/>
                    <a:gd name="T99" fmla="*/ 67 h 412"/>
                    <a:gd name="T100" fmla="*/ 4 w 406"/>
                    <a:gd name="T101" fmla="*/ 91 h 412"/>
                    <a:gd name="T102" fmla="*/ 26 w 406"/>
                    <a:gd name="T103" fmla="*/ 128 h 412"/>
                    <a:gd name="T104" fmla="*/ 20 w 406"/>
                    <a:gd name="T105" fmla="*/ 140 h 412"/>
                    <a:gd name="T106" fmla="*/ 9 w 406"/>
                    <a:gd name="T107" fmla="*/ 148 h 412"/>
                    <a:gd name="T108" fmla="*/ 7 w 406"/>
                    <a:gd name="T109" fmla="*/ 149 h 4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06" h="412">
                      <a:moveTo>
                        <a:pt x="15" y="304"/>
                      </a:moveTo>
                      <a:lnTo>
                        <a:pt x="21" y="299"/>
                      </a:lnTo>
                      <a:lnTo>
                        <a:pt x="26" y="293"/>
                      </a:lnTo>
                      <a:lnTo>
                        <a:pt x="32" y="288"/>
                      </a:lnTo>
                      <a:lnTo>
                        <a:pt x="36" y="283"/>
                      </a:lnTo>
                      <a:lnTo>
                        <a:pt x="40" y="278"/>
                      </a:lnTo>
                      <a:lnTo>
                        <a:pt x="45" y="273"/>
                      </a:lnTo>
                      <a:lnTo>
                        <a:pt x="50" y="270"/>
                      </a:lnTo>
                      <a:lnTo>
                        <a:pt x="56" y="268"/>
                      </a:lnTo>
                      <a:lnTo>
                        <a:pt x="63" y="274"/>
                      </a:lnTo>
                      <a:lnTo>
                        <a:pt x="70" y="291"/>
                      </a:lnTo>
                      <a:lnTo>
                        <a:pt x="77" y="316"/>
                      </a:lnTo>
                      <a:lnTo>
                        <a:pt x="86" y="346"/>
                      </a:lnTo>
                      <a:lnTo>
                        <a:pt x="99" y="374"/>
                      </a:lnTo>
                      <a:lnTo>
                        <a:pt x="112" y="398"/>
                      </a:lnTo>
                      <a:lnTo>
                        <a:pt x="129" y="412"/>
                      </a:lnTo>
                      <a:lnTo>
                        <a:pt x="150" y="412"/>
                      </a:lnTo>
                      <a:lnTo>
                        <a:pt x="136" y="406"/>
                      </a:lnTo>
                      <a:lnTo>
                        <a:pt x="124" y="391"/>
                      </a:lnTo>
                      <a:lnTo>
                        <a:pt x="114" y="370"/>
                      </a:lnTo>
                      <a:lnTo>
                        <a:pt x="104" y="346"/>
                      </a:lnTo>
                      <a:lnTo>
                        <a:pt x="95" y="321"/>
                      </a:lnTo>
                      <a:lnTo>
                        <a:pt x="88" y="295"/>
                      </a:lnTo>
                      <a:lnTo>
                        <a:pt x="81" y="272"/>
                      </a:lnTo>
                      <a:lnTo>
                        <a:pt x="76" y="253"/>
                      </a:lnTo>
                      <a:lnTo>
                        <a:pt x="80" y="249"/>
                      </a:lnTo>
                      <a:lnTo>
                        <a:pt x="84" y="246"/>
                      </a:lnTo>
                      <a:lnTo>
                        <a:pt x="88" y="242"/>
                      </a:lnTo>
                      <a:lnTo>
                        <a:pt x="92" y="239"/>
                      </a:lnTo>
                      <a:lnTo>
                        <a:pt x="96" y="236"/>
                      </a:lnTo>
                      <a:lnTo>
                        <a:pt x="101" y="233"/>
                      </a:lnTo>
                      <a:lnTo>
                        <a:pt x="105" y="230"/>
                      </a:lnTo>
                      <a:lnTo>
                        <a:pt x="108" y="228"/>
                      </a:lnTo>
                      <a:lnTo>
                        <a:pt x="116" y="239"/>
                      </a:lnTo>
                      <a:lnTo>
                        <a:pt x="126" y="259"/>
                      </a:lnTo>
                      <a:lnTo>
                        <a:pt x="139" y="282"/>
                      </a:lnTo>
                      <a:lnTo>
                        <a:pt x="155" y="306"/>
                      </a:lnTo>
                      <a:lnTo>
                        <a:pt x="175" y="327"/>
                      </a:lnTo>
                      <a:lnTo>
                        <a:pt x="198" y="339"/>
                      </a:lnTo>
                      <a:lnTo>
                        <a:pt x="224" y="341"/>
                      </a:lnTo>
                      <a:lnTo>
                        <a:pt x="254" y="327"/>
                      </a:lnTo>
                      <a:lnTo>
                        <a:pt x="222" y="330"/>
                      </a:lnTo>
                      <a:lnTo>
                        <a:pt x="197" y="325"/>
                      </a:lnTo>
                      <a:lnTo>
                        <a:pt x="177" y="310"/>
                      </a:lnTo>
                      <a:lnTo>
                        <a:pt x="160" y="293"/>
                      </a:lnTo>
                      <a:lnTo>
                        <a:pt x="147" y="272"/>
                      </a:lnTo>
                      <a:lnTo>
                        <a:pt x="138" y="252"/>
                      </a:lnTo>
                      <a:lnTo>
                        <a:pt x="130" y="233"/>
                      </a:lnTo>
                      <a:lnTo>
                        <a:pt x="123" y="220"/>
                      </a:lnTo>
                      <a:lnTo>
                        <a:pt x="129" y="215"/>
                      </a:lnTo>
                      <a:lnTo>
                        <a:pt x="135" y="211"/>
                      </a:lnTo>
                      <a:lnTo>
                        <a:pt x="140" y="208"/>
                      </a:lnTo>
                      <a:lnTo>
                        <a:pt x="144" y="204"/>
                      </a:lnTo>
                      <a:lnTo>
                        <a:pt x="148" y="201"/>
                      </a:lnTo>
                      <a:lnTo>
                        <a:pt x="152" y="198"/>
                      </a:lnTo>
                      <a:lnTo>
                        <a:pt x="156" y="195"/>
                      </a:lnTo>
                      <a:lnTo>
                        <a:pt x="160" y="192"/>
                      </a:lnTo>
                      <a:lnTo>
                        <a:pt x="166" y="199"/>
                      </a:lnTo>
                      <a:lnTo>
                        <a:pt x="176" y="212"/>
                      </a:lnTo>
                      <a:lnTo>
                        <a:pt x="187" y="227"/>
                      </a:lnTo>
                      <a:lnTo>
                        <a:pt x="202" y="243"/>
                      </a:lnTo>
                      <a:lnTo>
                        <a:pt x="221" y="255"/>
                      </a:lnTo>
                      <a:lnTo>
                        <a:pt x="247" y="260"/>
                      </a:lnTo>
                      <a:lnTo>
                        <a:pt x="277" y="254"/>
                      </a:lnTo>
                      <a:lnTo>
                        <a:pt x="315" y="234"/>
                      </a:lnTo>
                      <a:lnTo>
                        <a:pt x="302" y="239"/>
                      </a:lnTo>
                      <a:lnTo>
                        <a:pt x="286" y="245"/>
                      </a:lnTo>
                      <a:lnTo>
                        <a:pt x="267" y="250"/>
                      </a:lnTo>
                      <a:lnTo>
                        <a:pt x="247" y="252"/>
                      </a:lnTo>
                      <a:lnTo>
                        <a:pt x="226" y="247"/>
                      </a:lnTo>
                      <a:lnTo>
                        <a:pt x="207" y="235"/>
                      </a:lnTo>
                      <a:lnTo>
                        <a:pt x="190" y="213"/>
                      </a:lnTo>
                      <a:lnTo>
                        <a:pt x="177" y="179"/>
                      </a:lnTo>
                      <a:lnTo>
                        <a:pt x="180" y="177"/>
                      </a:lnTo>
                      <a:lnTo>
                        <a:pt x="185" y="177"/>
                      </a:lnTo>
                      <a:lnTo>
                        <a:pt x="192" y="176"/>
                      </a:lnTo>
                      <a:lnTo>
                        <a:pt x="200" y="176"/>
                      </a:lnTo>
                      <a:lnTo>
                        <a:pt x="209" y="176"/>
                      </a:lnTo>
                      <a:lnTo>
                        <a:pt x="219" y="176"/>
                      </a:lnTo>
                      <a:lnTo>
                        <a:pt x="230" y="175"/>
                      </a:lnTo>
                      <a:lnTo>
                        <a:pt x="243" y="174"/>
                      </a:lnTo>
                      <a:lnTo>
                        <a:pt x="256" y="172"/>
                      </a:lnTo>
                      <a:lnTo>
                        <a:pt x="269" y="170"/>
                      </a:lnTo>
                      <a:lnTo>
                        <a:pt x="283" y="166"/>
                      </a:lnTo>
                      <a:lnTo>
                        <a:pt x="298" y="162"/>
                      </a:lnTo>
                      <a:lnTo>
                        <a:pt x="313" y="155"/>
                      </a:lnTo>
                      <a:lnTo>
                        <a:pt x="328" y="148"/>
                      </a:lnTo>
                      <a:lnTo>
                        <a:pt x="343" y="138"/>
                      </a:lnTo>
                      <a:lnTo>
                        <a:pt x="358" y="127"/>
                      </a:lnTo>
                      <a:lnTo>
                        <a:pt x="344" y="134"/>
                      </a:lnTo>
                      <a:lnTo>
                        <a:pt x="325" y="142"/>
                      </a:lnTo>
                      <a:lnTo>
                        <a:pt x="302" y="152"/>
                      </a:lnTo>
                      <a:lnTo>
                        <a:pt x="278" y="160"/>
                      </a:lnTo>
                      <a:lnTo>
                        <a:pt x="254" y="167"/>
                      </a:lnTo>
                      <a:lnTo>
                        <a:pt x="231" y="170"/>
                      </a:lnTo>
                      <a:lnTo>
                        <a:pt x="213" y="169"/>
                      </a:lnTo>
                      <a:lnTo>
                        <a:pt x="199" y="163"/>
                      </a:lnTo>
                      <a:lnTo>
                        <a:pt x="203" y="160"/>
                      </a:lnTo>
                      <a:lnTo>
                        <a:pt x="210" y="155"/>
                      </a:lnTo>
                      <a:lnTo>
                        <a:pt x="220" y="148"/>
                      </a:lnTo>
                      <a:lnTo>
                        <a:pt x="232" y="139"/>
                      </a:lnTo>
                      <a:lnTo>
                        <a:pt x="246" y="129"/>
                      </a:lnTo>
                      <a:lnTo>
                        <a:pt x="261" y="118"/>
                      </a:lnTo>
                      <a:lnTo>
                        <a:pt x="277" y="105"/>
                      </a:lnTo>
                      <a:lnTo>
                        <a:pt x="294" y="93"/>
                      </a:lnTo>
                      <a:lnTo>
                        <a:pt x="312" y="80"/>
                      </a:lnTo>
                      <a:lnTo>
                        <a:pt x="329" y="67"/>
                      </a:lnTo>
                      <a:lnTo>
                        <a:pt x="345" y="54"/>
                      </a:lnTo>
                      <a:lnTo>
                        <a:pt x="361" y="41"/>
                      </a:lnTo>
                      <a:lnTo>
                        <a:pt x="375" y="29"/>
                      </a:lnTo>
                      <a:lnTo>
                        <a:pt x="388" y="18"/>
                      </a:lnTo>
                      <a:lnTo>
                        <a:pt x="398" y="8"/>
                      </a:lnTo>
                      <a:lnTo>
                        <a:pt x="406" y="0"/>
                      </a:lnTo>
                      <a:lnTo>
                        <a:pt x="396" y="6"/>
                      </a:lnTo>
                      <a:lnTo>
                        <a:pt x="384" y="14"/>
                      </a:lnTo>
                      <a:lnTo>
                        <a:pt x="370" y="24"/>
                      </a:lnTo>
                      <a:lnTo>
                        <a:pt x="355" y="34"/>
                      </a:lnTo>
                      <a:lnTo>
                        <a:pt x="340" y="45"/>
                      </a:lnTo>
                      <a:lnTo>
                        <a:pt x="324" y="57"/>
                      </a:lnTo>
                      <a:lnTo>
                        <a:pt x="307" y="69"/>
                      </a:lnTo>
                      <a:lnTo>
                        <a:pt x="291" y="81"/>
                      </a:lnTo>
                      <a:lnTo>
                        <a:pt x="275" y="93"/>
                      </a:lnTo>
                      <a:lnTo>
                        <a:pt x="260" y="104"/>
                      </a:lnTo>
                      <a:lnTo>
                        <a:pt x="246" y="114"/>
                      </a:lnTo>
                      <a:lnTo>
                        <a:pt x="233" y="124"/>
                      </a:lnTo>
                      <a:lnTo>
                        <a:pt x="222" y="132"/>
                      </a:lnTo>
                      <a:lnTo>
                        <a:pt x="213" y="139"/>
                      </a:lnTo>
                      <a:lnTo>
                        <a:pt x="206" y="144"/>
                      </a:lnTo>
                      <a:lnTo>
                        <a:pt x="202" y="147"/>
                      </a:lnTo>
                      <a:lnTo>
                        <a:pt x="203" y="137"/>
                      </a:lnTo>
                      <a:lnTo>
                        <a:pt x="211" y="123"/>
                      </a:lnTo>
                      <a:lnTo>
                        <a:pt x="223" y="105"/>
                      </a:lnTo>
                      <a:lnTo>
                        <a:pt x="239" y="87"/>
                      </a:lnTo>
                      <a:lnTo>
                        <a:pt x="255" y="68"/>
                      </a:lnTo>
                      <a:lnTo>
                        <a:pt x="271" y="51"/>
                      </a:lnTo>
                      <a:lnTo>
                        <a:pt x="284" y="35"/>
                      </a:lnTo>
                      <a:lnTo>
                        <a:pt x="295" y="24"/>
                      </a:lnTo>
                      <a:lnTo>
                        <a:pt x="268" y="42"/>
                      </a:lnTo>
                      <a:lnTo>
                        <a:pt x="245" y="64"/>
                      </a:lnTo>
                      <a:lnTo>
                        <a:pt x="225" y="87"/>
                      </a:lnTo>
                      <a:lnTo>
                        <a:pt x="209" y="110"/>
                      </a:lnTo>
                      <a:lnTo>
                        <a:pt x="196" y="132"/>
                      </a:lnTo>
                      <a:lnTo>
                        <a:pt x="185" y="150"/>
                      </a:lnTo>
                      <a:lnTo>
                        <a:pt x="177" y="164"/>
                      </a:lnTo>
                      <a:lnTo>
                        <a:pt x="171" y="171"/>
                      </a:lnTo>
                      <a:lnTo>
                        <a:pt x="160" y="150"/>
                      </a:lnTo>
                      <a:lnTo>
                        <a:pt x="159" y="128"/>
                      </a:lnTo>
                      <a:lnTo>
                        <a:pt x="164" y="105"/>
                      </a:lnTo>
                      <a:lnTo>
                        <a:pt x="176" y="83"/>
                      </a:lnTo>
                      <a:lnTo>
                        <a:pt x="189" y="63"/>
                      </a:lnTo>
                      <a:lnTo>
                        <a:pt x="202" y="44"/>
                      </a:lnTo>
                      <a:lnTo>
                        <a:pt x="214" y="30"/>
                      </a:lnTo>
                      <a:lnTo>
                        <a:pt x="223" y="19"/>
                      </a:lnTo>
                      <a:lnTo>
                        <a:pt x="188" y="52"/>
                      </a:lnTo>
                      <a:lnTo>
                        <a:pt x="165" y="81"/>
                      </a:lnTo>
                      <a:lnTo>
                        <a:pt x="151" y="107"/>
                      </a:lnTo>
                      <a:lnTo>
                        <a:pt x="146" y="130"/>
                      </a:lnTo>
                      <a:lnTo>
                        <a:pt x="145" y="148"/>
                      </a:lnTo>
                      <a:lnTo>
                        <a:pt x="148" y="164"/>
                      </a:lnTo>
                      <a:lnTo>
                        <a:pt x="152" y="175"/>
                      </a:lnTo>
                      <a:lnTo>
                        <a:pt x="154" y="184"/>
                      </a:lnTo>
                      <a:lnTo>
                        <a:pt x="150" y="187"/>
                      </a:lnTo>
                      <a:lnTo>
                        <a:pt x="146" y="190"/>
                      </a:lnTo>
                      <a:lnTo>
                        <a:pt x="142" y="193"/>
                      </a:lnTo>
                      <a:lnTo>
                        <a:pt x="138" y="196"/>
                      </a:lnTo>
                      <a:lnTo>
                        <a:pt x="134" y="200"/>
                      </a:lnTo>
                      <a:lnTo>
                        <a:pt x="129" y="203"/>
                      </a:lnTo>
                      <a:lnTo>
                        <a:pt x="123" y="207"/>
                      </a:lnTo>
                      <a:lnTo>
                        <a:pt x="117" y="212"/>
                      </a:lnTo>
                      <a:lnTo>
                        <a:pt x="109" y="201"/>
                      </a:lnTo>
                      <a:lnTo>
                        <a:pt x="100" y="185"/>
                      </a:lnTo>
                      <a:lnTo>
                        <a:pt x="92" y="165"/>
                      </a:lnTo>
                      <a:lnTo>
                        <a:pt x="86" y="142"/>
                      </a:lnTo>
                      <a:lnTo>
                        <a:pt x="84" y="117"/>
                      </a:lnTo>
                      <a:lnTo>
                        <a:pt x="86" y="88"/>
                      </a:lnTo>
                      <a:lnTo>
                        <a:pt x="94" y="59"/>
                      </a:lnTo>
                      <a:lnTo>
                        <a:pt x="109" y="28"/>
                      </a:lnTo>
                      <a:lnTo>
                        <a:pt x="84" y="55"/>
                      </a:lnTo>
                      <a:lnTo>
                        <a:pt x="72" y="83"/>
                      </a:lnTo>
                      <a:lnTo>
                        <a:pt x="69" y="113"/>
                      </a:lnTo>
                      <a:lnTo>
                        <a:pt x="73" y="143"/>
                      </a:lnTo>
                      <a:lnTo>
                        <a:pt x="80" y="170"/>
                      </a:lnTo>
                      <a:lnTo>
                        <a:pt x="90" y="194"/>
                      </a:lnTo>
                      <a:lnTo>
                        <a:pt x="99" y="213"/>
                      </a:lnTo>
                      <a:lnTo>
                        <a:pt x="105" y="224"/>
                      </a:lnTo>
                      <a:lnTo>
                        <a:pt x="102" y="226"/>
                      </a:lnTo>
                      <a:lnTo>
                        <a:pt x="98" y="229"/>
                      </a:lnTo>
                      <a:lnTo>
                        <a:pt x="93" y="232"/>
                      </a:lnTo>
                      <a:lnTo>
                        <a:pt x="89" y="236"/>
                      </a:lnTo>
                      <a:lnTo>
                        <a:pt x="85" y="239"/>
                      </a:lnTo>
                      <a:lnTo>
                        <a:pt x="81" y="242"/>
                      </a:lnTo>
                      <a:lnTo>
                        <a:pt x="77" y="245"/>
                      </a:lnTo>
                      <a:lnTo>
                        <a:pt x="73" y="248"/>
                      </a:lnTo>
                      <a:lnTo>
                        <a:pt x="59" y="237"/>
                      </a:lnTo>
                      <a:lnTo>
                        <a:pt x="47" y="223"/>
                      </a:lnTo>
                      <a:lnTo>
                        <a:pt x="35" y="206"/>
                      </a:lnTo>
                      <a:lnTo>
                        <a:pt x="24" y="188"/>
                      </a:lnTo>
                      <a:lnTo>
                        <a:pt x="16" y="169"/>
                      </a:lnTo>
                      <a:lnTo>
                        <a:pt x="10" y="150"/>
                      </a:lnTo>
                      <a:lnTo>
                        <a:pt x="8" y="133"/>
                      </a:lnTo>
                      <a:lnTo>
                        <a:pt x="8" y="117"/>
                      </a:lnTo>
                      <a:lnTo>
                        <a:pt x="0" y="138"/>
                      </a:lnTo>
                      <a:lnTo>
                        <a:pt x="1" y="160"/>
                      </a:lnTo>
                      <a:lnTo>
                        <a:pt x="8" y="182"/>
                      </a:lnTo>
                      <a:lnTo>
                        <a:pt x="20" y="204"/>
                      </a:lnTo>
                      <a:lnTo>
                        <a:pt x="34" y="224"/>
                      </a:lnTo>
                      <a:lnTo>
                        <a:pt x="45" y="241"/>
                      </a:lnTo>
                      <a:lnTo>
                        <a:pt x="52" y="255"/>
                      </a:lnTo>
                      <a:lnTo>
                        <a:pt x="53" y="264"/>
                      </a:lnTo>
                      <a:lnTo>
                        <a:pt x="49" y="270"/>
                      </a:lnTo>
                      <a:lnTo>
                        <a:pt x="45" y="275"/>
                      </a:lnTo>
                      <a:lnTo>
                        <a:pt x="41" y="279"/>
                      </a:lnTo>
                      <a:lnTo>
                        <a:pt x="36" y="283"/>
                      </a:lnTo>
                      <a:lnTo>
                        <a:pt x="31" y="287"/>
                      </a:lnTo>
                      <a:lnTo>
                        <a:pt x="25" y="291"/>
                      </a:lnTo>
                      <a:lnTo>
                        <a:pt x="19" y="295"/>
                      </a:lnTo>
                      <a:lnTo>
                        <a:pt x="12" y="300"/>
                      </a:lnTo>
                      <a:lnTo>
                        <a:pt x="12" y="299"/>
                      </a:lnTo>
                      <a:lnTo>
                        <a:pt x="14" y="297"/>
                      </a:lnTo>
                      <a:lnTo>
                        <a:pt x="15" y="298"/>
                      </a:lnTo>
                      <a:lnTo>
                        <a:pt x="15" y="30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0" name="Freeform 116"/>
                <p:cNvSpPr>
                  <a:spLocks noChangeAspect="1"/>
                </p:cNvSpPr>
                <p:nvPr/>
              </p:nvSpPr>
              <p:spPr bwMode="auto">
                <a:xfrm>
                  <a:off x="4796" y="732"/>
                  <a:ext cx="331" cy="357"/>
                </a:xfrm>
                <a:custGeom>
                  <a:avLst/>
                  <a:gdLst>
                    <a:gd name="T0" fmla="*/ 116 w 662"/>
                    <a:gd name="T1" fmla="*/ 35 h 714"/>
                    <a:gd name="T2" fmla="*/ 107 w 662"/>
                    <a:gd name="T3" fmla="*/ 41 h 714"/>
                    <a:gd name="T4" fmla="*/ 98 w 662"/>
                    <a:gd name="T5" fmla="*/ 48 h 714"/>
                    <a:gd name="T6" fmla="*/ 90 w 662"/>
                    <a:gd name="T7" fmla="*/ 54 h 714"/>
                    <a:gd name="T8" fmla="*/ 84 w 662"/>
                    <a:gd name="T9" fmla="*/ 56 h 714"/>
                    <a:gd name="T10" fmla="*/ 75 w 662"/>
                    <a:gd name="T11" fmla="*/ 59 h 714"/>
                    <a:gd name="T12" fmla="*/ 63 w 662"/>
                    <a:gd name="T13" fmla="*/ 64 h 714"/>
                    <a:gd name="T14" fmla="*/ 50 w 662"/>
                    <a:gd name="T15" fmla="*/ 71 h 714"/>
                    <a:gd name="T16" fmla="*/ 36 w 662"/>
                    <a:gd name="T17" fmla="*/ 81 h 714"/>
                    <a:gd name="T18" fmla="*/ 23 w 662"/>
                    <a:gd name="T19" fmla="*/ 90 h 714"/>
                    <a:gd name="T20" fmla="*/ 13 w 662"/>
                    <a:gd name="T21" fmla="*/ 101 h 714"/>
                    <a:gd name="T22" fmla="*/ 7 w 662"/>
                    <a:gd name="T23" fmla="*/ 112 h 714"/>
                    <a:gd name="T24" fmla="*/ 2 w 662"/>
                    <a:gd name="T25" fmla="*/ 132 h 714"/>
                    <a:gd name="T26" fmla="*/ 0 w 662"/>
                    <a:gd name="T27" fmla="*/ 168 h 714"/>
                    <a:gd name="T28" fmla="*/ 10 w 662"/>
                    <a:gd name="T29" fmla="*/ 209 h 714"/>
                    <a:gd name="T30" fmla="*/ 40 w 662"/>
                    <a:gd name="T31" fmla="*/ 251 h 714"/>
                    <a:gd name="T32" fmla="*/ 78 w 662"/>
                    <a:gd name="T33" fmla="*/ 277 h 714"/>
                    <a:gd name="T34" fmla="*/ 102 w 662"/>
                    <a:gd name="T35" fmla="*/ 292 h 714"/>
                    <a:gd name="T36" fmla="*/ 123 w 662"/>
                    <a:gd name="T37" fmla="*/ 303 h 714"/>
                    <a:gd name="T38" fmla="*/ 140 w 662"/>
                    <a:gd name="T39" fmla="*/ 311 h 714"/>
                    <a:gd name="T40" fmla="*/ 154 w 662"/>
                    <a:gd name="T41" fmla="*/ 318 h 714"/>
                    <a:gd name="T42" fmla="*/ 166 w 662"/>
                    <a:gd name="T43" fmla="*/ 323 h 714"/>
                    <a:gd name="T44" fmla="*/ 178 w 662"/>
                    <a:gd name="T45" fmla="*/ 329 h 714"/>
                    <a:gd name="T46" fmla="*/ 188 w 662"/>
                    <a:gd name="T47" fmla="*/ 335 h 714"/>
                    <a:gd name="T48" fmla="*/ 199 w 662"/>
                    <a:gd name="T49" fmla="*/ 343 h 714"/>
                    <a:gd name="T50" fmla="*/ 216 w 662"/>
                    <a:gd name="T51" fmla="*/ 352 h 714"/>
                    <a:gd name="T52" fmla="*/ 236 w 662"/>
                    <a:gd name="T53" fmla="*/ 357 h 714"/>
                    <a:gd name="T54" fmla="*/ 258 w 662"/>
                    <a:gd name="T55" fmla="*/ 355 h 714"/>
                    <a:gd name="T56" fmla="*/ 278 w 662"/>
                    <a:gd name="T57" fmla="*/ 344 h 714"/>
                    <a:gd name="T58" fmla="*/ 294 w 662"/>
                    <a:gd name="T59" fmla="*/ 328 h 714"/>
                    <a:gd name="T60" fmla="*/ 304 w 662"/>
                    <a:gd name="T61" fmla="*/ 309 h 714"/>
                    <a:gd name="T62" fmla="*/ 307 w 662"/>
                    <a:gd name="T63" fmla="*/ 291 h 714"/>
                    <a:gd name="T64" fmla="*/ 306 w 662"/>
                    <a:gd name="T65" fmla="*/ 275 h 714"/>
                    <a:gd name="T66" fmla="*/ 309 w 662"/>
                    <a:gd name="T67" fmla="*/ 258 h 714"/>
                    <a:gd name="T68" fmla="*/ 314 w 662"/>
                    <a:gd name="T69" fmla="*/ 229 h 714"/>
                    <a:gd name="T70" fmla="*/ 324 w 662"/>
                    <a:gd name="T71" fmla="*/ 184 h 714"/>
                    <a:gd name="T72" fmla="*/ 331 w 662"/>
                    <a:gd name="T73" fmla="*/ 136 h 714"/>
                    <a:gd name="T74" fmla="*/ 330 w 662"/>
                    <a:gd name="T75" fmla="*/ 107 h 714"/>
                    <a:gd name="T76" fmla="*/ 323 w 662"/>
                    <a:gd name="T77" fmla="*/ 82 h 714"/>
                    <a:gd name="T78" fmla="*/ 311 w 662"/>
                    <a:gd name="T79" fmla="*/ 60 h 714"/>
                    <a:gd name="T80" fmla="*/ 298 w 662"/>
                    <a:gd name="T81" fmla="*/ 42 h 714"/>
                    <a:gd name="T82" fmla="*/ 283 w 662"/>
                    <a:gd name="T83" fmla="*/ 28 h 714"/>
                    <a:gd name="T84" fmla="*/ 268 w 662"/>
                    <a:gd name="T85" fmla="*/ 17 h 714"/>
                    <a:gd name="T86" fmla="*/ 256 w 662"/>
                    <a:gd name="T87" fmla="*/ 8 h 714"/>
                    <a:gd name="T88" fmla="*/ 245 w 662"/>
                    <a:gd name="T89" fmla="*/ 3 h 714"/>
                    <a:gd name="T90" fmla="*/ 233 w 662"/>
                    <a:gd name="T91" fmla="*/ 0 h 714"/>
                    <a:gd name="T92" fmla="*/ 220 w 662"/>
                    <a:gd name="T93" fmla="*/ 1 h 714"/>
                    <a:gd name="T94" fmla="*/ 205 w 662"/>
                    <a:gd name="T95" fmla="*/ 3 h 714"/>
                    <a:gd name="T96" fmla="*/ 191 w 662"/>
                    <a:gd name="T97" fmla="*/ 6 h 714"/>
                    <a:gd name="T98" fmla="*/ 179 w 662"/>
                    <a:gd name="T99" fmla="*/ 12 h 714"/>
                    <a:gd name="T100" fmla="*/ 168 w 662"/>
                    <a:gd name="T101" fmla="*/ 16 h 714"/>
                    <a:gd name="T102" fmla="*/ 160 w 662"/>
                    <a:gd name="T103" fmla="*/ 21 h 714"/>
                    <a:gd name="T104" fmla="*/ 154 w 662"/>
                    <a:gd name="T105" fmla="*/ 24 h 714"/>
                    <a:gd name="T106" fmla="*/ 145 w 662"/>
                    <a:gd name="T107" fmla="*/ 25 h 714"/>
                    <a:gd name="T108" fmla="*/ 134 w 662"/>
                    <a:gd name="T109" fmla="*/ 27 h 714"/>
                    <a:gd name="T110" fmla="*/ 124 w 662"/>
                    <a:gd name="T111" fmla="*/ 30 h 7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62" h="714">
                      <a:moveTo>
                        <a:pt x="239" y="64"/>
                      </a:moveTo>
                      <a:lnTo>
                        <a:pt x="231" y="69"/>
                      </a:lnTo>
                      <a:lnTo>
                        <a:pt x="223" y="75"/>
                      </a:lnTo>
                      <a:lnTo>
                        <a:pt x="214" y="82"/>
                      </a:lnTo>
                      <a:lnTo>
                        <a:pt x="203" y="88"/>
                      </a:lnTo>
                      <a:lnTo>
                        <a:pt x="195" y="95"/>
                      </a:lnTo>
                      <a:lnTo>
                        <a:pt x="186" y="101"/>
                      </a:lnTo>
                      <a:lnTo>
                        <a:pt x="179" y="107"/>
                      </a:lnTo>
                      <a:lnTo>
                        <a:pt x="174" y="111"/>
                      </a:lnTo>
                      <a:lnTo>
                        <a:pt x="168" y="112"/>
                      </a:lnTo>
                      <a:lnTo>
                        <a:pt x="159" y="114"/>
                      </a:lnTo>
                      <a:lnTo>
                        <a:pt x="150" y="117"/>
                      </a:lnTo>
                      <a:lnTo>
                        <a:pt x="137" y="122"/>
                      </a:lnTo>
                      <a:lnTo>
                        <a:pt x="125" y="128"/>
                      </a:lnTo>
                      <a:lnTo>
                        <a:pt x="112" y="135"/>
                      </a:lnTo>
                      <a:lnTo>
                        <a:pt x="99" y="142"/>
                      </a:lnTo>
                      <a:lnTo>
                        <a:pt x="86" y="151"/>
                      </a:lnTo>
                      <a:lnTo>
                        <a:pt x="71" y="161"/>
                      </a:lnTo>
                      <a:lnTo>
                        <a:pt x="58" y="170"/>
                      </a:lnTo>
                      <a:lnTo>
                        <a:pt x="46" y="180"/>
                      </a:lnTo>
                      <a:lnTo>
                        <a:pt x="36" y="191"/>
                      </a:lnTo>
                      <a:lnTo>
                        <a:pt x="26" y="202"/>
                      </a:lnTo>
                      <a:lnTo>
                        <a:pt x="18" y="212"/>
                      </a:lnTo>
                      <a:lnTo>
                        <a:pt x="13" y="223"/>
                      </a:lnTo>
                      <a:lnTo>
                        <a:pt x="9" y="235"/>
                      </a:lnTo>
                      <a:lnTo>
                        <a:pt x="4" y="263"/>
                      </a:lnTo>
                      <a:lnTo>
                        <a:pt x="0" y="298"/>
                      </a:lnTo>
                      <a:lnTo>
                        <a:pt x="0" y="336"/>
                      </a:lnTo>
                      <a:lnTo>
                        <a:pt x="7" y="377"/>
                      </a:lnTo>
                      <a:lnTo>
                        <a:pt x="20" y="418"/>
                      </a:lnTo>
                      <a:lnTo>
                        <a:pt x="43" y="460"/>
                      </a:lnTo>
                      <a:lnTo>
                        <a:pt x="79" y="501"/>
                      </a:lnTo>
                      <a:lnTo>
                        <a:pt x="126" y="537"/>
                      </a:lnTo>
                      <a:lnTo>
                        <a:pt x="155" y="554"/>
                      </a:lnTo>
                      <a:lnTo>
                        <a:pt x="181" y="570"/>
                      </a:lnTo>
                      <a:lnTo>
                        <a:pt x="204" y="583"/>
                      </a:lnTo>
                      <a:lnTo>
                        <a:pt x="226" y="595"/>
                      </a:lnTo>
                      <a:lnTo>
                        <a:pt x="245" y="605"/>
                      </a:lnTo>
                      <a:lnTo>
                        <a:pt x="263" y="613"/>
                      </a:lnTo>
                      <a:lnTo>
                        <a:pt x="279" y="621"/>
                      </a:lnTo>
                      <a:lnTo>
                        <a:pt x="295" y="628"/>
                      </a:lnTo>
                      <a:lnTo>
                        <a:pt x="308" y="635"/>
                      </a:lnTo>
                      <a:lnTo>
                        <a:pt x="321" y="641"/>
                      </a:lnTo>
                      <a:lnTo>
                        <a:pt x="332" y="646"/>
                      </a:lnTo>
                      <a:lnTo>
                        <a:pt x="343" y="651"/>
                      </a:lnTo>
                      <a:lnTo>
                        <a:pt x="355" y="657"/>
                      </a:lnTo>
                      <a:lnTo>
                        <a:pt x="365" y="663"/>
                      </a:lnTo>
                      <a:lnTo>
                        <a:pt x="375" y="669"/>
                      </a:lnTo>
                      <a:lnTo>
                        <a:pt x="385" y="676"/>
                      </a:lnTo>
                      <a:lnTo>
                        <a:pt x="398" y="685"/>
                      </a:lnTo>
                      <a:lnTo>
                        <a:pt x="413" y="694"/>
                      </a:lnTo>
                      <a:lnTo>
                        <a:pt x="432" y="703"/>
                      </a:lnTo>
                      <a:lnTo>
                        <a:pt x="451" y="709"/>
                      </a:lnTo>
                      <a:lnTo>
                        <a:pt x="471" y="713"/>
                      </a:lnTo>
                      <a:lnTo>
                        <a:pt x="492" y="714"/>
                      </a:lnTo>
                      <a:lnTo>
                        <a:pt x="515" y="710"/>
                      </a:lnTo>
                      <a:lnTo>
                        <a:pt x="536" y="701"/>
                      </a:lnTo>
                      <a:lnTo>
                        <a:pt x="556" y="688"/>
                      </a:lnTo>
                      <a:lnTo>
                        <a:pt x="574" y="673"/>
                      </a:lnTo>
                      <a:lnTo>
                        <a:pt x="588" y="655"/>
                      </a:lnTo>
                      <a:lnTo>
                        <a:pt x="599" y="637"/>
                      </a:lnTo>
                      <a:lnTo>
                        <a:pt x="607" y="617"/>
                      </a:lnTo>
                      <a:lnTo>
                        <a:pt x="612" y="598"/>
                      </a:lnTo>
                      <a:lnTo>
                        <a:pt x="614" y="581"/>
                      </a:lnTo>
                      <a:lnTo>
                        <a:pt x="613" y="565"/>
                      </a:lnTo>
                      <a:lnTo>
                        <a:pt x="612" y="550"/>
                      </a:lnTo>
                      <a:lnTo>
                        <a:pt x="613" y="534"/>
                      </a:lnTo>
                      <a:lnTo>
                        <a:pt x="617" y="515"/>
                      </a:lnTo>
                      <a:lnTo>
                        <a:pt x="622" y="489"/>
                      </a:lnTo>
                      <a:lnTo>
                        <a:pt x="628" y="458"/>
                      </a:lnTo>
                      <a:lnTo>
                        <a:pt x="637" y="417"/>
                      </a:lnTo>
                      <a:lnTo>
                        <a:pt x="647" y="367"/>
                      </a:lnTo>
                      <a:lnTo>
                        <a:pt x="658" y="304"/>
                      </a:lnTo>
                      <a:lnTo>
                        <a:pt x="662" y="271"/>
                      </a:lnTo>
                      <a:lnTo>
                        <a:pt x="662" y="242"/>
                      </a:lnTo>
                      <a:lnTo>
                        <a:pt x="659" y="213"/>
                      </a:lnTo>
                      <a:lnTo>
                        <a:pt x="653" y="187"/>
                      </a:lnTo>
                      <a:lnTo>
                        <a:pt x="645" y="163"/>
                      </a:lnTo>
                      <a:lnTo>
                        <a:pt x="635" y="141"/>
                      </a:lnTo>
                      <a:lnTo>
                        <a:pt x="622" y="120"/>
                      </a:lnTo>
                      <a:lnTo>
                        <a:pt x="609" y="102"/>
                      </a:lnTo>
                      <a:lnTo>
                        <a:pt x="595" y="84"/>
                      </a:lnTo>
                      <a:lnTo>
                        <a:pt x="580" y="69"/>
                      </a:lnTo>
                      <a:lnTo>
                        <a:pt x="566" y="56"/>
                      </a:lnTo>
                      <a:lnTo>
                        <a:pt x="550" y="44"/>
                      </a:lnTo>
                      <a:lnTo>
                        <a:pt x="536" y="34"/>
                      </a:lnTo>
                      <a:lnTo>
                        <a:pt x="523" y="25"/>
                      </a:lnTo>
                      <a:lnTo>
                        <a:pt x="511" y="16"/>
                      </a:lnTo>
                      <a:lnTo>
                        <a:pt x="501" y="10"/>
                      </a:lnTo>
                      <a:lnTo>
                        <a:pt x="490" y="5"/>
                      </a:lnTo>
                      <a:lnTo>
                        <a:pt x="479" y="2"/>
                      </a:lnTo>
                      <a:lnTo>
                        <a:pt x="466" y="0"/>
                      </a:lnTo>
                      <a:lnTo>
                        <a:pt x="453" y="0"/>
                      </a:lnTo>
                      <a:lnTo>
                        <a:pt x="439" y="1"/>
                      </a:lnTo>
                      <a:lnTo>
                        <a:pt x="425" y="2"/>
                      </a:lnTo>
                      <a:lnTo>
                        <a:pt x="410" y="5"/>
                      </a:lnTo>
                      <a:lnTo>
                        <a:pt x="396" y="8"/>
                      </a:lnTo>
                      <a:lnTo>
                        <a:pt x="382" y="12"/>
                      </a:lnTo>
                      <a:lnTo>
                        <a:pt x="369" y="17"/>
                      </a:lnTo>
                      <a:lnTo>
                        <a:pt x="357" y="23"/>
                      </a:lnTo>
                      <a:lnTo>
                        <a:pt x="345" y="27"/>
                      </a:lnTo>
                      <a:lnTo>
                        <a:pt x="335" y="32"/>
                      </a:lnTo>
                      <a:lnTo>
                        <a:pt x="326" y="37"/>
                      </a:lnTo>
                      <a:lnTo>
                        <a:pt x="320" y="42"/>
                      </a:lnTo>
                      <a:lnTo>
                        <a:pt x="315" y="46"/>
                      </a:lnTo>
                      <a:lnTo>
                        <a:pt x="308" y="47"/>
                      </a:lnTo>
                      <a:lnTo>
                        <a:pt x="300" y="48"/>
                      </a:lnTo>
                      <a:lnTo>
                        <a:pt x="290" y="49"/>
                      </a:lnTo>
                      <a:lnTo>
                        <a:pt x="278" y="51"/>
                      </a:lnTo>
                      <a:lnTo>
                        <a:pt x="267" y="54"/>
                      </a:lnTo>
                      <a:lnTo>
                        <a:pt x="257" y="56"/>
                      </a:lnTo>
                      <a:lnTo>
                        <a:pt x="247" y="60"/>
                      </a:lnTo>
                      <a:lnTo>
                        <a:pt x="239" y="64"/>
                      </a:lnTo>
                      <a:close/>
                    </a:path>
                  </a:pathLst>
                </a:custGeom>
                <a:solidFill>
                  <a:srgbClr val="FF1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" name="Freeform 117"/>
                <p:cNvSpPr>
                  <a:spLocks noChangeAspect="1"/>
                </p:cNvSpPr>
                <p:nvPr/>
              </p:nvSpPr>
              <p:spPr bwMode="auto">
                <a:xfrm>
                  <a:off x="4896" y="761"/>
                  <a:ext cx="65" cy="129"/>
                </a:xfrm>
                <a:custGeom>
                  <a:avLst/>
                  <a:gdLst>
                    <a:gd name="T0" fmla="*/ 13 w 130"/>
                    <a:gd name="T1" fmla="*/ 13 h 259"/>
                    <a:gd name="T2" fmla="*/ 9 w 130"/>
                    <a:gd name="T3" fmla="*/ 27 h 259"/>
                    <a:gd name="T4" fmla="*/ 9 w 130"/>
                    <a:gd name="T5" fmla="*/ 42 h 259"/>
                    <a:gd name="T6" fmla="*/ 13 w 130"/>
                    <a:gd name="T7" fmla="*/ 57 h 259"/>
                    <a:gd name="T8" fmla="*/ 17 w 130"/>
                    <a:gd name="T9" fmla="*/ 72 h 259"/>
                    <a:gd name="T10" fmla="*/ 20 w 130"/>
                    <a:gd name="T11" fmla="*/ 88 h 259"/>
                    <a:gd name="T12" fmla="*/ 20 w 130"/>
                    <a:gd name="T13" fmla="*/ 102 h 259"/>
                    <a:gd name="T14" fmla="*/ 14 w 130"/>
                    <a:gd name="T15" fmla="*/ 116 h 259"/>
                    <a:gd name="T16" fmla="*/ 0 w 130"/>
                    <a:gd name="T17" fmla="*/ 129 h 259"/>
                    <a:gd name="T18" fmla="*/ 12 w 130"/>
                    <a:gd name="T19" fmla="*/ 129 h 259"/>
                    <a:gd name="T20" fmla="*/ 22 w 130"/>
                    <a:gd name="T21" fmla="*/ 127 h 259"/>
                    <a:gd name="T22" fmla="*/ 31 w 130"/>
                    <a:gd name="T23" fmla="*/ 122 h 259"/>
                    <a:gd name="T24" fmla="*/ 40 w 130"/>
                    <a:gd name="T25" fmla="*/ 114 h 259"/>
                    <a:gd name="T26" fmla="*/ 47 w 130"/>
                    <a:gd name="T27" fmla="*/ 106 h 259"/>
                    <a:gd name="T28" fmla="*/ 53 w 130"/>
                    <a:gd name="T29" fmla="*/ 97 h 259"/>
                    <a:gd name="T30" fmla="*/ 58 w 130"/>
                    <a:gd name="T31" fmla="*/ 86 h 259"/>
                    <a:gd name="T32" fmla="*/ 62 w 130"/>
                    <a:gd name="T33" fmla="*/ 75 h 259"/>
                    <a:gd name="T34" fmla="*/ 64 w 130"/>
                    <a:gd name="T35" fmla="*/ 63 h 259"/>
                    <a:gd name="T36" fmla="*/ 65 w 130"/>
                    <a:gd name="T37" fmla="*/ 52 h 259"/>
                    <a:gd name="T38" fmla="*/ 65 w 130"/>
                    <a:gd name="T39" fmla="*/ 41 h 259"/>
                    <a:gd name="T40" fmla="*/ 64 w 130"/>
                    <a:gd name="T41" fmla="*/ 31 h 259"/>
                    <a:gd name="T42" fmla="*/ 62 w 130"/>
                    <a:gd name="T43" fmla="*/ 22 h 259"/>
                    <a:gd name="T44" fmla="*/ 58 w 130"/>
                    <a:gd name="T45" fmla="*/ 14 h 259"/>
                    <a:gd name="T46" fmla="*/ 53 w 130"/>
                    <a:gd name="T47" fmla="*/ 8 h 259"/>
                    <a:gd name="T48" fmla="*/ 47 w 130"/>
                    <a:gd name="T49" fmla="*/ 4 h 259"/>
                    <a:gd name="T50" fmla="*/ 40 w 130"/>
                    <a:gd name="T51" fmla="*/ 2 h 259"/>
                    <a:gd name="T52" fmla="*/ 34 w 130"/>
                    <a:gd name="T53" fmla="*/ 0 h 259"/>
                    <a:gd name="T54" fmla="*/ 29 w 130"/>
                    <a:gd name="T55" fmla="*/ 0 h 259"/>
                    <a:gd name="T56" fmla="*/ 24 w 130"/>
                    <a:gd name="T57" fmla="*/ 0 h 259"/>
                    <a:gd name="T58" fmla="*/ 21 w 130"/>
                    <a:gd name="T59" fmla="*/ 1 h 259"/>
                    <a:gd name="T60" fmla="*/ 17 w 130"/>
                    <a:gd name="T61" fmla="*/ 4 h 259"/>
                    <a:gd name="T62" fmla="*/ 15 w 130"/>
                    <a:gd name="T63" fmla="*/ 8 h 259"/>
                    <a:gd name="T64" fmla="*/ 13 w 130"/>
                    <a:gd name="T65" fmla="*/ 13 h 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0" h="259">
                      <a:moveTo>
                        <a:pt x="25" y="26"/>
                      </a:moveTo>
                      <a:lnTo>
                        <a:pt x="17" y="55"/>
                      </a:lnTo>
                      <a:lnTo>
                        <a:pt x="18" y="84"/>
                      </a:lnTo>
                      <a:lnTo>
                        <a:pt x="25" y="115"/>
                      </a:lnTo>
                      <a:lnTo>
                        <a:pt x="34" y="145"/>
                      </a:lnTo>
                      <a:lnTo>
                        <a:pt x="40" y="176"/>
                      </a:lnTo>
                      <a:lnTo>
                        <a:pt x="39" y="205"/>
                      </a:lnTo>
                      <a:lnTo>
                        <a:pt x="27" y="232"/>
                      </a:lnTo>
                      <a:lnTo>
                        <a:pt x="0" y="259"/>
                      </a:lnTo>
                      <a:lnTo>
                        <a:pt x="23" y="259"/>
                      </a:lnTo>
                      <a:lnTo>
                        <a:pt x="44" y="254"/>
                      </a:lnTo>
                      <a:lnTo>
                        <a:pt x="62" y="244"/>
                      </a:lnTo>
                      <a:lnTo>
                        <a:pt x="79" y="229"/>
                      </a:lnTo>
                      <a:lnTo>
                        <a:pt x="94" y="213"/>
                      </a:lnTo>
                      <a:lnTo>
                        <a:pt x="106" y="194"/>
                      </a:lnTo>
                      <a:lnTo>
                        <a:pt x="115" y="173"/>
                      </a:lnTo>
                      <a:lnTo>
                        <a:pt x="123" y="150"/>
                      </a:lnTo>
                      <a:lnTo>
                        <a:pt x="128" y="127"/>
                      </a:lnTo>
                      <a:lnTo>
                        <a:pt x="130" y="105"/>
                      </a:lnTo>
                      <a:lnTo>
                        <a:pt x="130" y="82"/>
                      </a:lnTo>
                      <a:lnTo>
                        <a:pt x="128" y="62"/>
                      </a:lnTo>
                      <a:lnTo>
                        <a:pt x="123" y="44"/>
                      </a:lnTo>
                      <a:lnTo>
                        <a:pt x="116" y="28"/>
                      </a:lnTo>
                      <a:lnTo>
                        <a:pt x="106" y="17"/>
                      </a:lnTo>
                      <a:lnTo>
                        <a:pt x="93" y="9"/>
                      </a:lnTo>
                      <a:lnTo>
                        <a:pt x="79" y="4"/>
                      </a:lnTo>
                      <a:lnTo>
                        <a:pt x="68" y="1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1" y="3"/>
                      </a:lnTo>
                      <a:lnTo>
                        <a:pt x="34" y="8"/>
                      </a:lnTo>
                      <a:lnTo>
                        <a:pt x="29" y="16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2" name="Freeform 118"/>
                <p:cNvSpPr>
                  <a:spLocks noChangeAspect="1"/>
                </p:cNvSpPr>
                <p:nvPr/>
              </p:nvSpPr>
              <p:spPr bwMode="auto">
                <a:xfrm>
                  <a:off x="4808" y="757"/>
                  <a:ext cx="115" cy="107"/>
                </a:xfrm>
                <a:custGeom>
                  <a:avLst/>
                  <a:gdLst>
                    <a:gd name="T0" fmla="*/ 115 w 229"/>
                    <a:gd name="T1" fmla="*/ 0 h 212"/>
                    <a:gd name="T2" fmla="*/ 105 w 229"/>
                    <a:gd name="T3" fmla="*/ 1 h 212"/>
                    <a:gd name="T4" fmla="*/ 93 w 229"/>
                    <a:gd name="T5" fmla="*/ 4 h 212"/>
                    <a:gd name="T6" fmla="*/ 81 w 229"/>
                    <a:gd name="T7" fmla="*/ 10 h 212"/>
                    <a:gd name="T8" fmla="*/ 70 w 229"/>
                    <a:gd name="T9" fmla="*/ 18 h 212"/>
                    <a:gd name="T10" fmla="*/ 59 w 229"/>
                    <a:gd name="T11" fmla="*/ 28 h 212"/>
                    <a:gd name="T12" fmla="*/ 50 w 229"/>
                    <a:gd name="T13" fmla="*/ 38 h 212"/>
                    <a:gd name="T14" fmla="*/ 44 w 229"/>
                    <a:gd name="T15" fmla="*/ 49 h 212"/>
                    <a:gd name="T16" fmla="*/ 42 w 229"/>
                    <a:gd name="T17" fmla="*/ 61 h 212"/>
                    <a:gd name="T18" fmla="*/ 40 w 229"/>
                    <a:gd name="T19" fmla="*/ 71 h 212"/>
                    <a:gd name="T20" fmla="*/ 36 w 229"/>
                    <a:gd name="T21" fmla="*/ 80 h 212"/>
                    <a:gd name="T22" fmla="*/ 32 w 229"/>
                    <a:gd name="T23" fmla="*/ 89 h 212"/>
                    <a:gd name="T24" fmla="*/ 26 w 229"/>
                    <a:gd name="T25" fmla="*/ 95 h 212"/>
                    <a:gd name="T26" fmla="*/ 19 w 229"/>
                    <a:gd name="T27" fmla="*/ 100 h 212"/>
                    <a:gd name="T28" fmla="*/ 13 w 229"/>
                    <a:gd name="T29" fmla="*/ 103 h 212"/>
                    <a:gd name="T30" fmla="*/ 6 w 229"/>
                    <a:gd name="T31" fmla="*/ 105 h 212"/>
                    <a:gd name="T32" fmla="*/ 0 w 229"/>
                    <a:gd name="T33" fmla="*/ 104 h 212"/>
                    <a:gd name="T34" fmla="*/ 7 w 229"/>
                    <a:gd name="T35" fmla="*/ 106 h 212"/>
                    <a:gd name="T36" fmla="*/ 13 w 229"/>
                    <a:gd name="T37" fmla="*/ 107 h 212"/>
                    <a:gd name="T38" fmla="*/ 20 w 229"/>
                    <a:gd name="T39" fmla="*/ 107 h 212"/>
                    <a:gd name="T40" fmla="*/ 27 w 229"/>
                    <a:gd name="T41" fmla="*/ 106 h 212"/>
                    <a:gd name="T42" fmla="*/ 34 w 229"/>
                    <a:gd name="T43" fmla="*/ 104 h 212"/>
                    <a:gd name="T44" fmla="*/ 40 w 229"/>
                    <a:gd name="T45" fmla="*/ 101 h 212"/>
                    <a:gd name="T46" fmla="*/ 46 w 229"/>
                    <a:gd name="T47" fmla="*/ 98 h 212"/>
                    <a:gd name="T48" fmla="*/ 53 w 229"/>
                    <a:gd name="T49" fmla="*/ 94 h 212"/>
                    <a:gd name="T50" fmla="*/ 58 w 229"/>
                    <a:gd name="T51" fmla="*/ 90 h 212"/>
                    <a:gd name="T52" fmla="*/ 64 w 229"/>
                    <a:gd name="T53" fmla="*/ 85 h 212"/>
                    <a:gd name="T54" fmla="*/ 69 w 229"/>
                    <a:gd name="T55" fmla="*/ 81 h 212"/>
                    <a:gd name="T56" fmla="*/ 73 w 229"/>
                    <a:gd name="T57" fmla="*/ 76 h 212"/>
                    <a:gd name="T58" fmla="*/ 77 w 229"/>
                    <a:gd name="T59" fmla="*/ 72 h 212"/>
                    <a:gd name="T60" fmla="*/ 80 w 229"/>
                    <a:gd name="T61" fmla="*/ 67 h 212"/>
                    <a:gd name="T62" fmla="*/ 82 w 229"/>
                    <a:gd name="T63" fmla="*/ 63 h 212"/>
                    <a:gd name="T64" fmla="*/ 84 w 229"/>
                    <a:gd name="T65" fmla="*/ 60 h 212"/>
                    <a:gd name="T66" fmla="*/ 86 w 229"/>
                    <a:gd name="T67" fmla="*/ 51 h 212"/>
                    <a:gd name="T68" fmla="*/ 89 w 229"/>
                    <a:gd name="T69" fmla="*/ 43 h 212"/>
                    <a:gd name="T70" fmla="*/ 92 w 229"/>
                    <a:gd name="T71" fmla="*/ 34 h 212"/>
                    <a:gd name="T72" fmla="*/ 97 w 229"/>
                    <a:gd name="T73" fmla="*/ 25 h 212"/>
                    <a:gd name="T74" fmla="*/ 101 w 229"/>
                    <a:gd name="T75" fmla="*/ 16 h 212"/>
                    <a:gd name="T76" fmla="*/ 105 w 229"/>
                    <a:gd name="T77" fmla="*/ 9 h 212"/>
                    <a:gd name="T78" fmla="*/ 110 w 229"/>
                    <a:gd name="T79" fmla="*/ 4 h 212"/>
                    <a:gd name="T80" fmla="*/ 115 w 229"/>
                    <a:gd name="T81" fmla="*/ 0 h 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29" h="212">
                      <a:moveTo>
                        <a:pt x="229" y="0"/>
                      </a:moveTo>
                      <a:lnTo>
                        <a:pt x="209" y="1"/>
                      </a:lnTo>
                      <a:lnTo>
                        <a:pt x="186" y="7"/>
                      </a:lnTo>
                      <a:lnTo>
                        <a:pt x="162" y="19"/>
                      </a:lnTo>
                      <a:lnTo>
                        <a:pt x="140" y="35"/>
                      </a:lnTo>
                      <a:lnTo>
                        <a:pt x="118" y="55"/>
                      </a:lnTo>
                      <a:lnTo>
                        <a:pt x="100" y="76"/>
                      </a:lnTo>
                      <a:lnTo>
                        <a:pt x="88" y="97"/>
                      </a:lnTo>
                      <a:lnTo>
                        <a:pt x="83" y="120"/>
                      </a:lnTo>
                      <a:lnTo>
                        <a:pt x="79" y="140"/>
                      </a:lnTo>
                      <a:lnTo>
                        <a:pt x="72" y="159"/>
                      </a:lnTo>
                      <a:lnTo>
                        <a:pt x="63" y="176"/>
                      </a:lnTo>
                      <a:lnTo>
                        <a:pt x="52" y="189"/>
                      </a:lnTo>
                      <a:lnTo>
                        <a:pt x="38" y="199"/>
                      </a:lnTo>
                      <a:lnTo>
                        <a:pt x="25" y="205"/>
                      </a:lnTo>
                      <a:lnTo>
                        <a:pt x="12" y="208"/>
                      </a:lnTo>
                      <a:lnTo>
                        <a:pt x="0" y="206"/>
                      </a:lnTo>
                      <a:lnTo>
                        <a:pt x="13" y="210"/>
                      </a:lnTo>
                      <a:lnTo>
                        <a:pt x="26" y="212"/>
                      </a:lnTo>
                      <a:lnTo>
                        <a:pt x="39" y="212"/>
                      </a:lnTo>
                      <a:lnTo>
                        <a:pt x="54" y="210"/>
                      </a:lnTo>
                      <a:lnTo>
                        <a:pt x="67" y="206"/>
                      </a:lnTo>
                      <a:lnTo>
                        <a:pt x="80" y="201"/>
                      </a:lnTo>
                      <a:lnTo>
                        <a:pt x="92" y="194"/>
                      </a:lnTo>
                      <a:lnTo>
                        <a:pt x="105" y="187"/>
                      </a:lnTo>
                      <a:lnTo>
                        <a:pt x="116" y="179"/>
                      </a:lnTo>
                      <a:lnTo>
                        <a:pt x="128" y="169"/>
                      </a:lnTo>
                      <a:lnTo>
                        <a:pt x="137" y="160"/>
                      </a:lnTo>
                      <a:lnTo>
                        <a:pt x="146" y="151"/>
                      </a:lnTo>
                      <a:lnTo>
                        <a:pt x="153" y="142"/>
                      </a:lnTo>
                      <a:lnTo>
                        <a:pt x="160" y="133"/>
                      </a:lnTo>
                      <a:lnTo>
                        <a:pt x="164" y="125"/>
                      </a:lnTo>
                      <a:lnTo>
                        <a:pt x="167" y="118"/>
                      </a:lnTo>
                      <a:lnTo>
                        <a:pt x="172" y="102"/>
                      </a:lnTo>
                      <a:lnTo>
                        <a:pt x="178" y="85"/>
                      </a:lnTo>
                      <a:lnTo>
                        <a:pt x="184" y="68"/>
                      </a:lnTo>
                      <a:lnTo>
                        <a:pt x="193" y="50"/>
                      </a:lnTo>
                      <a:lnTo>
                        <a:pt x="201" y="32"/>
                      </a:lnTo>
                      <a:lnTo>
                        <a:pt x="210" y="18"/>
                      </a:lnTo>
                      <a:lnTo>
                        <a:pt x="219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" name="Freeform 119"/>
                <p:cNvSpPr>
                  <a:spLocks noChangeAspect="1"/>
                </p:cNvSpPr>
                <p:nvPr/>
              </p:nvSpPr>
              <p:spPr bwMode="auto">
                <a:xfrm>
                  <a:off x="4911" y="709"/>
                  <a:ext cx="142" cy="60"/>
                </a:xfrm>
                <a:custGeom>
                  <a:avLst/>
                  <a:gdLst>
                    <a:gd name="T0" fmla="*/ 0 w 283"/>
                    <a:gd name="T1" fmla="*/ 60 h 119"/>
                    <a:gd name="T2" fmla="*/ 2 w 283"/>
                    <a:gd name="T3" fmla="*/ 55 h 119"/>
                    <a:gd name="T4" fmla="*/ 5 w 283"/>
                    <a:gd name="T5" fmla="*/ 51 h 119"/>
                    <a:gd name="T6" fmla="*/ 8 w 283"/>
                    <a:gd name="T7" fmla="*/ 47 h 119"/>
                    <a:gd name="T8" fmla="*/ 13 w 283"/>
                    <a:gd name="T9" fmla="*/ 42 h 119"/>
                    <a:gd name="T10" fmla="*/ 18 w 283"/>
                    <a:gd name="T11" fmla="*/ 38 h 119"/>
                    <a:gd name="T12" fmla="*/ 23 w 283"/>
                    <a:gd name="T13" fmla="*/ 34 h 119"/>
                    <a:gd name="T14" fmla="*/ 29 w 283"/>
                    <a:gd name="T15" fmla="*/ 30 h 119"/>
                    <a:gd name="T16" fmla="*/ 35 w 283"/>
                    <a:gd name="T17" fmla="*/ 27 h 119"/>
                    <a:gd name="T18" fmla="*/ 42 w 283"/>
                    <a:gd name="T19" fmla="*/ 24 h 119"/>
                    <a:gd name="T20" fmla="*/ 48 w 283"/>
                    <a:gd name="T21" fmla="*/ 21 h 119"/>
                    <a:gd name="T22" fmla="*/ 55 w 283"/>
                    <a:gd name="T23" fmla="*/ 19 h 119"/>
                    <a:gd name="T24" fmla="*/ 62 w 283"/>
                    <a:gd name="T25" fmla="*/ 18 h 119"/>
                    <a:gd name="T26" fmla="*/ 68 w 283"/>
                    <a:gd name="T27" fmla="*/ 17 h 119"/>
                    <a:gd name="T28" fmla="*/ 74 w 283"/>
                    <a:gd name="T29" fmla="*/ 17 h 119"/>
                    <a:gd name="T30" fmla="*/ 80 w 283"/>
                    <a:gd name="T31" fmla="*/ 17 h 119"/>
                    <a:gd name="T32" fmla="*/ 85 w 283"/>
                    <a:gd name="T33" fmla="*/ 19 h 119"/>
                    <a:gd name="T34" fmla="*/ 95 w 283"/>
                    <a:gd name="T35" fmla="*/ 22 h 119"/>
                    <a:gd name="T36" fmla="*/ 105 w 283"/>
                    <a:gd name="T37" fmla="*/ 23 h 119"/>
                    <a:gd name="T38" fmla="*/ 114 w 283"/>
                    <a:gd name="T39" fmla="*/ 22 h 119"/>
                    <a:gd name="T40" fmla="*/ 123 w 283"/>
                    <a:gd name="T41" fmla="*/ 19 h 119"/>
                    <a:gd name="T42" fmla="*/ 130 w 283"/>
                    <a:gd name="T43" fmla="*/ 16 h 119"/>
                    <a:gd name="T44" fmla="*/ 136 w 283"/>
                    <a:gd name="T45" fmla="*/ 11 h 119"/>
                    <a:gd name="T46" fmla="*/ 140 w 283"/>
                    <a:gd name="T47" fmla="*/ 6 h 119"/>
                    <a:gd name="T48" fmla="*/ 142 w 283"/>
                    <a:gd name="T49" fmla="*/ 0 h 119"/>
                    <a:gd name="T50" fmla="*/ 139 w 283"/>
                    <a:gd name="T51" fmla="*/ 13 h 119"/>
                    <a:gd name="T52" fmla="*/ 132 w 283"/>
                    <a:gd name="T53" fmla="*/ 25 h 119"/>
                    <a:gd name="T54" fmla="*/ 122 w 283"/>
                    <a:gd name="T55" fmla="*/ 35 h 119"/>
                    <a:gd name="T56" fmla="*/ 111 w 283"/>
                    <a:gd name="T57" fmla="*/ 43 h 119"/>
                    <a:gd name="T58" fmla="*/ 98 w 283"/>
                    <a:gd name="T59" fmla="*/ 50 h 119"/>
                    <a:gd name="T60" fmla="*/ 86 w 283"/>
                    <a:gd name="T61" fmla="*/ 54 h 119"/>
                    <a:gd name="T62" fmla="*/ 75 w 283"/>
                    <a:gd name="T63" fmla="*/ 57 h 119"/>
                    <a:gd name="T64" fmla="*/ 66 w 283"/>
                    <a:gd name="T65" fmla="*/ 57 h 119"/>
                    <a:gd name="T66" fmla="*/ 58 w 283"/>
                    <a:gd name="T67" fmla="*/ 56 h 119"/>
                    <a:gd name="T68" fmla="*/ 49 w 283"/>
                    <a:gd name="T69" fmla="*/ 55 h 119"/>
                    <a:gd name="T70" fmla="*/ 40 w 283"/>
                    <a:gd name="T71" fmla="*/ 54 h 119"/>
                    <a:gd name="T72" fmla="*/ 30 w 283"/>
                    <a:gd name="T73" fmla="*/ 54 h 119"/>
                    <a:gd name="T74" fmla="*/ 21 w 283"/>
                    <a:gd name="T75" fmla="*/ 54 h 119"/>
                    <a:gd name="T76" fmla="*/ 13 w 283"/>
                    <a:gd name="T77" fmla="*/ 55 h 119"/>
                    <a:gd name="T78" fmla="*/ 6 w 283"/>
                    <a:gd name="T79" fmla="*/ 57 h 119"/>
                    <a:gd name="T80" fmla="*/ 0 w 283"/>
                    <a:gd name="T81" fmla="*/ 60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3" h="119">
                      <a:moveTo>
                        <a:pt x="0" y="119"/>
                      </a:moveTo>
                      <a:lnTo>
                        <a:pt x="4" y="110"/>
                      </a:lnTo>
                      <a:lnTo>
                        <a:pt x="9" y="101"/>
                      </a:lnTo>
                      <a:lnTo>
                        <a:pt x="16" y="93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68"/>
                      </a:lnTo>
                      <a:lnTo>
                        <a:pt x="58" y="59"/>
                      </a:lnTo>
                      <a:lnTo>
                        <a:pt x="70" y="53"/>
                      </a:lnTo>
                      <a:lnTo>
                        <a:pt x="83" y="47"/>
                      </a:lnTo>
                      <a:lnTo>
                        <a:pt x="96" y="42"/>
                      </a:lnTo>
                      <a:lnTo>
                        <a:pt x="109" y="38"/>
                      </a:lnTo>
                      <a:lnTo>
                        <a:pt x="123" y="35"/>
                      </a:lnTo>
                      <a:lnTo>
                        <a:pt x="135" y="33"/>
                      </a:lnTo>
                      <a:lnTo>
                        <a:pt x="147" y="33"/>
                      </a:lnTo>
                      <a:lnTo>
                        <a:pt x="159" y="34"/>
                      </a:lnTo>
                      <a:lnTo>
                        <a:pt x="169" y="37"/>
                      </a:lnTo>
                      <a:lnTo>
                        <a:pt x="189" y="43"/>
                      </a:lnTo>
                      <a:lnTo>
                        <a:pt x="210" y="45"/>
                      </a:lnTo>
                      <a:lnTo>
                        <a:pt x="228" y="43"/>
                      </a:lnTo>
                      <a:lnTo>
                        <a:pt x="245" y="38"/>
                      </a:lnTo>
                      <a:lnTo>
                        <a:pt x="259" y="31"/>
                      </a:lnTo>
                      <a:lnTo>
                        <a:pt x="272" y="22"/>
                      </a:lnTo>
                      <a:lnTo>
                        <a:pt x="280" y="12"/>
                      </a:lnTo>
                      <a:lnTo>
                        <a:pt x="283" y="0"/>
                      </a:lnTo>
                      <a:lnTo>
                        <a:pt x="277" y="26"/>
                      </a:lnTo>
                      <a:lnTo>
                        <a:pt x="264" y="49"/>
                      </a:lnTo>
                      <a:lnTo>
                        <a:pt x="244" y="69"/>
                      </a:lnTo>
                      <a:lnTo>
                        <a:pt x="221" y="86"/>
                      </a:lnTo>
                      <a:lnTo>
                        <a:pt x="196" y="99"/>
                      </a:lnTo>
                      <a:lnTo>
                        <a:pt x="171" y="108"/>
                      </a:lnTo>
                      <a:lnTo>
                        <a:pt x="149" y="113"/>
                      </a:lnTo>
                      <a:lnTo>
                        <a:pt x="132" y="113"/>
                      </a:lnTo>
                      <a:lnTo>
                        <a:pt x="115" y="111"/>
                      </a:lnTo>
                      <a:lnTo>
                        <a:pt x="98" y="109"/>
                      </a:lnTo>
                      <a:lnTo>
                        <a:pt x="79" y="108"/>
                      </a:lnTo>
                      <a:lnTo>
                        <a:pt x="60" y="107"/>
                      </a:lnTo>
                      <a:lnTo>
                        <a:pt x="41" y="107"/>
                      </a:lnTo>
                      <a:lnTo>
                        <a:pt x="25" y="109"/>
                      </a:lnTo>
                      <a:lnTo>
                        <a:pt x="11" y="113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4" name="Freeform 120"/>
                <p:cNvSpPr>
                  <a:spLocks noChangeAspect="1"/>
                </p:cNvSpPr>
                <p:nvPr/>
              </p:nvSpPr>
              <p:spPr bwMode="auto">
                <a:xfrm>
                  <a:off x="4909" y="639"/>
                  <a:ext cx="119" cy="124"/>
                </a:xfrm>
                <a:custGeom>
                  <a:avLst/>
                  <a:gdLst>
                    <a:gd name="T0" fmla="*/ 16 w 237"/>
                    <a:gd name="T1" fmla="*/ 123 h 249"/>
                    <a:gd name="T2" fmla="*/ 26 w 237"/>
                    <a:gd name="T3" fmla="*/ 124 h 249"/>
                    <a:gd name="T4" fmla="*/ 35 w 237"/>
                    <a:gd name="T5" fmla="*/ 119 h 249"/>
                    <a:gd name="T6" fmla="*/ 43 w 237"/>
                    <a:gd name="T7" fmla="*/ 109 h 249"/>
                    <a:gd name="T8" fmla="*/ 49 w 237"/>
                    <a:gd name="T9" fmla="*/ 95 h 249"/>
                    <a:gd name="T10" fmla="*/ 55 w 237"/>
                    <a:gd name="T11" fmla="*/ 79 h 249"/>
                    <a:gd name="T12" fmla="*/ 60 w 237"/>
                    <a:gd name="T13" fmla="*/ 63 h 249"/>
                    <a:gd name="T14" fmla="*/ 66 w 237"/>
                    <a:gd name="T15" fmla="*/ 48 h 249"/>
                    <a:gd name="T16" fmla="*/ 70 w 237"/>
                    <a:gd name="T17" fmla="*/ 36 h 249"/>
                    <a:gd name="T18" fmla="*/ 75 w 237"/>
                    <a:gd name="T19" fmla="*/ 26 h 249"/>
                    <a:gd name="T20" fmla="*/ 80 w 237"/>
                    <a:gd name="T21" fmla="*/ 19 h 249"/>
                    <a:gd name="T22" fmla="*/ 86 w 237"/>
                    <a:gd name="T23" fmla="*/ 13 h 249"/>
                    <a:gd name="T24" fmla="*/ 92 w 237"/>
                    <a:gd name="T25" fmla="*/ 9 h 249"/>
                    <a:gd name="T26" fmla="*/ 99 w 237"/>
                    <a:gd name="T27" fmla="*/ 7 h 249"/>
                    <a:gd name="T28" fmla="*/ 105 w 237"/>
                    <a:gd name="T29" fmla="*/ 6 h 249"/>
                    <a:gd name="T30" fmla="*/ 112 w 237"/>
                    <a:gd name="T31" fmla="*/ 6 h 249"/>
                    <a:gd name="T32" fmla="*/ 119 w 237"/>
                    <a:gd name="T33" fmla="*/ 7 h 249"/>
                    <a:gd name="T34" fmla="*/ 112 w 237"/>
                    <a:gd name="T35" fmla="*/ 4 h 249"/>
                    <a:gd name="T36" fmla="*/ 105 w 237"/>
                    <a:gd name="T37" fmla="*/ 1 h 249"/>
                    <a:gd name="T38" fmla="*/ 97 w 237"/>
                    <a:gd name="T39" fmla="*/ 0 h 249"/>
                    <a:gd name="T40" fmla="*/ 90 w 237"/>
                    <a:gd name="T41" fmla="*/ 0 h 249"/>
                    <a:gd name="T42" fmla="*/ 82 w 237"/>
                    <a:gd name="T43" fmla="*/ 0 h 249"/>
                    <a:gd name="T44" fmla="*/ 75 w 237"/>
                    <a:gd name="T45" fmla="*/ 3 h 249"/>
                    <a:gd name="T46" fmla="*/ 67 w 237"/>
                    <a:gd name="T47" fmla="*/ 5 h 249"/>
                    <a:gd name="T48" fmla="*/ 59 w 237"/>
                    <a:gd name="T49" fmla="*/ 8 h 249"/>
                    <a:gd name="T50" fmla="*/ 52 w 237"/>
                    <a:gd name="T51" fmla="*/ 12 h 249"/>
                    <a:gd name="T52" fmla="*/ 45 w 237"/>
                    <a:gd name="T53" fmla="*/ 17 h 249"/>
                    <a:gd name="T54" fmla="*/ 38 w 237"/>
                    <a:gd name="T55" fmla="*/ 22 h 249"/>
                    <a:gd name="T56" fmla="*/ 32 w 237"/>
                    <a:gd name="T57" fmla="*/ 28 h 249"/>
                    <a:gd name="T58" fmla="*/ 26 w 237"/>
                    <a:gd name="T59" fmla="*/ 34 h 249"/>
                    <a:gd name="T60" fmla="*/ 21 w 237"/>
                    <a:gd name="T61" fmla="*/ 41 h 249"/>
                    <a:gd name="T62" fmla="*/ 17 w 237"/>
                    <a:gd name="T63" fmla="*/ 48 h 249"/>
                    <a:gd name="T64" fmla="*/ 13 w 237"/>
                    <a:gd name="T65" fmla="*/ 55 h 249"/>
                    <a:gd name="T66" fmla="*/ 8 w 237"/>
                    <a:gd name="T67" fmla="*/ 69 h 249"/>
                    <a:gd name="T68" fmla="*/ 3 w 237"/>
                    <a:gd name="T69" fmla="*/ 81 h 249"/>
                    <a:gd name="T70" fmla="*/ 1 w 237"/>
                    <a:gd name="T71" fmla="*/ 91 h 249"/>
                    <a:gd name="T72" fmla="*/ 0 w 237"/>
                    <a:gd name="T73" fmla="*/ 100 h 249"/>
                    <a:gd name="T74" fmla="*/ 1 w 237"/>
                    <a:gd name="T75" fmla="*/ 108 h 249"/>
                    <a:gd name="T76" fmla="*/ 4 w 237"/>
                    <a:gd name="T77" fmla="*/ 114 h 249"/>
                    <a:gd name="T78" fmla="*/ 9 w 237"/>
                    <a:gd name="T79" fmla="*/ 119 h 249"/>
                    <a:gd name="T80" fmla="*/ 16 w 237"/>
                    <a:gd name="T81" fmla="*/ 123 h 2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37" h="249">
                      <a:moveTo>
                        <a:pt x="32" y="247"/>
                      </a:moveTo>
                      <a:lnTo>
                        <a:pt x="51" y="249"/>
                      </a:lnTo>
                      <a:lnTo>
                        <a:pt x="70" y="238"/>
                      </a:lnTo>
                      <a:lnTo>
                        <a:pt x="85" y="218"/>
                      </a:lnTo>
                      <a:lnTo>
                        <a:pt x="98" y="190"/>
                      </a:lnTo>
                      <a:lnTo>
                        <a:pt x="110" y="159"/>
                      </a:lnTo>
                      <a:lnTo>
                        <a:pt x="120" y="127"/>
                      </a:lnTo>
                      <a:lnTo>
                        <a:pt x="131" y="97"/>
                      </a:lnTo>
                      <a:lnTo>
                        <a:pt x="140" y="72"/>
                      </a:lnTo>
                      <a:lnTo>
                        <a:pt x="150" y="53"/>
                      </a:lnTo>
                      <a:lnTo>
                        <a:pt x="160" y="38"/>
                      </a:lnTo>
                      <a:lnTo>
                        <a:pt x="171" y="27"/>
                      </a:lnTo>
                      <a:lnTo>
                        <a:pt x="184" y="19"/>
                      </a:lnTo>
                      <a:lnTo>
                        <a:pt x="197" y="14"/>
                      </a:lnTo>
                      <a:lnTo>
                        <a:pt x="210" y="12"/>
                      </a:lnTo>
                      <a:lnTo>
                        <a:pt x="224" y="13"/>
                      </a:lnTo>
                      <a:lnTo>
                        <a:pt x="237" y="15"/>
                      </a:lnTo>
                      <a:lnTo>
                        <a:pt x="224" y="8"/>
                      </a:lnTo>
                      <a:lnTo>
                        <a:pt x="210" y="3"/>
                      </a:lnTo>
                      <a:lnTo>
                        <a:pt x="194" y="0"/>
                      </a:lnTo>
                      <a:lnTo>
                        <a:pt x="179" y="0"/>
                      </a:lnTo>
                      <a:lnTo>
                        <a:pt x="164" y="1"/>
                      </a:lnTo>
                      <a:lnTo>
                        <a:pt x="149" y="6"/>
                      </a:lnTo>
                      <a:lnTo>
                        <a:pt x="133" y="11"/>
                      </a:lnTo>
                      <a:lnTo>
                        <a:pt x="118" y="17"/>
                      </a:lnTo>
                      <a:lnTo>
                        <a:pt x="103" y="25"/>
                      </a:lnTo>
                      <a:lnTo>
                        <a:pt x="89" y="34"/>
                      </a:lnTo>
                      <a:lnTo>
                        <a:pt x="76" y="45"/>
                      </a:lnTo>
                      <a:lnTo>
                        <a:pt x="64" y="56"/>
                      </a:lnTo>
                      <a:lnTo>
                        <a:pt x="52" y="69"/>
                      </a:lnTo>
                      <a:lnTo>
                        <a:pt x="42" y="83"/>
                      </a:lnTo>
                      <a:lnTo>
                        <a:pt x="33" y="97"/>
                      </a:lnTo>
                      <a:lnTo>
                        <a:pt x="26" y="111"/>
                      </a:lnTo>
                      <a:lnTo>
                        <a:pt x="15" y="138"/>
                      </a:lnTo>
                      <a:lnTo>
                        <a:pt x="6" y="163"/>
                      </a:lnTo>
                      <a:lnTo>
                        <a:pt x="1" y="183"/>
                      </a:lnTo>
                      <a:lnTo>
                        <a:pt x="0" y="200"/>
                      </a:lnTo>
                      <a:lnTo>
                        <a:pt x="2" y="216"/>
                      </a:lnTo>
                      <a:lnTo>
                        <a:pt x="8" y="228"/>
                      </a:lnTo>
                      <a:lnTo>
                        <a:pt x="18" y="238"/>
                      </a:lnTo>
                      <a:lnTo>
                        <a:pt x="32" y="2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" name="Freeform 121"/>
                <p:cNvSpPr>
                  <a:spLocks noChangeAspect="1"/>
                </p:cNvSpPr>
                <p:nvPr/>
              </p:nvSpPr>
              <p:spPr bwMode="auto">
                <a:xfrm>
                  <a:off x="4765" y="743"/>
                  <a:ext cx="158" cy="71"/>
                </a:xfrm>
                <a:custGeom>
                  <a:avLst/>
                  <a:gdLst>
                    <a:gd name="T0" fmla="*/ 155 w 314"/>
                    <a:gd name="T1" fmla="*/ 9 h 142"/>
                    <a:gd name="T2" fmla="*/ 152 w 314"/>
                    <a:gd name="T3" fmla="*/ 4 h 142"/>
                    <a:gd name="T4" fmla="*/ 148 w 314"/>
                    <a:gd name="T5" fmla="*/ 2 h 142"/>
                    <a:gd name="T6" fmla="*/ 143 w 314"/>
                    <a:gd name="T7" fmla="*/ 0 h 142"/>
                    <a:gd name="T8" fmla="*/ 137 w 314"/>
                    <a:gd name="T9" fmla="*/ 0 h 142"/>
                    <a:gd name="T10" fmla="*/ 131 w 314"/>
                    <a:gd name="T11" fmla="*/ 1 h 142"/>
                    <a:gd name="T12" fmla="*/ 125 w 314"/>
                    <a:gd name="T13" fmla="*/ 3 h 142"/>
                    <a:gd name="T14" fmla="*/ 118 w 314"/>
                    <a:gd name="T15" fmla="*/ 6 h 142"/>
                    <a:gd name="T16" fmla="*/ 111 w 314"/>
                    <a:gd name="T17" fmla="*/ 9 h 142"/>
                    <a:gd name="T18" fmla="*/ 103 w 314"/>
                    <a:gd name="T19" fmla="*/ 13 h 142"/>
                    <a:gd name="T20" fmla="*/ 96 w 314"/>
                    <a:gd name="T21" fmla="*/ 17 h 142"/>
                    <a:gd name="T22" fmla="*/ 88 w 314"/>
                    <a:gd name="T23" fmla="*/ 21 h 142"/>
                    <a:gd name="T24" fmla="*/ 81 w 314"/>
                    <a:gd name="T25" fmla="*/ 25 h 142"/>
                    <a:gd name="T26" fmla="*/ 74 w 314"/>
                    <a:gd name="T27" fmla="*/ 29 h 142"/>
                    <a:gd name="T28" fmla="*/ 68 w 314"/>
                    <a:gd name="T29" fmla="*/ 33 h 142"/>
                    <a:gd name="T30" fmla="*/ 61 w 314"/>
                    <a:gd name="T31" fmla="*/ 37 h 142"/>
                    <a:gd name="T32" fmla="*/ 56 w 314"/>
                    <a:gd name="T33" fmla="*/ 40 h 142"/>
                    <a:gd name="T34" fmla="*/ 46 w 314"/>
                    <a:gd name="T35" fmla="*/ 44 h 142"/>
                    <a:gd name="T36" fmla="*/ 37 w 314"/>
                    <a:gd name="T37" fmla="*/ 46 h 142"/>
                    <a:gd name="T38" fmla="*/ 29 w 314"/>
                    <a:gd name="T39" fmla="*/ 47 h 142"/>
                    <a:gd name="T40" fmla="*/ 22 w 314"/>
                    <a:gd name="T41" fmla="*/ 46 h 142"/>
                    <a:gd name="T42" fmla="*/ 15 w 314"/>
                    <a:gd name="T43" fmla="*/ 44 h 142"/>
                    <a:gd name="T44" fmla="*/ 10 w 314"/>
                    <a:gd name="T45" fmla="*/ 40 h 142"/>
                    <a:gd name="T46" fmla="*/ 5 w 314"/>
                    <a:gd name="T47" fmla="*/ 36 h 142"/>
                    <a:gd name="T48" fmla="*/ 0 w 314"/>
                    <a:gd name="T49" fmla="*/ 30 h 142"/>
                    <a:gd name="T50" fmla="*/ 3 w 314"/>
                    <a:gd name="T51" fmla="*/ 37 h 142"/>
                    <a:gd name="T52" fmla="*/ 7 w 314"/>
                    <a:gd name="T53" fmla="*/ 44 h 142"/>
                    <a:gd name="T54" fmla="*/ 12 w 314"/>
                    <a:gd name="T55" fmla="*/ 49 h 142"/>
                    <a:gd name="T56" fmla="*/ 17 w 314"/>
                    <a:gd name="T57" fmla="*/ 54 h 142"/>
                    <a:gd name="T58" fmla="*/ 24 w 314"/>
                    <a:gd name="T59" fmla="*/ 59 h 142"/>
                    <a:gd name="T60" fmla="*/ 31 w 314"/>
                    <a:gd name="T61" fmla="*/ 62 h 142"/>
                    <a:gd name="T62" fmla="*/ 39 w 314"/>
                    <a:gd name="T63" fmla="*/ 65 h 142"/>
                    <a:gd name="T64" fmla="*/ 46 w 314"/>
                    <a:gd name="T65" fmla="*/ 68 h 142"/>
                    <a:gd name="T66" fmla="*/ 55 w 314"/>
                    <a:gd name="T67" fmla="*/ 70 h 142"/>
                    <a:gd name="T68" fmla="*/ 63 w 314"/>
                    <a:gd name="T69" fmla="*/ 71 h 142"/>
                    <a:gd name="T70" fmla="*/ 72 w 314"/>
                    <a:gd name="T71" fmla="*/ 71 h 142"/>
                    <a:gd name="T72" fmla="*/ 81 w 314"/>
                    <a:gd name="T73" fmla="*/ 71 h 142"/>
                    <a:gd name="T74" fmla="*/ 89 w 314"/>
                    <a:gd name="T75" fmla="*/ 70 h 142"/>
                    <a:gd name="T76" fmla="*/ 97 w 314"/>
                    <a:gd name="T77" fmla="*/ 68 h 142"/>
                    <a:gd name="T78" fmla="*/ 105 w 314"/>
                    <a:gd name="T79" fmla="*/ 65 h 142"/>
                    <a:gd name="T80" fmla="*/ 113 w 314"/>
                    <a:gd name="T81" fmla="*/ 62 h 142"/>
                    <a:gd name="T82" fmla="*/ 126 w 314"/>
                    <a:gd name="T83" fmla="*/ 56 h 142"/>
                    <a:gd name="T84" fmla="*/ 137 w 314"/>
                    <a:gd name="T85" fmla="*/ 49 h 142"/>
                    <a:gd name="T86" fmla="*/ 146 w 314"/>
                    <a:gd name="T87" fmla="*/ 43 h 142"/>
                    <a:gd name="T88" fmla="*/ 152 w 314"/>
                    <a:gd name="T89" fmla="*/ 37 h 142"/>
                    <a:gd name="T90" fmla="*/ 156 w 314"/>
                    <a:gd name="T91" fmla="*/ 31 h 142"/>
                    <a:gd name="T92" fmla="*/ 158 w 314"/>
                    <a:gd name="T93" fmla="*/ 24 h 142"/>
                    <a:gd name="T94" fmla="*/ 157 w 314"/>
                    <a:gd name="T95" fmla="*/ 17 h 142"/>
                    <a:gd name="T96" fmla="*/ 155 w 314"/>
                    <a:gd name="T97" fmla="*/ 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4" h="142">
                      <a:moveTo>
                        <a:pt x="308" y="17"/>
                      </a:moveTo>
                      <a:lnTo>
                        <a:pt x="302" y="8"/>
                      </a:lnTo>
                      <a:lnTo>
                        <a:pt x="294" y="3"/>
                      </a:lnTo>
                      <a:lnTo>
                        <a:pt x="284" y="0"/>
                      </a:lnTo>
                      <a:lnTo>
                        <a:pt x="272" y="0"/>
                      </a:lnTo>
                      <a:lnTo>
                        <a:pt x="260" y="2"/>
                      </a:lnTo>
                      <a:lnTo>
                        <a:pt x="248" y="5"/>
                      </a:lnTo>
                      <a:lnTo>
                        <a:pt x="234" y="11"/>
                      </a:lnTo>
                      <a:lnTo>
                        <a:pt x="220" y="17"/>
                      </a:lnTo>
                      <a:lnTo>
                        <a:pt x="205" y="25"/>
                      </a:lnTo>
                      <a:lnTo>
                        <a:pt x="190" y="33"/>
                      </a:lnTo>
                      <a:lnTo>
                        <a:pt x="175" y="41"/>
                      </a:lnTo>
                      <a:lnTo>
                        <a:pt x="161" y="49"/>
                      </a:lnTo>
                      <a:lnTo>
                        <a:pt x="148" y="58"/>
                      </a:lnTo>
                      <a:lnTo>
                        <a:pt x="135" y="65"/>
                      </a:lnTo>
                      <a:lnTo>
                        <a:pt x="122" y="73"/>
                      </a:lnTo>
                      <a:lnTo>
                        <a:pt x="111" y="79"/>
                      </a:lnTo>
                      <a:lnTo>
                        <a:pt x="92" y="87"/>
                      </a:lnTo>
                      <a:lnTo>
                        <a:pt x="74" y="92"/>
                      </a:lnTo>
                      <a:lnTo>
                        <a:pt x="57" y="93"/>
                      </a:lnTo>
                      <a:lnTo>
                        <a:pt x="43" y="91"/>
                      </a:lnTo>
                      <a:lnTo>
                        <a:pt x="30" y="87"/>
                      </a:lnTo>
                      <a:lnTo>
                        <a:pt x="19" y="80"/>
                      </a:lnTo>
                      <a:lnTo>
                        <a:pt x="9" y="71"/>
                      </a:lnTo>
                      <a:lnTo>
                        <a:pt x="0" y="59"/>
                      </a:lnTo>
                      <a:lnTo>
                        <a:pt x="6" y="74"/>
                      </a:lnTo>
                      <a:lnTo>
                        <a:pt x="14" y="87"/>
                      </a:lnTo>
                      <a:lnTo>
                        <a:pt x="23" y="98"/>
                      </a:lnTo>
                      <a:lnTo>
                        <a:pt x="34" y="108"/>
                      </a:lnTo>
                      <a:lnTo>
                        <a:pt x="47" y="117"/>
                      </a:lnTo>
                      <a:lnTo>
                        <a:pt x="61" y="124"/>
                      </a:lnTo>
                      <a:lnTo>
                        <a:pt x="77" y="130"/>
                      </a:lnTo>
                      <a:lnTo>
                        <a:pt x="92" y="136"/>
                      </a:lnTo>
                      <a:lnTo>
                        <a:pt x="109" y="140"/>
                      </a:lnTo>
                      <a:lnTo>
                        <a:pt x="125" y="142"/>
                      </a:lnTo>
                      <a:lnTo>
                        <a:pt x="143" y="142"/>
                      </a:lnTo>
                      <a:lnTo>
                        <a:pt x="160" y="142"/>
                      </a:lnTo>
                      <a:lnTo>
                        <a:pt x="177" y="140"/>
                      </a:lnTo>
                      <a:lnTo>
                        <a:pt x="193" y="136"/>
                      </a:lnTo>
                      <a:lnTo>
                        <a:pt x="209" y="130"/>
                      </a:lnTo>
                      <a:lnTo>
                        <a:pt x="224" y="124"/>
                      </a:lnTo>
                      <a:lnTo>
                        <a:pt x="250" y="111"/>
                      </a:lnTo>
                      <a:lnTo>
                        <a:pt x="272" y="98"/>
                      </a:lnTo>
                      <a:lnTo>
                        <a:pt x="290" y="86"/>
                      </a:lnTo>
                      <a:lnTo>
                        <a:pt x="303" y="74"/>
                      </a:lnTo>
                      <a:lnTo>
                        <a:pt x="310" y="61"/>
                      </a:lnTo>
                      <a:lnTo>
                        <a:pt x="314" y="47"/>
                      </a:lnTo>
                      <a:lnTo>
                        <a:pt x="313" y="33"/>
                      </a:lnTo>
                      <a:lnTo>
                        <a:pt x="308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" name="Freeform 122"/>
                <p:cNvSpPr>
                  <a:spLocks noChangeAspect="1"/>
                </p:cNvSpPr>
                <p:nvPr/>
              </p:nvSpPr>
              <p:spPr bwMode="auto">
                <a:xfrm>
                  <a:off x="4846" y="687"/>
                  <a:ext cx="76" cy="74"/>
                </a:xfrm>
                <a:custGeom>
                  <a:avLst/>
                  <a:gdLst>
                    <a:gd name="T0" fmla="*/ 76 w 151"/>
                    <a:gd name="T1" fmla="*/ 72 h 147"/>
                    <a:gd name="T2" fmla="*/ 67 w 151"/>
                    <a:gd name="T3" fmla="*/ 74 h 147"/>
                    <a:gd name="T4" fmla="*/ 56 w 151"/>
                    <a:gd name="T5" fmla="*/ 71 h 147"/>
                    <a:gd name="T6" fmla="*/ 44 w 151"/>
                    <a:gd name="T7" fmla="*/ 63 h 147"/>
                    <a:gd name="T8" fmla="*/ 31 w 151"/>
                    <a:gd name="T9" fmla="*/ 52 h 147"/>
                    <a:gd name="T10" fmla="*/ 19 w 151"/>
                    <a:gd name="T11" fmla="*/ 40 h 147"/>
                    <a:gd name="T12" fmla="*/ 10 w 151"/>
                    <a:gd name="T13" fmla="*/ 26 h 147"/>
                    <a:gd name="T14" fmla="*/ 3 w 151"/>
                    <a:gd name="T15" fmla="*/ 13 h 147"/>
                    <a:gd name="T16" fmla="*/ 0 w 151"/>
                    <a:gd name="T17" fmla="*/ 0 h 147"/>
                    <a:gd name="T18" fmla="*/ 4 w 151"/>
                    <a:gd name="T19" fmla="*/ 1 h 147"/>
                    <a:gd name="T20" fmla="*/ 7 w 151"/>
                    <a:gd name="T21" fmla="*/ 1 h 147"/>
                    <a:gd name="T22" fmla="*/ 10 w 151"/>
                    <a:gd name="T23" fmla="*/ 1 h 147"/>
                    <a:gd name="T24" fmla="*/ 12 w 151"/>
                    <a:gd name="T25" fmla="*/ 1 h 147"/>
                    <a:gd name="T26" fmla="*/ 14 w 151"/>
                    <a:gd name="T27" fmla="*/ 1 h 147"/>
                    <a:gd name="T28" fmla="*/ 16 w 151"/>
                    <a:gd name="T29" fmla="*/ 1 h 147"/>
                    <a:gd name="T30" fmla="*/ 18 w 151"/>
                    <a:gd name="T31" fmla="*/ 2 h 147"/>
                    <a:gd name="T32" fmla="*/ 21 w 151"/>
                    <a:gd name="T33" fmla="*/ 2 h 147"/>
                    <a:gd name="T34" fmla="*/ 26 w 151"/>
                    <a:gd name="T35" fmla="*/ 11 h 147"/>
                    <a:gd name="T36" fmla="*/ 30 w 151"/>
                    <a:gd name="T37" fmla="*/ 20 h 147"/>
                    <a:gd name="T38" fmla="*/ 35 w 151"/>
                    <a:gd name="T39" fmla="*/ 31 h 147"/>
                    <a:gd name="T40" fmla="*/ 40 w 151"/>
                    <a:gd name="T41" fmla="*/ 40 h 147"/>
                    <a:gd name="T42" fmla="*/ 47 w 151"/>
                    <a:gd name="T43" fmla="*/ 50 h 147"/>
                    <a:gd name="T44" fmla="*/ 55 w 151"/>
                    <a:gd name="T45" fmla="*/ 59 h 147"/>
                    <a:gd name="T46" fmla="*/ 65 w 151"/>
                    <a:gd name="T47" fmla="*/ 66 h 147"/>
                    <a:gd name="T48" fmla="*/ 76 w 151"/>
                    <a:gd name="T49" fmla="*/ 72 h 1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1" h="147">
                      <a:moveTo>
                        <a:pt x="151" y="143"/>
                      </a:moveTo>
                      <a:lnTo>
                        <a:pt x="134" y="147"/>
                      </a:lnTo>
                      <a:lnTo>
                        <a:pt x="111" y="141"/>
                      </a:lnTo>
                      <a:lnTo>
                        <a:pt x="87" y="126"/>
                      </a:lnTo>
                      <a:lnTo>
                        <a:pt x="62" y="104"/>
                      </a:lnTo>
                      <a:lnTo>
                        <a:pt x="38" y="79"/>
                      </a:lnTo>
                      <a:lnTo>
                        <a:pt x="19" y="52"/>
                      </a:lnTo>
                      <a:lnTo>
                        <a:pt x="5" y="25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6" y="3"/>
                      </a:lnTo>
                      <a:lnTo>
                        <a:pt x="42" y="3"/>
                      </a:lnTo>
                      <a:lnTo>
                        <a:pt x="51" y="21"/>
                      </a:lnTo>
                      <a:lnTo>
                        <a:pt x="59" y="40"/>
                      </a:lnTo>
                      <a:lnTo>
                        <a:pt x="69" y="61"/>
                      </a:lnTo>
                      <a:lnTo>
                        <a:pt x="80" y="80"/>
                      </a:lnTo>
                      <a:lnTo>
                        <a:pt x="93" y="99"/>
                      </a:lnTo>
                      <a:lnTo>
                        <a:pt x="109" y="117"/>
                      </a:lnTo>
                      <a:lnTo>
                        <a:pt x="129" y="13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" name="Freeform 123"/>
                <p:cNvSpPr>
                  <a:spLocks noChangeAspect="1"/>
                </p:cNvSpPr>
                <p:nvPr/>
              </p:nvSpPr>
              <p:spPr bwMode="auto">
                <a:xfrm>
                  <a:off x="4869" y="877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1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" name="Freeform 124"/>
                <p:cNvSpPr>
                  <a:spLocks noChangeAspect="1"/>
                </p:cNvSpPr>
                <p:nvPr/>
              </p:nvSpPr>
              <p:spPr bwMode="auto">
                <a:xfrm>
                  <a:off x="4916" y="970"/>
                  <a:ext cx="25" cy="42"/>
                </a:xfrm>
                <a:custGeom>
                  <a:avLst/>
                  <a:gdLst>
                    <a:gd name="T0" fmla="*/ 22 w 51"/>
                    <a:gd name="T1" fmla="*/ 42 h 84"/>
                    <a:gd name="T2" fmla="*/ 19 w 51"/>
                    <a:gd name="T3" fmla="*/ 42 h 84"/>
                    <a:gd name="T4" fmla="*/ 17 w 51"/>
                    <a:gd name="T5" fmla="*/ 42 h 84"/>
                    <a:gd name="T6" fmla="*/ 15 w 51"/>
                    <a:gd name="T7" fmla="*/ 40 h 84"/>
                    <a:gd name="T8" fmla="*/ 13 w 51"/>
                    <a:gd name="T9" fmla="*/ 39 h 84"/>
                    <a:gd name="T10" fmla="*/ 10 w 51"/>
                    <a:gd name="T11" fmla="*/ 36 h 84"/>
                    <a:gd name="T12" fmla="*/ 8 w 51"/>
                    <a:gd name="T13" fmla="*/ 33 h 84"/>
                    <a:gd name="T14" fmla="*/ 6 w 51"/>
                    <a:gd name="T15" fmla="*/ 30 h 84"/>
                    <a:gd name="T16" fmla="*/ 4 w 51"/>
                    <a:gd name="T17" fmla="*/ 26 h 84"/>
                    <a:gd name="T18" fmla="*/ 1 w 51"/>
                    <a:gd name="T19" fmla="*/ 17 h 84"/>
                    <a:gd name="T20" fmla="*/ 0 w 51"/>
                    <a:gd name="T21" fmla="*/ 10 h 84"/>
                    <a:gd name="T22" fmla="*/ 1 w 51"/>
                    <a:gd name="T23" fmla="*/ 4 h 84"/>
                    <a:gd name="T24" fmla="*/ 3 w 51"/>
                    <a:gd name="T25" fmla="*/ 1 h 84"/>
                    <a:gd name="T26" fmla="*/ 5 w 51"/>
                    <a:gd name="T27" fmla="*/ 0 h 84"/>
                    <a:gd name="T28" fmla="*/ 7 w 51"/>
                    <a:gd name="T29" fmla="*/ 1 h 84"/>
                    <a:gd name="T30" fmla="*/ 10 w 51"/>
                    <a:gd name="T31" fmla="*/ 2 h 84"/>
                    <a:gd name="T32" fmla="*/ 12 w 51"/>
                    <a:gd name="T33" fmla="*/ 4 h 84"/>
                    <a:gd name="T34" fmla="*/ 15 w 51"/>
                    <a:gd name="T35" fmla="*/ 7 h 84"/>
                    <a:gd name="T36" fmla="*/ 17 w 51"/>
                    <a:gd name="T37" fmla="*/ 10 h 84"/>
                    <a:gd name="T38" fmla="*/ 19 w 51"/>
                    <a:gd name="T39" fmla="*/ 14 h 84"/>
                    <a:gd name="T40" fmla="*/ 22 w 51"/>
                    <a:gd name="T41" fmla="*/ 18 h 84"/>
                    <a:gd name="T42" fmla="*/ 24 w 51"/>
                    <a:gd name="T43" fmla="*/ 26 h 84"/>
                    <a:gd name="T44" fmla="*/ 25 w 51"/>
                    <a:gd name="T45" fmla="*/ 33 h 84"/>
                    <a:gd name="T46" fmla="*/ 24 w 51"/>
                    <a:gd name="T47" fmla="*/ 39 h 84"/>
                    <a:gd name="T48" fmla="*/ 22 w 51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7"/>
                      </a:lnTo>
                      <a:lnTo>
                        <a:pt x="21" y="72"/>
                      </a:lnTo>
                      <a:lnTo>
                        <a:pt x="16" y="66"/>
                      </a:lnTo>
                      <a:lnTo>
                        <a:pt x="12" y="59"/>
                      </a:lnTo>
                      <a:lnTo>
                        <a:pt x="8" y="51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19"/>
                      </a:lnTo>
                      <a:lnTo>
                        <a:pt x="39" y="27"/>
                      </a:lnTo>
                      <a:lnTo>
                        <a:pt x="44" y="35"/>
                      </a:lnTo>
                      <a:lnTo>
                        <a:pt x="49" y="51"/>
                      </a:lnTo>
                      <a:lnTo>
                        <a:pt x="51" y="66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" name="Freeform 125"/>
                <p:cNvSpPr>
                  <a:spLocks noChangeAspect="1"/>
                </p:cNvSpPr>
                <p:nvPr/>
              </p:nvSpPr>
              <p:spPr bwMode="auto">
                <a:xfrm>
                  <a:off x="4928" y="916"/>
                  <a:ext cx="25" cy="41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1 h 83"/>
                    <a:gd name="T4" fmla="*/ 18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1 w 51"/>
                    <a:gd name="T11" fmla="*/ 35 h 83"/>
                    <a:gd name="T12" fmla="*/ 8 w 51"/>
                    <a:gd name="T13" fmla="*/ 32 h 83"/>
                    <a:gd name="T14" fmla="*/ 6 w 51"/>
                    <a:gd name="T15" fmla="*/ 28 h 83"/>
                    <a:gd name="T16" fmla="*/ 4 w 51"/>
                    <a:gd name="T17" fmla="*/ 24 h 83"/>
                    <a:gd name="T18" fmla="*/ 1 w 51"/>
                    <a:gd name="T19" fmla="*/ 16 h 83"/>
                    <a:gd name="T20" fmla="*/ 0 w 51"/>
                    <a:gd name="T21" fmla="*/ 9 h 83"/>
                    <a:gd name="T22" fmla="*/ 1 w 51"/>
                    <a:gd name="T23" fmla="*/ 3 h 83"/>
                    <a:gd name="T24" fmla="*/ 3 w 51"/>
                    <a:gd name="T25" fmla="*/ 0 h 83"/>
                    <a:gd name="T26" fmla="*/ 5 w 51"/>
                    <a:gd name="T27" fmla="*/ 0 h 83"/>
                    <a:gd name="T28" fmla="*/ 7 w 51"/>
                    <a:gd name="T29" fmla="*/ 0 h 83"/>
                    <a:gd name="T30" fmla="*/ 10 w 51"/>
                    <a:gd name="T31" fmla="*/ 1 h 83"/>
                    <a:gd name="T32" fmla="*/ 12 w 51"/>
                    <a:gd name="T33" fmla="*/ 3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2 h 83"/>
                    <a:gd name="T40" fmla="*/ 21 w 51"/>
                    <a:gd name="T41" fmla="*/ 16 h 83"/>
                    <a:gd name="T42" fmla="*/ 24 w 51"/>
                    <a:gd name="T43" fmla="*/ 24 h 83"/>
                    <a:gd name="T44" fmla="*/ 25 w 51"/>
                    <a:gd name="T45" fmla="*/ 32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1" y="80"/>
                      </a:lnTo>
                      <a:lnTo>
                        <a:pt x="27" y="76"/>
                      </a:lnTo>
                      <a:lnTo>
                        <a:pt x="22" y="71"/>
                      </a:lnTo>
                      <a:lnTo>
                        <a:pt x="16" y="65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3"/>
                      </a:lnTo>
                      <a:lnTo>
                        <a:pt x="25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49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" name="Freeform 126"/>
                <p:cNvSpPr>
                  <a:spLocks noChangeAspect="1"/>
                </p:cNvSpPr>
                <p:nvPr/>
              </p:nvSpPr>
              <p:spPr bwMode="auto">
                <a:xfrm>
                  <a:off x="4946" y="856"/>
                  <a:ext cx="25" cy="42"/>
                </a:xfrm>
                <a:custGeom>
                  <a:avLst/>
                  <a:gdLst>
                    <a:gd name="T0" fmla="*/ 22 w 50"/>
                    <a:gd name="T1" fmla="*/ 41 h 83"/>
                    <a:gd name="T2" fmla="*/ 20 w 50"/>
                    <a:gd name="T3" fmla="*/ 42 h 83"/>
                    <a:gd name="T4" fmla="*/ 18 w 50"/>
                    <a:gd name="T5" fmla="*/ 41 h 83"/>
                    <a:gd name="T6" fmla="*/ 16 w 50"/>
                    <a:gd name="T7" fmla="*/ 40 h 83"/>
                    <a:gd name="T8" fmla="*/ 13 w 50"/>
                    <a:gd name="T9" fmla="*/ 38 h 83"/>
                    <a:gd name="T10" fmla="*/ 11 w 50"/>
                    <a:gd name="T11" fmla="*/ 36 h 83"/>
                    <a:gd name="T12" fmla="*/ 8 w 50"/>
                    <a:gd name="T13" fmla="*/ 33 h 83"/>
                    <a:gd name="T14" fmla="*/ 6 w 50"/>
                    <a:gd name="T15" fmla="*/ 29 h 83"/>
                    <a:gd name="T16" fmla="*/ 4 w 50"/>
                    <a:gd name="T17" fmla="*/ 25 h 83"/>
                    <a:gd name="T18" fmla="*/ 1 w 50"/>
                    <a:gd name="T19" fmla="*/ 17 h 83"/>
                    <a:gd name="T20" fmla="*/ 0 w 50"/>
                    <a:gd name="T21" fmla="*/ 9 h 83"/>
                    <a:gd name="T22" fmla="*/ 1 w 50"/>
                    <a:gd name="T23" fmla="*/ 4 h 83"/>
                    <a:gd name="T24" fmla="*/ 3 w 50"/>
                    <a:gd name="T25" fmla="*/ 1 h 83"/>
                    <a:gd name="T26" fmla="*/ 5 w 50"/>
                    <a:gd name="T27" fmla="*/ 0 h 83"/>
                    <a:gd name="T28" fmla="*/ 7 w 50"/>
                    <a:gd name="T29" fmla="*/ 1 h 83"/>
                    <a:gd name="T30" fmla="*/ 10 w 50"/>
                    <a:gd name="T31" fmla="*/ 2 h 83"/>
                    <a:gd name="T32" fmla="*/ 12 w 50"/>
                    <a:gd name="T33" fmla="*/ 4 h 83"/>
                    <a:gd name="T34" fmla="*/ 15 w 50"/>
                    <a:gd name="T35" fmla="*/ 6 h 83"/>
                    <a:gd name="T36" fmla="*/ 17 w 50"/>
                    <a:gd name="T37" fmla="*/ 9 h 83"/>
                    <a:gd name="T38" fmla="*/ 19 w 50"/>
                    <a:gd name="T39" fmla="*/ 13 h 83"/>
                    <a:gd name="T40" fmla="*/ 21 w 50"/>
                    <a:gd name="T41" fmla="*/ 17 h 83"/>
                    <a:gd name="T42" fmla="*/ 24 w 50"/>
                    <a:gd name="T43" fmla="*/ 25 h 83"/>
                    <a:gd name="T44" fmla="*/ 25 w 50"/>
                    <a:gd name="T45" fmla="*/ 33 h 83"/>
                    <a:gd name="T46" fmla="*/ 24 w 50"/>
                    <a:gd name="T47" fmla="*/ 38 h 83"/>
                    <a:gd name="T48" fmla="*/ 22 w 50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3">
                      <a:moveTo>
                        <a:pt x="43" y="82"/>
                      </a:moveTo>
                      <a:lnTo>
                        <a:pt x="39" y="83"/>
                      </a:lnTo>
                      <a:lnTo>
                        <a:pt x="35" y="82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1" y="7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0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" name="Freeform 127"/>
                <p:cNvSpPr>
                  <a:spLocks noChangeAspect="1"/>
                </p:cNvSpPr>
                <p:nvPr/>
              </p:nvSpPr>
              <p:spPr bwMode="auto">
                <a:xfrm>
                  <a:off x="4987" y="989"/>
                  <a:ext cx="26" cy="41"/>
                </a:xfrm>
                <a:custGeom>
                  <a:avLst/>
                  <a:gdLst>
                    <a:gd name="T0" fmla="*/ 23 w 52"/>
                    <a:gd name="T1" fmla="*/ 41 h 82"/>
                    <a:gd name="T2" fmla="*/ 21 w 52"/>
                    <a:gd name="T3" fmla="*/ 41 h 82"/>
                    <a:gd name="T4" fmla="*/ 18 w 52"/>
                    <a:gd name="T5" fmla="*/ 41 h 82"/>
                    <a:gd name="T6" fmla="*/ 16 w 52"/>
                    <a:gd name="T7" fmla="*/ 40 h 82"/>
                    <a:gd name="T8" fmla="*/ 13 w 52"/>
                    <a:gd name="T9" fmla="*/ 38 h 82"/>
                    <a:gd name="T10" fmla="*/ 11 w 52"/>
                    <a:gd name="T11" fmla="*/ 35 h 82"/>
                    <a:gd name="T12" fmla="*/ 8 w 52"/>
                    <a:gd name="T13" fmla="*/ 32 h 82"/>
                    <a:gd name="T14" fmla="*/ 6 w 52"/>
                    <a:gd name="T15" fmla="*/ 29 h 82"/>
                    <a:gd name="T16" fmla="*/ 4 w 52"/>
                    <a:gd name="T17" fmla="*/ 25 h 82"/>
                    <a:gd name="T18" fmla="*/ 1 w 52"/>
                    <a:gd name="T19" fmla="*/ 17 h 82"/>
                    <a:gd name="T20" fmla="*/ 0 w 52"/>
                    <a:gd name="T21" fmla="*/ 9 h 82"/>
                    <a:gd name="T22" fmla="*/ 1 w 52"/>
                    <a:gd name="T23" fmla="*/ 4 h 82"/>
                    <a:gd name="T24" fmla="*/ 4 w 52"/>
                    <a:gd name="T25" fmla="*/ 1 h 82"/>
                    <a:gd name="T26" fmla="*/ 6 w 52"/>
                    <a:gd name="T27" fmla="*/ 0 h 82"/>
                    <a:gd name="T28" fmla="*/ 8 w 52"/>
                    <a:gd name="T29" fmla="*/ 1 h 82"/>
                    <a:gd name="T30" fmla="*/ 10 w 52"/>
                    <a:gd name="T31" fmla="*/ 2 h 82"/>
                    <a:gd name="T32" fmla="*/ 12 w 52"/>
                    <a:gd name="T33" fmla="*/ 4 h 82"/>
                    <a:gd name="T34" fmla="*/ 15 w 52"/>
                    <a:gd name="T35" fmla="*/ 6 h 82"/>
                    <a:gd name="T36" fmla="*/ 17 w 52"/>
                    <a:gd name="T37" fmla="*/ 9 h 82"/>
                    <a:gd name="T38" fmla="*/ 19 w 52"/>
                    <a:gd name="T39" fmla="*/ 13 h 82"/>
                    <a:gd name="T40" fmla="*/ 22 w 52"/>
                    <a:gd name="T41" fmla="*/ 17 h 82"/>
                    <a:gd name="T42" fmla="*/ 25 w 52"/>
                    <a:gd name="T43" fmla="*/ 25 h 82"/>
                    <a:gd name="T44" fmla="*/ 26 w 52"/>
                    <a:gd name="T45" fmla="*/ 32 h 82"/>
                    <a:gd name="T46" fmla="*/ 25 w 52"/>
                    <a:gd name="T47" fmla="*/ 38 h 82"/>
                    <a:gd name="T48" fmla="*/ 23 w 52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2">
                      <a:moveTo>
                        <a:pt x="45" y="81"/>
                      </a:moveTo>
                      <a:lnTo>
                        <a:pt x="41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8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2" y="64"/>
                      </a:lnTo>
                      <a:lnTo>
                        <a:pt x="50" y="75"/>
                      </a:lnTo>
                      <a:lnTo>
                        <a:pt x="45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" name="Freeform 128"/>
                <p:cNvSpPr>
                  <a:spLocks noChangeAspect="1"/>
                </p:cNvSpPr>
                <p:nvPr/>
              </p:nvSpPr>
              <p:spPr bwMode="auto">
                <a:xfrm>
                  <a:off x="5017" y="910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9 h 85"/>
                    <a:gd name="T10" fmla="*/ 11 w 51"/>
                    <a:gd name="T11" fmla="*/ 36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10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8"/>
                      </a:lnTo>
                      <a:lnTo>
                        <a:pt x="21" y="72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20"/>
                      </a:lnTo>
                      <a:lnTo>
                        <a:pt x="2" y="9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" name="Freeform 129"/>
                <p:cNvSpPr>
                  <a:spLocks noChangeAspect="1"/>
                </p:cNvSpPr>
                <p:nvPr/>
              </p:nvSpPr>
              <p:spPr bwMode="auto">
                <a:xfrm>
                  <a:off x="5051" y="1007"/>
                  <a:ext cx="26" cy="41"/>
                </a:xfrm>
                <a:custGeom>
                  <a:avLst/>
                  <a:gdLst>
                    <a:gd name="T0" fmla="*/ 22 w 51"/>
                    <a:gd name="T1" fmla="*/ 41 h 82"/>
                    <a:gd name="T2" fmla="*/ 20 w 51"/>
                    <a:gd name="T3" fmla="*/ 41 h 82"/>
                    <a:gd name="T4" fmla="*/ 18 w 51"/>
                    <a:gd name="T5" fmla="*/ 41 h 82"/>
                    <a:gd name="T6" fmla="*/ 16 w 51"/>
                    <a:gd name="T7" fmla="*/ 40 h 82"/>
                    <a:gd name="T8" fmla="*/ 13 w 51"/>
                    <a:gd name="T9" fmla="*/ 38 h 82"/>
                    <a:gd name="T10" fmla="*/ 11 w 51"/>
                    <a:gd name="T11" fmla="*/ 35 h 82"/>
                    <a:gd name="T12" fmla="*/ 8 w 51"/>
                    <a:gd name="T13" fmla="*/ 32 h 82"/>
                    <a:gd name="T14" fmla="*/ 6 w 51"/>
                    <a:gd name="T15" fmla="*/ 29 h 82"/>
                    <a:gd name="T16" fmla="*/ 4 w 51"/>
                    <a:gd name="T17" fmla="*/ 25 h 82"/>
                    <a:gd name="T18" fmla="*/ 1 w 51"/>
                    <a:gd name="T19" fmla="*/ 17 h 82"/>
                    <a:gd name="T20" fmla="*/ 0 w 51"/>
                    <a:gd name="T21" fmla="*/ 10 h 82"/>
                    <a:gd name="T22" fmla="*/ 1 w 51"/>
                    <a:gd name="T23" fmla="*/ 4 h 82"/>
                    <a:gd name="T24" fmla="*/ 4 w 51"/>
                    <a:gd name="T25" fmla="*/ 1 h 82"/>
                    <a:gd name="T26" fmla="*/ 6 w 51"/>
                    <a:gd name="T27" fmla="*/ 0 h 82"/>
                    <a:gd name="T28" fmla="*/ 8 w 51"/>
                    <a:gd name="T29" fmla="*/ 1 h 82"/>
                    <a:gd name="T30" fmla="*/ 10 w 51"/>
                    <a:gd name="T31" fmla="*/ 2 h 82"/>
                    <a:gd name="T32" fmla="*/ 13 w 51"/>
                    <a:gd name="T33" fmla="*/ 4 h 82"/>
                    <a:gd name="T34" fmla="*/ 15 w 51"/>
                    <a:gd name="T35" fmla="*/ 6 h 82"/>
                    <a:gd name="T36" fmla="*/ 18 w 51"/>
                    <a:gd name="T37" fmla="*/ 10 h 82"/>
                    <a:gd name="T38" fmla="*/ 20 w 51"/>
                    <a:gd name="T39" fmla="*/ 13 h 82"/>
                    <a:gd name="T40" fmla="*/ 22 w 51"/>
                    <a:gd name="T41" fmla="*/ 17 h 82"/>
                    <a:gd name="T42" fmla="*/ 25 w 51"/>
                    <a:gd name="T43" fmla="*/ 25 h 82"/>
                    <a:gd name="T44" fmla="*/ 26 w 51"/>
                    <a:gd name="T45" fmla="*/ 32 h 82"/>
                    <a:gd name="T46" fmla="*/ 25 w 51"/>
                    <a:gd name="T47" fmla="*/ 38 h 82"/>
                    <a:gd name="T48" fmla="*/ 22 w 51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2">
                      <a:moveTo>
                        <a:pt x="44" y="81"/>
                      </a:moveTo>
                      <a:lnTo>
                        <a:pt x="40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7"/>
                      </a:lnTo>
                      <a:lnTo>
                        <a:pt x="30" y="12"/>
                      </a:lnTo>
                      <a:lnTo>
                        <a:pt x="35" y="19"/>
                      </a:lnTo>
                      <a:lnTo>
                        <a:pt x="39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1" y="64"/>
                      </a:lnTo>
                      <a:lnTo>
                        <a:pt x="49" y="75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" name="Freeform 130"/>
                <p:cNvSpPr>
                  <a:spLocks noChangeAspect="1"/>
                </p:cNvSpPr>
                <p:nvPr/>
              </p:nvSpPr>
              <p:spPr bwMode="auto">
                <a:xfrm>
                  <a:off x="5013" y="824"/>
                  <a:ext cx="25" cy="42"/>
                </a:xfrm>
                <a:custGeom>
                  <a:avLst/>
                  <a:gdLst>
                    <a:gd name="T0" fmla="*/ 22 w 50"/>
                    <a:gd name="T1" fmla="*/ 42 h 84"/>
                    <a:gd name="T2" fmla="*/ 20 w 50"/>
                    <a:gd name="T3" fmla="*/ 42 h 84"/>
                    <a:gd name="T4" fmla="*/ 18 w 50"/>
                    <a:gd name="T5" fmla="*/ 42 h 84"/>
                    <a:gd name="T6" fmla="*/ 16 w 50"/>
                    <a:gd name="T7" fmla="*/ 40 h 84"/>
                    <a:gd name="T8" fmla="*/ 13 w 50"/>
                    <a:gd name="T9" fmla="*/ 38 h 84"/>
                    <a:gd name="T10" fmla="*/ 11 w 50"/>
                    <a:gd name="T11" fmla="*/ 36 h 84"/>
                    <a:gd name="T12" fmla="*/ 8 w 50"/>
                    <a:gd name="T13" fmla="*/ 33 h 84"/>
                    <a:gd name="T14" fmla="*/ 6 w 50"/>
                    <a:gd name="T15" fmla="*/ 29 h 84"/>
                    <a:gd name="T16" fmla="*/ 4 w 50"/>
                    <a:gd name="T17" fmla="*/ 25 h 84"/>
                    <a:gd name="T18" fmla="*/ 1 w 50"/>
                    <a:gd name="T19" fmla="*/ 17 h 84"/>
                    <a:gd name="T20" fmla="*/ 0 w 50"/>
                    <a:gd name="T21" fmla="*/ 9 h 84"/>
                    <a:gd name="T22" fmla="*/ 1 w 50"/>
                    <a:gd name="T23" fmla="*/ 4 h 84"/>
                    <a:gd name="T24" fmla="*/ 4 w 50"/>
                    <a:gd name="T25" fmla="*/ 1 h 84"/>
                    <a:gd name="T26" fmla="*/ 6 w 50"/>
                    <a:gd name="T27" fmla="*/ 0 h 84"/>
                    <a:gd name="T28" fmla="*/ 8 w 50"/>
                    <a:gd name="T29" fmla="*/ 1 h 84"/>
                    <a:gd name="T30" fmla="*/ 10 w 50"/>
                    <a:gd name="T31" fmla="*/ 2 h 84"/>
                    <a:gd name="T32" fmla="*/ 12 w 50"/>
                    <a:gd name="T33" fmla="*/ 4 h 84"/>
                    <a:gd name="T34" fmla="*/ 15 w 50"/>
                    <a:gd name="T35" fmla="*/ 6 h 84"/>
                    <a:gd name="T36" fmla="*/ 17 w 50"/>
                    <a:gd name="T37" fmla="*/ 9 h 84"/>
                    <a:gd name="T38" fmla="*/ 19 w 50"/>
                    <a:gd name="T39" fmla="*/ 13 h 84"/>
                    <a:gd name="T40" fmla="*/ 21 w 50"/>
                    <a:gd name="T41" fmla="*/ 17 h 84"/>
                    <a:gd name="T42" fmla="*/ 24 w 50"/>
                    <a:gd name="T43" fmla="*/ 26 h 84"/>
                    <a:gd name="T44" fmla="*/ 25 w 50"/>
                    <a:gd name="T45" fmla="*/ 33 h 84"/>
                    <a:gd name="T46" fmla="*/ 24 w 50"/>
                    <a:gd name="T47" fmla="*/ 38 h 84"/>
                    <a:gd name="T48" fmla="*/ 22 w 50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4">
                      <a:moveTo>
                        <a:pt x="43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1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" name="Freeform 131"/>
                <p:cNvSpPr>
                  <a:spLocks noChangeAspect="1"/>
                </p:cNvSpPr>
                <p:nvPr/>
              </p:nvSpPr>
              <p:spPr bwMode="auto">
                <a:xfrm>
                  <a:off x="5077" y="879"/>
                  <a:ext cx="26" cy="41"/>
                </a:xfrm>
                <a:custGeom>
                  <a:avLst/>
                  <a:gdLst>
                    <a:gd name="T0" fmla="*/ 23 w 52"/>
                    <a:gd name="T1" fmla="*/ 41 h 84"/>
                    <a:gd name="T2" fmla="*/ 21 w 52"/>
                    <a:gd name="T3" fmla="*/ 41 h 84"/>
                    <a:gd name="T4" fmla="*/ 19 w 52"/>
                    <a:gd name="T5" fmla="*/ 41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5 h 84"/>
                    <a:gd name="T12" fmla="*/ 9 w 52"/>
                    <a:gd name="T13" fmla="*/ 32 h 84"/>
                    <a:gd name="T14" fmla="*/ 7 w 52"/>
                    <a:gd name="T15" fmla="*/ 28 h 84"/>
                    <a:gd name="T16" fmla="*/ 5 w 52"/>
                    <a:gd name="T17" fmla="*/ 24 h 84"/>
                    <a:gd name="T18" fmla="*/ 2 w 52"/>
                    <a:gd name="T19" fmla="*/ 17 h 84"/>
                    <a:gd name="T20" fmla="*/ 0 w 52"/>
                    <a:gd name="T21" fmla="*/ 9 h 84"/>
                    <a:gd name="T22" fmla="*/ 2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1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9 h 84"/>
                    <a:gd name="T38" fmla="*/ 20 w 52"/>
                    <a:gd name="T39" fmla="*/ 13 h 84"/>
                    <a:gd name="T40" fmla="*/ 22 w 52"/>
                    <a:gd name="T41" fmla="*/ 17 h 84"/>
                    <a:gd name="T42" fmla="*/ 25 w 52"/>
                    <a:gd name="T43" fmla="*/ 24 h 84"/>
                    <a:gd name="T44" fmla="*/ 26 w 52"/>
                    <a:gd name="T45" fmla="*/ 32 h 84"/>
                    <a:gd name="T46" fmla="*/ 25 w 52"/>
                    <a:gd name="T47" fmla="*/ 38 h 84"/>
                    <a:gd name="T48" fmla="*/ 23 w 52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1"/>
                      </a:lnTo>
                      <a:lnTo>
                        <a:pt x="27" y="77"/>
                      </a:lnTo>
                      <a:lnTo>
                        <a:pt x="22" y="72"/>
                      </a:lnTo>
                      <a:lnTo>
                        <a:pt x="17" y="65"/>
                      </a:lnTo>
                      <a:lnTo>
                        <a:pt x="13" y="58"/>
                      </a:lnTo>
                      <a:lnTo>
                        <a:pt x="9" y="50"/>
                      </a:lnTo>
                      <a:lnTo>
                        <a:pt x="3" y="34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1" y="4"/>
                      </a:lnTo>
                      <a:lnTo>
                        <a:pt x="26" y="8"/>
                      </a:lnTo>
                      <a:lnTo>
                        <a:pt x="31" y="13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4"/>
                      </a:lnTo>
                      <a:lnTo>
                        <a:pt x="50" y="50"/>
                      </a:lnTo>
                      <a:lnTo>
                        <a:pt x="52" y="65"/>
                      </a:lnTo>
                      <a:lnTo>
                        <a:pt x="50" y="77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" name="Freeform 132"/>
                <p:cNvSpPr>
                  <a:spLocks noChangeAspect="1"/>
                </p:cNvSpPr>
                <p:nvPr/>
              </p:nvSpPr>
              <p:spPr bwMode="auto">
                <a:xfrm>
                  <a:off x="5063" y="945"/>
                  <a:ext cx="25" cy="41"/>
                </a:xfrm>
                <a:custGeom>
                  <a:avLst/>
                  <a:gdLst>
                    <a:gd name="T0" fmla="*/ 22 w 51"/>
                    <a:gd name="T1" fmla="*/ 41 h 84"/>
                    <a:gd name="T2" fmla="*/ 20 w 51"/>
                    <a:gd name="T3" fmla="*/ 41 h 84"/>
                    <a:gd name="T4" fmla="*/ 18 w 51"/>
                    <a:gd name="T5" fmla="*/ 41 h 84"/>
                    <a:gd name="T6" fmla="*/ 16 w 51"/>
                    <a:gd name="T7" fmla="*/ 39 h 84"/>
                    <a:gd name="T8" fmla="*/ 13 w 51"/>
                    <a:gd name="T9" fmla="*/ 38 h 84"/>
                    <a:gd name="T10" fmla="*/ 10 w 51"/>
                    <a:gd name="T11" fmla="*/ 35 h 84"/>
                    <a:gd name="T12" fmla="*/ 8 w 51"/>
                    <a:gd name="T13" fmla="*/ 32 h 84"/>
                    <a:gd name="T14" fmla="*/ 6 w 51"/>
                    <a:gd name="T15" fmla="*/ 28 h 84"/>
                    <a:gd name="T16" fmla="*/ 4 w 51"/>
                    <a:gd name="T17" fmla="*/ 24 h 84"/>
                    <a:gd name="T18" fmla="*/ 1 w 51"/>
                    <a:gd name="T19" fmla="*/ 17 h 84"/>
                    <a:gd name="T20" fmla="*/ 0 w 51"/>
                    <a:gd name="T21" fmla="*/ 9 h 84"/>
                    <a:gd name="T22" fmla="*/ 1 w 51"/>
                    <a:gd name="T23" fmla="*/ 4 h 84"/>
                    <a:gd name="T24" fmla="*/ 3 w 51"/>
                    <a:gd name="T25" fmla="*/ 0 h 84"/>
                    <a:gd name="T26" fmla="*/ 5 w 51"/>
                    <a:gd name="T27" fmla="*/ 0 h 84"/>
                    <a:gd name="T28" fmla="*/ 7 w 51"/>
                    <a:gd name="T29" fmla="*/ 0 h 84"/>
                    <a:gd name="T30" fmla="*/ 9 w 51"/>
                    <a:gd name="T31" fmla="*/ 1 h 84"/>
                    <a:gd name="T32" fmla="*/ 12 w 51"/>
                    <a:gd name="T33" fmla="*/ 4 h 84"/>
                    <a:gd name="T34" fmla="*/ 14 w 51"/>
                    <a:gd name="T35" fmla="*/ 6 h 84"/>
                    <a:gd name="T36" fmla="*/ 17 w 51"/>
                    <a:gd name="T37" fmla="*/ 9 h 84"/>
                    <a:gd name="T38" fmla="*/ 19 w 51"/>
                    <a:gd name="T39" fmla="*/ 13 h 84"/>
                    <a:gd name="T40" fmla="*/ 21 w 51"/>
                    <a:gd name="T41" fmla="*/ 17 h 84"/>
                    <a:gd name="T42" fmla="*/ 24 w 51"/>
                    <a:gd name="T43" fmla="*/ 24 h 84"/>
                    <a:gd name="T44" fmla="*/ 25 w 51"/>
                    <a:gd name="T45" fmla="*/ 32 h 84"/>
                    <a:gd name="T46" fmla="*/ 24 w 51"/>
                    <a:gd name="T47" fmla="*/ 38 h 84"/>
                    <a:gd name="T48" fmla="*/ 22 w 51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40" y="84"/>
                      </a:lnTo>
                      <a:lnTo>
                        <a:pt x="36" y="83"/>
                      </a:lnTo>
                      <a:lnTo>
                        <a:pt x="32" y="80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8"/>
                      </a:lnTo>
                      <a:lnTo>
                        <a:pt x="29" y="13"/>
                      </a:lnTo>
                      <a:lnTo>
                        <a:pt x="35" y="19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" name="Freeform 133"/>
                <p:cNvSpPr>
                  <a:spLocks noChangeAspect="1"/>
                </p:cNvSpPr>
                <p:nvPr/>
              </p:nvSpPr>
              <p:spPr bwMode="auto">
                <a:xfrm>
                  <a:off x="5066" y="797"/>
                  <a:ext cx="26" cy="42"/>
                </a:xfrm>
                <a:custGeom>
                  <a:avLst/>
                  <a:gdLst>
                    <a:gd name="T0" fmla="*/ 23 w 52"/>
                    <a:gd name="T1" fmla="*/ 42 h 84"/>
                    <a:gd name="T2" fmla="*/ 21 w 52"/>
                    <a:gd name="T3" fmla="*/ 42 h 84"/>
                    <a:gd name="T4" fmla="*/ 19 w 52"/>
                    <a:gd name="T5" fmla="*/ 42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6 h 84"/>
                    <a:gd name="T12" fmla="*/ 8 w 52"/>
                    <a:gd name="T13" fmla="*/ 33 h 84"/>
                    <a:gd name="T14" fmla="*/ 6 w 52"/>
                    <a:gd name="T15" fmla="*/ 29 h 84"/>
                    <a:gd name="T16" fmla="*/ 4 w 52"/>
                    <a:gd name="T17" fmla="*/ 25 h 84"/>
                    <a:gd name="T18" fmla="*/ 1 w 52"/>
                    <a:gd name="T19" fmla="*/ 17 h 84"/>
                    <a:gd name="T20" fmla="*/ 0 w 52"/>
                    <a:gd name="T21" fmla="*/ 9 h 84"/>
                    <a:gd name="T22" fmla="*/ 1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0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10 h 84"/>
                    <a:gd name="T38" fmla="*/ 20 w 52"/>
                    <a:gd name="T39" fmla="*/ 13 h 84"/>
                    <a:gd name="T40" fmla="*/ 22 w 52"/>
                    <a:gd name="T41" fmla="*/ 18 h 84"/>
                    <a:gd name="T42" fmla="*/ 25 w 52"/>
                    <a:gd name="T43" fmla="*/ 26 h 84"/>
                    <a:gd name="T44" fmla="*/ 26 w 52"/>
                    <a:gd name="T45" fmla="*/ 33 h 84"/>
                    <a:gd name="T46" fmla="*/ 25 w 52"/>
                    <a:gd name="T47" fmla="*/ 38 h 84"/>
                    <a:gd name="T48" fmla="*/ 23 w 52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0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6" y="7"/>
                      </a:lnTo>
                      <a:lnTo>
                        <a:pt x="31" y="12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5"/>
                      </a:lnTo>
                      <a:lnTo>
                        <a:pt x="50" y="51"/>
                      </a:lnTo>
                      <a:lnTo>
                        <a:pt x="52" y="65"/>
                      </a:lnTo>
                      <a:lnTo>
                        <a:pt x="50" y="76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" name="Freeform 134"/>
                <p:cNvSpPr>
                  <a:spLocks noChangeAspect="1"/>
                </p:cNvSpPr>
                <p:nvPr/>
              </p:nvSpPr>
              <p:spPr bwMode="auto">
                <a:xfrm>
                  <a:off x="5024" y="762"/>
                  <a:ext cx="25" cy="42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2 h 83"/>
                    <a:gd name="T4" fmla="*/ 17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0 w 51"/>
                    <a:gd name="T11" fmla="*/ 36 h 83"/>
                    <a:gd name="T12" fmla="*/ 8 w 51"/>
                    <a:gd name="T13" fmla="*/ 33 h 83"/>
                    <a:gd name="T14" fmla="*/ 6 w 51"/>
                    <a:gd name="T15" fmla="*/ 29 h 83"/>
                    <a:gd name="T16" fmla="*/ 4 w 51"/>
                    <a:gd name="T17" fmla="*/ 25 h 83"/>
                    <a:gd name="T18" fmla="*/ 1 w 51"/>
                    <a:gd name="T19" fmla="*/ 17 h 83"/>
                    <a:gd name="T20" fmla="*/ 0 w 51"/>
                    <a:gd name="T21" fmla="*/ 9 h 83"/>
                    <a:gd name="T22" fmla="*/ 1 w 51"/>
                    <a:gd name="T23" fmla="*/ 4 h 83"/>
                    <a:gd name="T24" fmla="*/ 3 w 51"/>
                    <a:gd name="T25" fmla="*/ 1 h 83"/>
                    <a:gd name="T26" fmla="*/ 5 w 51"/>
                    <a:gd name="T27" fmla="*/ 0 h 83"/>
                    <a:gd name="T28" fmla="*/ 7 w 51"/>
                    <a:gd name="T29" fmla="*/ 1 h 83"/>
                    <a:gd name="T30" fmla="*/ 9 w 51"/>
                    <a:gd name="T31" fmla="*/ 2 h 83"/>
                    <a:gd name="T32" fmla="*/ 12 w 51"/>
                    <a:gd name="T33" fmla="*/ 4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3 h 83"/>
                    <a:gd name="T40" fmla="*/ 21 w 51"/>
                    <a:gd name="T41" fmla="*/ 17 h 83"/>
                    <a:gd name="T42" fmla="*/ 24 w 51"/>
                    <a:gd name="T43" fmla="*/ 25 h 83"/>
                    <a:gd name="T44" fmla="*/ 25 w 51"/>
                    <a:gd name="T45" fmla="*/ 33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5" y="82"/>
                      </a:lnTo>
                      <a:lnTo>
                        <a:pt x="31" y="79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9" y="25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" name="Freeform 135"/>
                <p:cNvSpPr>
                  <a:spLocks noChangeAspect="1"/>
                </p:cNvSpPr>
                <p:nvPr/>
              </p:nvSpPr>
              <p:spPr bwMode="auto">
                <a:xfrm>
                  <a:off x="4961" y="772"/>
                  <a:ext cx="25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0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3 h 85"/>
                    <a:gd name="T24" fmla="*/ 3 w 51"/>
                    <a:gd name="T25" fmla="*/ 0 h 85"/>
                    <a:gd name="T26" fmla="*/ 5 w 51"/>
                    <a:gd name="T27" fmla="*/ 0 h 85"/>
                    <a:gd name="T28" fmla="*/ 7 w 51"/>
                    <a:gd name="T29" fmla="*/ 0 h 85"/>
                    <a:gd name="T30" fmla="*/ 9 w 51"/>
                    <a:gd name="T31" fmla="*/ 2 h 85"/>
                    <a:gd name="T32" fmla="*/ 12 w 51"/>
                    <a:gd name="T33" fmla="*/ 3 h 85"/>
                    <a:gd name="T34" fmla="*/ 15 w 51"/>
                    <a:gd name="T35" fmla="*/ 6 h 85"/>
                    <a:gd name="T36" fmla="*/ 17 w 51"/>
                    <a:gd name="T37" fmla="*/ 10 h 85"/>
                    <a:gd name="T38" fmla="*/ 19 w 51"/>
                    <a:gd name="T39" fmla="*/ 13 h 85"/>
                    <a:gd name="T40" fmla="*/ 21 w 51"/>
                    <a:gd name="T41" fmla="*/ 17 h 85"/>
                    <a:gd name="T42" fmla="*/ 24 w 51"/>
                    <a:gd name="T43" fmla="*/ 25 h 85"/>
                    <a:gd name="T44" fmla="*/ 25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2" y="81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5" y="7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50" y="76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" name="Freeform 136"/>
                <p:cNvSpPr>
                  <a:spLocks noChangeAspect="1"/>
                </p:cNvSpPr>
                <p:nvPr/>
              </p:nvSpPr>
              <p:spPr bwMode="auto">
                <a:xfrm>
                  <a:off x="4875" y="886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4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2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" name="Freeform 137"/>
                <p:cNvSpPr>
                  <a:spLocks noChangeAspect="1"/>
                </p:cNvSpPr>
                <p:nvPr/>
              </p:nvSpPr>
              <p:spPr bwMode="auto">
                <a:xfrm>
                  <a:off x="4922" y="979"/>
                  <a:ext cx="15" cy="25"/>
                </a:xfrm>
                <a:custGeom>
                  <a:avLst/>
                  <a:gdLst>
                    <a:gd name="T0" fmla="*/ 13 w 30"/>
                    <a:gd name="T1" fmla="*/ 25 h 49"/>
                    <a:gd name="T2" fmla="*/ 10 w 30"/>
                    <a:gd name="T3" fmla="*/ 25 h 49"/>
                    <a:gd name="T4" fmla="*/ 8 w 30"/>
                    <a:gd name="T5" fmla="*/ 23 h 49"/>
                    <a:gd name="T6" fmla="*/ 5 w 30"/>
                    <a:gd name="T7" fmla="*/ 20 h 49"/>
                    <a:gd name="T8" fmla="*/ 2 w 30"/>
                    <a:gd name="T9" fmla="*/ 15 h 49"/>
                    <a:gd name="T10" fmla="*/ 1 w 30"/>
                    <a:gd name="T11" fmla="*/ 10 h 49"/>
                    <a:gd name="T12" fmla="*/ 0 w 30"/>
                    <a:gd name="T13" fmla="*/ 6 h 49"/>
                    <a:gd name="T14" fmla="*/ 1 w 30"/>
                    <a:gd name="T15" fmla="*/ 3 h 49"/>
                    <a:gd name="T16" fmla="*/ 2 w 30"/>
                    <a:gd name="T17" fmla="*/ 0 h 49"/>
                    <a:gd name="T18" fmla="*/ 5 w 30"/>
                    <a:gd name="T19" fmla="*/ 0 h 49"/>
                    <a:gd name="T20" fmla="*/ 7 w 30"/>
                    <a:gd name="T21" fmla="*/ 2 h 49"/>
                    <a:gd name="T22" fmla="*/ 10 w 30"/>
                    <a:gd name="T23" fmla="*/ 6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20 h 49"/>
                    <a:gd name="T30" fmla="*/ 14 w 30"/>
                    <a:gd name="T31" fmla="*/ 23 h 49"/>
                    <a:gd name="T32" fmla="*/ 13 w 30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5" y="49"/>
                      </a:moveTo>
                      <a:lnTo>
                        <a:pt x="20" y="49"/>
                      </a:lnTo>
                      <a:lnTo>
                        <a:pt x="15" y="45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1" y="20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9"/>
                      </a:lnTo>
                      <a:lnTo>
                        <a:pt x="28" y="45"/>
                      </a:lnTo>
                      <a:lnTo>
                        <a:pt x="25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" name="Freeform 138"/>
                <p:cNvSpPr>
                  <a:spLocks noChangeAspect="1"/>
                </p:cNvSpPr>
                <p:nvPr/>
              </p:nvSpPr>
              <p:spPr bwMode="auto">
                <a:xfrm>
                  <a:off x="4933" y="924"/>
                  <a:ext cx="15" cy="25"/>
                </a:xfrm>
                <a:custGeom>
                  <a:avLst/>
                  <a:gdLst>
                    <a:gd name="T0" fmla="*/ 13 w 31"/>
                    <a:gd name="T1" fmla="*/ 25 h 49"/>
                    <a:gd name="T2" fmla="*/ 10 w 31"/>
                    <a:gd name="T3" fmla="*/ 25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6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6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3 h 49"/>
                    <a:gd name="T32" fmla="*/ 13 w 31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" name="Freeform 139"/>
                <p:cNvSpPr>
                  <a:spLocks noChangeAspect="1"/>
                </p:cNvSpPr>
                <p:nvPr/>
              </p:nvSpPr>
              <p:spPr bwMode="auto">
                <a:xfrm>
                  <a:off x="4951" y="865"/>
                  <a:ext cx="15" cy="24"/>
                </a:xfrm>
                <a:custGeom>
                  <a:avLst/>
                  <a:gdLst>
                    <a:gd name="T0" fmla="*/ 13 w 30"/>
                    <a:gd name="T1" fmla="*/ 24 h 49"/>
                    <a:gd name="T2" fmla="*/ 11 w 30"/>
                    <a:gd name="T3" fmla="*/ 24 h 49"/>
                    <a:gd name="T4" fmla="*/ 8 w 30"/>
                    <a:gd name="T5" fmla="*/ 22 h 49"/>
                    <a:gd name="T6" fmla="*/ 5 w 30"/>
                    <a:gd name="T7" fmla="*/ 19 h 49"/>
                    <a:gd name="T8" fmla="*/ 3 w 30"/>
                    <a:gd name="T9" fmla="*/ 15 h 49"/>
                    <a:gd name="T10" fmla="*/ 1 w 30"/>
                    <a:gd name="T11" fmla="*/ 9 h 49"/>
                    <a:gd name="T12" fmla="*/ 0 w 30"/>
                    <a:gd name="T13" fmla="*/ 5 h 49"/>
                    <a:gd name="T14" fmla="*/ 1 w 30"/>
                    <a:gd name="T15" fmla="*/ 2 h 49"/>
                    <a:gd name="T16" fmla="*/ 2 w 30"/>
                    <a:gd name="T17" fmla="*/ 0 h 49"/>
                    <a:gd name="T18" fmla="*/ 5 w 30"/>
                    <a:gd name="T19" fmla="*/ 0 h 49"/>
                    <a:gd name="T20" fmla="*/ 8 w 30"/>
                    <a:gd name="T21" fmla="*/ 2 h 49"/>
                    <a:gd name="T22" fmla="*/ 10 w 30"/>
                    <a:gd name="T23" fmla="*/ 5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19 h 49"/>
                    <a:gd name="T30" fmla="*/ 15 w 30"/>
                    <a:gd name="T31" fmla="*/ 23 h 49"/>
                    <a:gd name="T32" fmla="*/ 13 w 30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1"/>
                      </a:lnTo>
                      <a:lnTo>
                        <a:pt x="30" y="39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" name="Freeform 140"/>
                <p:cNvSpPr>
                  <a:spLocks noChangeAspect="1"/>
                </p:cNvSpPr>
                <p:nvPr/>
              </p:nvSpPr>
              <p:spPr bwMode="auto">
                <a:xfrm>
                  <a:off x="4993" y="998"/>
                  <a:ext cx="15" cy="23"/>
                </a:xfrm>
                <a:custGeom>
                  <a:avLst/>
                  <a:gdLst>
                    <a:gd name="T0" fmla="*/ 12 w 32"/>
                    <a:gd name="T1" fmla="*/ 23 h 47"/>
                    <a:gd name="T2" fmla="*/ 10 w 32"/>
                    <a:gd name="T3" fmla="*/ 23 h 47"/>
                    <a:gd name="T4" fmla="*/ 8 w 32"/>
                    <a:gd name="T5" fmla="*/ 22 h 47"/>
                    <a:gd name="T6" fmla="*/ 5 w 32"/>
                    <a:gd name="T7" fmla="*/ 18 h 47"/>
                    <a:gd name="T8" fmla="*/ 2 w 32"/>
                    <a:gd name="T9" fmla="*/ 14 h 47"/>
                    <a:gd name="T10" fmla="*/ 1 w 32"/>
                    <a:gd name="T11" fmla="*/ 9 h 47"/>
                    <a:gd name="T12" fmla="*/ 0 w 32"/>
                    <a:gd name="T13" fmla="*/ 5 h 47"/>
                    <a:gd name="T14" fmla="*/ 0 w 32"/>
                    <a:gd name="T15" fmla="*/ 1 h 47"/>
                    <a:gd name="T16" fmla="*/ 2 w 32"/>
                    <a:gd name="T17" fmla="*/ 0 h 47"/>
                    <a:gd name="T18" fmla="*/ 4 w 32"/>
                    <a:gd name="T19" fmla="*/ 0 h 47"/>
                    <a:gd name="T20" fmla="*/ 7 w 32"/>
                    <a:gd name="T21" fmla="*/ 1 h 47"/>
                    <a:gd name="T22" fmla="*/ 9 w 32"/>
                    <a:gd name="T23" fmla="*/ 5 h 47"/>
                    <a:gd name="T24" fmla="*/ 12 w 32"/>
                    <a:gd name="T25" fmla="*/ 9 h 47"/>
                    <a:gd name="T26" fmla="*/ 14 w 32"/>
                    <a:gd name="T27" fmla="*/ 14 h 47"/>
                    <a:gd name="T28" fmla="*/ 15 w 32"/>
                    <a:gd name="T29" fmla="*/ 19 h 47"/>
                    <a:gd name="T30" fmla="*/ 14 w 32"/>
                    <a:gd name="T31" fmla="*/ 22 h 47"/>
                    <a:gd name="T32" fmla="*/ 12 w 32"/>
                    <a:gd name="T33" fmla="*/ 23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47">
                      <a:moveTo>
                        <a:pt x="26" y="47"/>
                      </a:moveTo>
                      <a:lnTo>
                        <a:pt x="21" y="47"/>
                      </a:lnTo>
                      <a:lnTo>
                        <a:pt x="16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6" y="19"/>
                      </a:lnTo>
                      <a:lnTo>
                        <a:pt x="29" y="28"/>
                      </a:lnTo>
                      <a:lnTo>
                        <a:pt x="32" y="38"/>
                      </a:lnTo>
                      <a:lnTo>
                        <a:pt x="29" y="44"/>
                      </a:lnTo>
                      <a:lnTo>
                        <a:pt x="2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" name="Freeform 141"/>
                <p:cNvSpPr>
                  <a:spLocks noChangeAspect="1"/>
                </p:cNvSpPr>
                <p:nvPr/>
              </p:nvSpPr>
              <p:spPr bwMode="auto">
                <a:xfrm>
                  <a:off x="5022" y="919"/>
                  <a:ext cx="16" cy="24"/>
                </a:xfrm>
                <a:custGeom>
                  <a:avLst/>
                  <a:gdLst>
                    <a:gd name="T0" fmla="*/ 14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1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6 w 30"/>
                    <a:gd name="T29" fmla="*/ 19 h 48"/>
                    <a:gd name="T30" fmla="*/ 15 w 30"/>
                    <a:gd name="T31" fmla="*/ 22 h 48"/>
                    <a:gd name="T32" fmla="*/ 14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" name="Freeform 142"/>
                <p:cNvSpPr>
                  <a:spLocks noChangeAspect="1"/>
                </p:cNvSpPr>
                <p:nvPr/>
              </p:nvSpPr>
              <p:spPr bwMode="auto">
                <a:xfrm>
                  <a:off x="5056" y="1016"/>
                  <a:ext cx="16" cy="24"/>
                </a:xfrm>
                <a:custGeom>
                  <a:avLst/>
                  <a:gdLst>
                    <a:gd name="T0" fmla="*/ 13 w 30"/>
                    <a:gd name="T1" fmla="*/ 24 h 47"/>
                    <a:gd name="T2" fmla="*/ 11 w 30"/>
                    <a:gd name="T3" fmla="*/ 24 h 47"/>
                    <a:gd name="T4" fmla="*/ 8 w 30"/>
                    <a:gd name="T5" fmla="*/ 22 h 47"/>
                    <a:gd name="T6" fmla="*/ 5 w 30"/>
                    <a:gd name="T7" fmla="*/ 19 h 47"/>
                    <a:gd name="T8" fmla="*/ 2 w 30"/>
                    <a:gd name="T9" fmla="*/ 14 h 47"/>
                    <a:gd name="T10" fmla="*/ 1 w 30"/>
                    <a:gd name="T11" fmla="*/ 9 h 47"/>
                    <a:gd name="T12" fmla="*/ 0 w 30"/>
                    <a:gd name="T13" fmla="*/ 5 h 47"/>
                    <a:gd name="T14" fmla="*/ 1 w 30"/>
                    <a:gd name="T15" fmla="*/ 2 h 47"/>
                    <a:gd name="T16" fmla="*/ 2 w 30"/>
                    <a:gd name="T17" fmla="*/ 0 h 47"/>
                    <a:gd name="T18" fmla="*/ 5 w 30"/>
                    <a:gd name="T19" fmla="*/ 0 h 47"/>
                    <a:gd name="T20" fmla="*/ 7 w 30"/>
                    <a:gd name="T21" fmla="*/ 2 h 47"/>
                    <a:gd name="T22" fmla="*/ 11 w 30"/>
                    <a:gd name="T23" fmla="*/ 5 h 47"/>
                    <a:gd name="T24" fmla="*/ 13 w 30"/>
                    <a:gd name="T25" fmla="*/ 10 h 47"/>
                    <a:gd name="T26" fmla="*/ 15 w 30"/>
                    <a:gd name="T27" fmla="*/ 15 h 47"/>
                    <a:gd name="T28" fmla="*/ 16 w 30"/>
                    <a:gd name="T29" fmla="*/ 19 h 47"/>
                    <a:gd name="T30" fmla="*/ 15 w 30"/>
                    <a:gd name="T31" fmla="*/ 22 h 47"/>
                    <a:gd name="T32" fmla="*/ 13 w 30"/>
                    <a:gd name="T33" fmla="*/ 24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7">
                      <a:moveTo>
                        <a:pt x="25" y="47"/>
                      </a:moveTo>
                      <a:lnTo>
                        <a:pt x="20" y="47"/>
                      </a:lnTo>
                      <a:lnTo>
                        <a:pt x="15" y="43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8" y="44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" name="Freeform 143"/>
                <p:cNvSpPr>
                  <a:spLocks noChangeAspect="1"/>
                </p:cNvSpPr>
                <p:nvPr/>
              </p:nvSpPr>
              <p:spPr bwMode="auto">
                <a:xfrm>
                  <a:off x="5018" y="833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3 w 30"/>
                    <a:gd name="T9" fmla="*/ 15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8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3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9" y="30"/>
                      </a:lnTo>
                      <a:lnTo>
                        <a:pt x="30" y="38"/>
                      </a:lnTo>
                      <a:lnTo>
                        <a:pt x="29" y="45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" name="Freeform 144"/>
                <p:cNvSpPr>
                  <a:spLocks noChangeAspect="1"/>
                </p:cNvSpPr>
                <p:nvPr/>
              </p:nvSpPr>
              <p:spPr bwMode="auto">
                <a:xfrm>
                  <a:off x="5083" y="887"/>
                  <a:ext cx="15" cy="25"/>
                </a:xfrm>
                <a:custGeom>
                  <a:avLst/>
                  <a:gdLst>
                    <a:gd name="T0" fmla="*/ 13 w 30"/>
                    <a:gd name="T1" fmla="*/ 25 h 48"/>
                    <a:gd name="T2" fmla="*/ 10 w 30"/>
                    <a:gd name="T3" fmla="*/ 25 h 48"/>
                    <a:gd name="T4" fmla="*/ 8 w 30"/>
                    <a:gd name="T5" fmla="*/ 23 h 48"/>
                    <a:gd name="T6" fmla="*/ 5 w 30"/>
                    <a:gd name="T7" fmla="*/ 20 h 48"/>
                    <a:gd name="T8" fmla="*/ 2 w 30"/>
                    <a:gd name="T9" fmla="*/ 15 h 48"/>
                    <a:gd name="T10" fmla="*/ 1 w 30"/>
                    <a:gd name="T11" fmla="*/ 10 h 48"/>
                    <a:gd name="T12" fmla="*/ 0 w 30"/>
                    <a:gd name="T13" fmla="*/ 6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6 h 48"/>
                    <a:gd name="T24" fmla="*/ 13 w 30"/>
                    <a:gd name="T25" fmla="*/ 10 h 48"/>
                    <a:gd name="T26" fmla="*/ 14 w 30"/>
                    <a:gd name="T27" fmla="*/ 16 h 48"/>
                    <a:gd name="T28" fmla="*/ 15 w 30"/>
                    <a:gd name="T29" fmla="*/ 20 h 48"/>
                    <a:gd name="T30" fmla="*/ 14 w 30"/>
                    <a:gd name="T31" fmla="*/ 23 h 48"/>
                    <a:gd name="T32" fmla="*/ 13 w 30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5" y="48"/>
                      </a:moveTo>
                      <a:lnTo>
                        <a:pt x="20" y="48"/>
                      </a:lnTo>
                      <a:lnTo>
                        <a:pt x="15" y="44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8"/>
                      </a:lnTo>
                      <a:lnTo>
                        <a:pt x="28" y="45"/>
                      </a:ln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" name="Freeform 145"/>
                <p:cNvSpPr>
                  <a:spLocks noChangeAspect="1"/>
                </p:cNvSpPr>
                <p:nvPr/>
              </p:nvSpPr>
              <p:spPr bwMode="auto">
                <a:xfrm>
                  <a:off x="5068" y="953"/>
                  <a:ext cx="15" cy="25"/>
                </a:xfrm>
                <a:custGeom>
                  <a:avLst/>
                  <a:gdLst>
                    <a:gd name="T0" fmla="*/ 13 w 31"/>
                    <a:gd name="T1" fmla="*/ 25 h 48"/>
                    <a:gd name="T2" fmla="*/ 11 w 31"/>
                    <a:gd name="T3" fmla="*/ 25 h 48"/>
                    <a:gd name="T4" fmla="*/ 8 w 31"/>
                    <a:gd name="T5" fmla="*/ 23 h 48"/>
                    <a:gd name="T6" fmla="*/ 5 w 31"/>
                    <a:gd name="T7" fmla="*/ 20 h 48"/>
                    <a:gd name="T8" fmla="*/ 2 w 31"/>
                    <a:gd name="T9" fmla="*/ 15 h 48"/>
                    <a:gd name="T10" fmla="*/ 1 w 31"/>
                    <a:gd name="T11" fmla="*/ 10 h 48"/>
                    <a:gd name="T12" fmla="*/ 0 w 31"/>
                    <a:gd name="T13" fmla="*/ 6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7 w 31"/>
                    <a:gd name="T21" fmla="*/ 2 h 48"/>
                    <a:gd name="T22" fmla="*/ 10 w 31"/>
                    <a:gd name="T23" fmla="*/ 6 h 48"/>
                    <a:gd name="T24" fmla="*/ 13 w 31"/>
                    <a:gd name="T25" fmla="*/ 10 h 48"/>
                    <a:gd name="T26" fmla="*/ 15 w 31"/>
                    <a:gd name="T27" fmla="*/ 16 h 48"/>
                    <a:gd name="T28" fmla="*/ 15 w 31"/>
                    <a:gd name="T29" fmla="*/ 20 h 48"/>
                    <a:gd name="T30" fmla="*/ 15 w 31"/>
                    <a:gd name="T31" fmla="*/ 23 h 48"/>
                    <a:gd name="T32" fmla="*/ 13 w 31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30" y="30"/>
                      </a:lnTo>
                      <a:lnTo>
                        <a:pt x="31" y="38"/>
                      </a:lnTo>
                      <a:lnTo>
                        <a:pt x="30" y="45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" name="Freeform 146"/>
                <p:cNvSpPr>
                  <a:spLocks noChangeAspect="1"/>
                </p:cNvSpPr>
                <p:nvPr/>
              </p:nvSpPr>
              <p:spPr bwMode="auto">
                <a:xfrm>
                  <a:off x="5072" y="806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4 w 31"/>
                    <a:gd name="T7" fmla="*/ 19 h 49"/>
                    <a:gd name="T8" fmla="*/ 2 w 31"/>
                    <a:gd name="T9" fmla="*/ 14 h 49"/>
                    <a:gd name="T10" fmla="*/ 0 w 31"/>
                    <a:gd name="T11" fmla="*/ 9 h 49"/>
                    <a:gd name="T12" fmla="*/ 0 w 31"/>
                    <a:gd name="T13" fmla="*/ 5 h 49"/>
                    <a:gd name="T14" fmla="*/ 0 w 31"/>
                    <a:gd name="T15" fmla="*/ 1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1 h 49"/>
                    <a:gd name="T22" fmla="*/ 10 w 31"/>
                    <a:gd name="T23" fmla="*/ 5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1" y="10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" name="Freeform 147"/>
                <p:cNvSpPr>
                  <a:spLocks noChangeAspect="1"/>
                </p:cNvSpPr>
                <p:nvPr/>
              </p:nvSpPr>
              <p:spPr bwMode="auto">
                <a:xfrm>
                  <a:off x="5029" y="771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5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5 h 49"/>
                    <a:gd name="T24" fmla="*/ 12 w 31"/>
                    <a:gd name="T25" fmla="*/ 10 h 49"/>
                    <a:gd name="T26" fmla="*/ 15 w 31"/>
                    <a:gd name="T27" fmla="*/ 15 h 49"/>
                    <a:gd name="T28" fmla="*/ 15 w 31"/>
                    <a:gd name="T29" fmla="*/ 19 h 49"/>
                    <a:gd name="T30" fmla="*/ 15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2" y="20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0"/>
                      </a:lnTo>
                      <a:lnTo>
                        <a:pt x="25" y="20"/>
                      </a:lnTo>
                      <a:lnTo>
                        <a:pt x="30" y="30"/>
                      </a:lnTo>
                      <a:lnTo>
                        <a:pt x="31" y="39"/>
                      </a:lnTo>
                      <a:lnTo>
                        <a:pt x="30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2" name="Freeform 148"/>
                <p:cNvSpPr>
                  <a:spLocks noChangeAspect="1"/>
                </p:cNvSpPr>
                <p:nvPr/>
              </p:nvSpPr>
              <p:spPr bwMode="auto">
                <a:xfrm>
                  <a:off x="4966" y="781"/>
                  <a:ext cx="15" cy="24"/>
                </a:xfrm>
                <a:custGeom>
                  <a:avLst/>
                  <a:gdLst>
                    <a:gd name="T0" fmla="*/ 13 w 31"/>
                    <a:gd name="T1" fmla="*/ 24 h 48"/>
                    <a:gd name="T2" fmla="*/ 11 w 31"/>
                    <a:gd name="T3" fmla="*/ 24 h 48"/>
                    <a:gd name="T4" fmla="*/ 8 w 31"/>
                    <a:gd name="T5" fmla="*/ 22 h 48"/>
                    <a:gd name="T6" fmla="*/ 5 w 31"/>
                    <a:gd name="T7" fmla="*/ 19 h 48"/>
                    <a:gd name="T8" fmla="*/ 2 w 31"/>
                    <a:gd name="T9" fmla="*/ 14 h 48"/>
                    <a:gd name="T10" fmla="*/ 1 w 31"/>
                    <a:gd name="T11" fmla="*/ 9 h 48"/>
                    <a:gd name="T12" fmla="*/ 0 w 31"/>
                    <a:gd name="T13" fmla="*/ 5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8 w 31"/>
                    <a:gd name="T21" fmla="*/ 2 h 48"/>
                    <a:gd name="T22" fmla="*/ 10 w 31"/>
                    <a:gd name="T23" fmla="*/ 5 h 48"/>
                    <a:gd name="T24" fmla="*/ 13 w 31"/>
                    <a:gd name="T25" fmla="*/ 10 h 48"/>
                    <a:gd name="T26" fmla="*/ 15 w 31"/>
                    <a:gd name="T27" fmla="*/ 15 h 48"/>
                    <a:gd name="T28" fmla="*/ 15 w 31"/>
                    <a:gd name="T29" fmla="*/ 19 h 48"/>
                    <a:gd name="T30" fmla="*/ 15 w 31"/>
                    <a:gd name="T31" fmla="*/ 22 h 48"/>
                    <a:gd name="T32" fmla="*/ 13 w 31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7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6" y="3"/>
                      </a:lnTo>
                      <a:lnTo>
                        <a:pt x="21" y="10"/>
                      </a:lnTo>
                      <a:lnTo>
                        <a:pt x="26" y="19"/>
                      </a:lnTo>
                      <a:lnTo>
                        <a:pt x="30" y="29"/>
                      </a:lnTo>
                      <a:lnTo>
                        <a:pt x="31" y="37"/>
                      </a:lnTo>
                      <a:lnTo>
                        <a:pt x="30" y="44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83" name="Group 149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960"/>
                  <a:ext cx="336" cy="226"/>
                  <a:chOff x="4993" y="1109"/>
                  <a:chExt cx="336" cy="226"/>
                </a:xfrm>
              </p:grpSpPr>
              <p:sp>
                <p:nvSpPr>
                  <p:cNvPr id="2184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4993" y="1109"/>
                    <a:ext cx="336" cy="226"/>
                  </a:xfrm>
                  <a:custGeom>
                    <a:avLst/>
                    <a:gdLst>
                      <a:gd name="T0" fmla="*/ 330 w 673"/>
                      <a:gd name="T1" fmla="*/ 185 h 454"/>
                      <a:gd name="T2" fmla="*/ 290 w 673"/>
                      <a:gd name="T3" fmla="*/ 155 h 454"/>
                      <a:gd name="T4" fmla="*/ 285 w 673"/>
                      <a:gd name="T5" fmla="*/ 147 h 454"/>
                      <a:gd name="T6" fmla="*/ 307 w 673"/>
                      <a:gd name="T7" fmla="*/ 153 h 454"/>
                      <a:gd name="T8" fmla="*/ 305 w 673"/>
                      <a:gd name="T9" fmla="*/ 146 h 454"/>
                      <a:gd name="T10" fmla="*/ 285 w 673"/>
                      <a:gd name="T11" fmla="*/ 134 h 454"/>
                      <a:gd name="T12" fmla="*/ 259 w 673"/>
                      <a:gd name="T13" fmla="*/ 124 h 454"/>
                      <a:gd name="T14" fmla="*/ 236 w 673"/>
                      <a:gd name="T15" fmla="*/ 113 h 454"/>
                      <a:gd name="T16" fmla="*/ 250 w 673"/>
                      <a:gd name="T17" fmla="*/ 112 h 454"/>
                      <a:gd name="T18" fmla="*/ 281 w 673"/>
                      <a:gd name="T19" fmla="*/ 117 h 454"/>
                      <a:gd name="T20" fmla="*/ 267 w 673"/>
                      <a:gd name="T21" fmla="*/ 97 h 454"/>
                      <a:gd name="T22" fmla="*/ 226 w 673"/>
                      <a:gd name="T23" fmla="*/ 71 h 454"/>
                      <a:gd name="T24" fmla="*/ 231 w 673"/>
                      <a:gd name="T25" fmla="*/ 66 h 454"/>
                      <a:gd name="T26" fmla="*/ 250 w 673"/>
                      <a:gd name="T27" fmla="*/ 70 h 454"/>
                      <a:gd name="T28" fmla="*/ 245 w 673"/>
                      <a:gd name="T29" fmla="*/ 59 h 454"/>
                      <a:gd name="T30" fmla="*/ 225 w 673"/>
                      <a:gd name="T31" fmla="*/ 47 h 454"/>
                      <a:gd name="T32" fmla="*/ 200 w 673"/>
                      <a:gd name="T33" fmla="*/ 39 h 454"/>
                      <a:gd name="T34" fmla="*/ 171 w 673"/>
                      <a:gd name="T35" fmla="*/ 37 h 454"/>
                      <a:gd name="T36" fmla="*/ 181 w 673"/>
                      <a:gd name="T37" fmla="*/ 17 h 454"/>
                      <a:gd name="T38" fmla="*/ 147 w 673"/>
                      <a:gd name="T39" fmla="*/ 18 h 454"/>
                      <a:gd name="T40" fmla="*/ 133 w 673"/>
                      <a:gd name="T41" fmla="*/ 20 h 454"/>
                      <a:gd name="T42" fmla="*/ 133 w 673"/>
                      <a:gd name="T43" fmla="*/ 7 h 454"/>
                      <a:gd name="T44" fmla="*/ 114 w 673"/>
                      <a:gd name="T45" fmla="*/ 0 h 454"/>
                      <a:gd name="T46" fmla="*/ 73 w 673"/>
                      <a:gd name="T47" fmla="*/ 15 h 454"/>
                      <a:gd name="T48" fmla="*/ 53 w 673"/>
                      <a:gd name="T49" fmla="*/ 43 h 454"/>
                      <a:gd name="T50" fmla="*/ 57 w 673"/>
                      <a:gd name="T51" fmla="*/ 75 h 454"/>
                      <a:gd name="T52" fmla="*/ 55 w 673"/>
                      <a:gd name="T53" fmla="*/ 90 h 454"/>
                      <a:gd name="T54" fmla="*/ 24 w 673"/>
                      <a:gd name="T55" fmla="*/ 98 h 454"/>
                      <a:gd name="T56" fmla="*/ 2 w 673"/>
                      <a:gd name="T57" fmla="*/ 119 h 454"/>
                      <a:gd name="T58" fmla="*/ 6 w 673"/>
                      <a:gd name="T59" fmla="*/ 163 h 454"/>
                      <a:gd name="T60" fmla="*/ 31 w 673"/>
                      <a:gd name="T61" fmla="*/ 182 h 454"/>
                      <a:gd name="T62" fmla="*/ 43 w 673"/>
                      <a:gd name="T63" fmla="*/ 182 h 454"/>
                      <a:gd name="T64" fmla="*/ 56 w 673"/>
                      <a:gd name="T65" fmla="*/ 204 h 454"/>
                      <a:gd name="T66" fmla="*/ 72 w 673"/>
                      <a:gd name="T67" fmla="*/ 188 h 454"/>
                      <a:gd name="T68" fmla="*/ 95 w 673"/>
                      <a:gd name="T69" fmla="*/ 206 h 454"/>
                      <a:gd name="T70" fmla="*/ 117 w 673"/>
                      <a:gd name="T71" fmla="*/ 218 h 454"/>
                      <a:gd name="T72" fmla="*/ 138 w 673"/>
                      <a:gd name="T73" fmla="*/ 225 h 454"/>
                      <a:gd name="T74" fmla="*/ 147 w 673"/>
                      <a:gd name="T75" fmla="*/ 224 h 454"/>
                      <a:gd name="T76" fmla="*/ 132 w 673"/>
                      <a:gd name="T77" fmla="*/ 213 h 454"/>
                      <a:gd name="T78" fmla="*/ 130 w 673"/>
                      <a:gd name="T79" fmla="*/ 204 h 454"/>
                      <a:gd name="T80" fmla="*/ 153 w 673"/>
                      <a:gd name="T81" fmla="*/ 213 h 454"/>
                      <a:gd name="T82" fmla="*/ 178 w 673"/>
                      <a:gd name="T83" fmla="*/ 219 h 454"/>
                      <a:gd name="T84" fmla="*/ 203 w 673"/>
                      <a:gd name="T85" fmla="*/ 223 h 454"/>
                      <a:gd name="T86" fmla="*/ 213 w 673"/>
                      <a:gd name="T87" fmla="*/ 219 h 454"/>
                      <a:gd name="T88" fmla="*/ 190 w 673"/>
                      <a:gd name="T89" fmla="*/ 201 h 454"/>
                      <a:gd name="T90" fmla="*/ 183 w 673"/>
                      <a:gd name="T91" fmla="*/ 190 h 454"/>
                      <a:gd name="T92" fmla="*/ 211 w 673"/>
                      <a:gd name="T93" fmla="*/ 197 h 454"/>
                      <a:gd name="T94" fmla="*/ 242 w 673"/>
                      <a:gd name="T95" fmla="*/ 205 h 454"/>
                      <a:gd name="T96" fmla="*/ 269 w 673"/>
                      <a:gd name="T97" fmla="*/ 209 h 454"/>
                      <a:gd name="T98" fmla="*/ 278 w 673"/>
                      <a:gd name="T99" fmla="*/ 206 h 454"/>
                      <a:gd name="T100" fmla="*/ 257 w 673"/>
                      <a:gd name="T101" fmla="*/ 196 h 454"/>
                      <a:gd name="T102" fmla="*/ 257 w 673"/>
                      <a:gd name="T103" fmla="*/ 189 h 454"/>
                      <a:gd name="T104" fmla="*/ 289 w 673"/>
                      <a:gd name="T105" fmla="*/ 192 h 454"/>
                      <a:gd name="T106" fmla="*/ 312 w 673"/>
                      <a:gd name="T107" fmla="*/ 193 h 454"/>
                      <a:gd name="T108" fmla="*/ 328 w 673"/>
                      <a:gd name="T109" fmla="*/ 197 h 4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73" h="454">
                        <a:moveTo>
                          <a:pt x="673" y="410"/>
                        </a:moveTo>
                        <a:lnTo>
                          <a:pt x="671" y="398"/>
                        </a:lnTo>
                        <a:lnTo>
                          <a:pt x="667" y="385"/>
                        </a:lnTo>
                        <a:lnTo>
                          <a:pt x="660" y="372"/>
                        </a:lnTo>
                        <a:lnTo>
                          <a:pt x="649" y="358"/>
                        </a:lnTo>
                        <a:lnTo>
                          <a:pt x="633" y="343"/>
                        </a:lnTo>
                        <a:lnTo>
                          <a:pt x="610" y="328"/>
                        </a:lnTo>
                        <a:lnTo>
                          <a:pt x="580" y="312"/>
                        </a:lnTo>
                        <a:lnTo>
                          <a:pt x="542" y="295"/>
                        </a:lnTo>
                        <a:lnTo>
                          <a:pt x="551" y="294"/>
                        </a:lnTo>
                        <a:lnTo>
                          <a:pt x="561" y="293"/>
                        </a:lnTo>
                        <a:lnTo>
                          <a:pt x="571" y="295"/>
                        </a:lnTo>
                        <a:lnTo>
                          <a:pt x="582" y="297"/>
                        </a:lnTo>
                        <a:lnTo>
                          <a:pt x="593" y="300"/>
                        </a:lnTo>
                        <a:lnTo>
                          <a:pt x="604" y="303"/>
                        </a:lnTo>
                        <a:lnTo>
                          <a:pt x="615" y="307"/>
                        </a:lnTo>
                        <a:lnTo>
                          <a:pt x="626" y="311"/>
                        </a:lnTo>
                        <a:lnTo>
                          <a:pt x="623" y="305"/>
                        </a:lnTo>
                        <a:lnTo>
                          <a:pt x="618" y="299"/>
                        </a:lnTo>
                        <a:lnTo>
                          <a:pt x="611" y="293"/>
                        </a:lnTo>
                        <a:lnTo>
                          <a:pt x="603" y="286"/>
                        </a:lnTo>
                        <a:lnTo>
                          <a:pt x="593" y="281"/>
                        </a:lnTo>
                        <a:lnTo>
                          <a:pt x="581" y="275"/>
                        </a:lnTo>
                        <a:lnTo>
                          <a:pt x="570" y="270"/>
                        </a:lnTo>
                        <a:lnTo>
                          <a:pt x="557" y="265"/>
                        </a:lnTo>
                        <a:lnTo>
                          <a:pt x="545" y="260"/>
                        </a:lnTo>
                        <a:lnTo>
                          <a:pt x="532" y="254"/>
                        </a:lnTo>
                        <a:lnTo>
                          <a:pt x="518" y="249"/>
                        </a:lnTo>
                        <a:lnTo>
                          <a:pt x="505" y="244"/>
                        </a:lnTo>
                        <a:lnTo>
                          <a:pt x="493" y="238"/>
                        </a:lnTo>
                        <a:lnTo>
                          <a:pt x="482" y="233"/>
                        </a:lnTo>
                        <a:lnTo>
                          <a:pt x="472" y="227"/>
                        </a:lnTo>
                        <a:lnTo>
                          <a:pt x="463" y="220"/>
                        </a:lnTo>
                        <a:lnTo>
                          <a:pt x="474" y="222"/>
                        </a:lnTo>
                        <a:lnTo>
                          <a:pt x="487" y="223"/>
                        </a:lnTo>
                        <a:lnTo>
                          <a:pt x="501" y="225"/>
                        </a:lnTo>
                        <a:lnTo>
                          <a:pt x="516" y="227"/>
                        </a:lnTo>
                        <a:lnTo>
                          <a:pt x="533" y="230"/>
                        </a:lnTo>
                        <a:lnTo>
                          <a:pt x="548" y="233"/>
                        </a:lnTo>
                        <a:lnTo>
                          <a:pt x="563" y="236"/>
                        </a:lnTo>
                        <a:lnTo>
                          <a:pt x="577" y="239"/>
                        </a:lnTo>
                        <a:lnTo>
                          <a:pt x="567" y="225"/>
                        </a:lnTo>
                        <a:lnTo>
                          <a:pt x="553" y="209"/>
                        </a:lnTo>
                        <a:lnTo>
                          <a:pt x="535" y="195"/>
                        </a:lnTo>
                        <a:lnTo>
                          <a:pt x="515" y="181"/>
                        </a:lnTo>
                        <a:lnTo>
                          <a:pt x="494" y="168"/>
                        </a:lnTo>
                        <a:lnTo>
                          <a:pt x="473" y="155"/>
                        </a:lnTo>
                        <a:lnTo>
                          <a:pt x="453" y="143"/>
                        </a:lnTo>
                        <a:lnTo>
                          <a:pt x="433" y="134"/>
                        </a:lnTo>
                        <a:lnTo>
                          <a:pt x="442" y="132"/>
                        </a:lnTo>
                        <a:lnTo>
                          <a:pt x="452" y="132"/>
                        </a:lnTo>
                        <a:lnTo>
                          <a:pt x="462" y="133"/>
                        </a:lnTo>
                        <a:lnTo>
                          <a:pt x="472" y="135"/>
                        </a:lnTo>
                        <a:lnTo>
                          <a:pt x="482" y="137"/>
                        </a:lnTo>
                        <a:lnTo>
                          <a:pt x="492" y="139"/>
                        </a:lnTo>
                        <a:lnTo>
                          <a:pt x="501" y="141"/>
                        </a:lnTo>
                        <a:lnTo>
                          <a:pt x="511" y="143"/>
                        </a:lnTo>
                        <a:lnTo>
                          <a:pt x="505" y="134"/>
                        </a:lnTo>
                        <a:lnTo>
                          <a:pt x="498" y="125"/>
                        </a:lnTo>
                        <a:lnTo>
                          <a:pt x="490" y="118"/>
                        </a:lnTo>
                        <a:lnTo>
                          <a:pt x="481" y="111"/>
                        </a:lnTo>
                        <a:lnTo>
                          <a:pt x="472" y="104"/>
                        </a:lnTo>
                        <a:lnTo>
                          <a:pt x="462" y="99"/>
                        </a:lnTo>
                        <a:lnTo>
                          <a:pt x="450" y="94"/>
                        </a:lnTo>
                        <a:lnTo>
                          <a:pt x="439" y="89"/>
                        </a:lnTo>
                        <a:lnTo>
                          <a:pt x="427" y="86"/>
                        </a:lnTo>
                        <a:lnTo>
                          <a:pt x="414" y="82"/>
                        </a:lnTo>
                        <a:lnTo>
                          <a:pt x="401" y="79"/>
                        </a:lnTo>
                        <a:lnTo>
                          <a:pt x="388" y="77"/>
                        </a:lnTo>
                        <a:lnTo>
                          <a:pt x="372" y="76"/>
                        </a:lnTo>
                        <a:lnTo>
                          <a:pt x="358" y="75"/>
                        </a:lnTo>
                        <a:lnTo>
                          <a:pt x="343" y="74"/>
                        </a:lnTo>
                        <a:lnTo>
                          <a:pt x="327" y="74"/>
                        </a:lnTo>
                        <a:lnTo>
                          <a:pt x="400" y="49"/>
                        </a:lnTo>
                        <a:lnTo>
                          <a:pt x="382" y="40"/>
                        </a:lnTo>
                        <a:lnTo>
                          <a:pt x="363" y="34"/>
                        </a:lnTo>
                        <a:lnTo>
                          <a:pt x="345" y="31"/>
                        </a:lnTo>
                        <a:lnTo>
                          <a:pt x="327" y="31"/>
                        </a:lnTo>
                        <a:lnTo>
                          <a:pt x="310" y="33"/>
                        </a:lnTo>
                        <a:lnTo>
                          <a:pt x="295" y="37"/>
                        </a:lnTo>
                        <a:lnTo>
                          <a:pt x="282" y="42"/>
                        </a:lnTo>
                        <a:lnTo>
                          <a:pt x="272" y="49"/>
                        </a:lnTo>
                        <a:lnTo>
                          <a:pt x="270" y="45"/>
                        </a:lnTo>
                        <a:lnTo>
                          <a:pt x="267" y="40"/>
                        </a:lnTo>
                        <a:lnTo>
                          <a:pt x="265" y="35"/>
                        </a:lnTo>
                        <a:lnTo>
                          <a:pt x="263" y="29"/>
                        </a:lnTo>
                        <a:lnTo>
                          <a:pt x="263" y="23"/>
                        </a:lnTo>
                        <a:lnTo>
                          <a:pt x="266" y="15"/>
                        </a:lnTo>
                        <a:lnTo>
                          <a:pt x="272" y="9"/>
                        </a:lnTo>
                        <a:lnTo>
                          <a:pt x="283" y="3"/>
                        </a:lnTo>
                        <a:lnTo>
                          <a:pt x="255" y="0"/>
                        </a:lnTo>
                        <a:lnTo>
                          <a:pt x="229" y="0"/>
                        </a:lnTo>
                        <a:lnTo>
                          <a:pt x="205" y="4"/>
                        </a:lnTo>
                        <a:lnTo>
                          <a:pt x="184" y="10"/>
                        </a:lnTo>
                        <a:lnTo>
                          <a:pt x="164" y="19"/>
                        </a:lnTo>
                        <a:lnTo>
                          <a:pt x="147" y="30"/>
                        </a:lnTo>
                        <a:lnTo>
                          <a:pt x="133" y="42"/>
                        </a:lnTo>
                        <a:lnTo>
                          <a:pt x="121" y="55"/>
                        </a:lnTo>
                        <a:lnTo>
                          <a:pt x="112" y="70"/>
                        </a:lnTo>
                        <a:lnTo>
                          <a:pt x="106" y="87"/>
                        </a:lnTo>
                        <a:lnTo>
                          <a:pt x="104" y="103"/>
                        </a:lnTo>
                        <a:lnTo>
                          <a:pt x="104" y="119"/>
                        </a:lnTo>
                        <a:lnTo>
                          <a:pt x="108" y="135"/>
                        </a:lnTo>
                        <a:lnTo>
                          <a:pt x="114" y="150"/>
                        </a:lnTo>
                        <a:lnTo>
                          <a:pt x="125" y="166"/>
                        </a:lnTo>
                        <a:lnTo>
                          <a:pt x="139" y="180"/>
                        </a:lnTo>
                        <a:lnTo>
                          <a:pt x="126" y="180"/>
                        </a:lnTo>
                        <a:lnTo>
                          <a:pt x="111" y="181"/>
                        </a:lnTo>
                        <a:lnTo>
                          <a:pt x="95" y="182"/>
                        </a:lnTo>
                        <a:lnTo>
                          <a:pt x="79" y="185"/>
                        </a:lnTo>
                        <a:lnTo>
                          <a:pt x="63" y="190"/>
                        </a:lnTo>
                        <a:lnTo>
                          <a:pt x="48" y="196"/>
                        </a:lnTo>
                        <a:lnTo>
                          <a:pt x="35" y="203"/>
                        </a:lnTo>
                        <a:lnTo>
                          <a:pt x="22" y="213"/>
                        </a:lnTo>
                        <a:lnTo>
                          <a:pt x="12" y="226"/>
                        </a:lnTo>
                        <a:lnTo>
                          <a:pt x="4" y="240"/>
                        </a:lnTo>
                        <a:lnTo>
                          <a:pt x="1" y="257"/>
                        </a:lnTo>
                        <a:lnTo>
                          <a:pt x="0" y="277"/>
                        </a:lnTo>
                        <a:lnTo>
                          <a:pt x="4" y="301"/>
                        </a:lnTo>
                        <a:lnTo>
                          <a:pt x="13" y="327"/>
                        </a:lnTo>
                        <a:lnTo>
                          <a:pt x="27" y="356"/>
                        </a:lnTo>
                        <a:lnTo>
                          <a:pt x="48" y="390"/>
                        </a:lnTo>
                        <a:lnTo>
                          <a:pt x="55" y="380"/>
                        </a:lnTo>
                        <a:lnTo>
                          <a:pt x="62" y="366"/>
                        </a:lnTo>
                        <a:lnTo>
                          <a:pt x="68" y="352"/>
                        </a:lnTo>
                        <a:lnTo>
                          <a:pt x="75" y="342"/>
                        </a:lnTo>
                        <a:lnTo>
                          <a:pt x="80" y="353"/>
                        </a:lnTo>
                        <a:lnTo>
                          <a:pt x="86" y="365"/>
                        </a:lnTo>
                        <a:lnTo>
                          <a:pt x="91" y="377"/>
                        </a:lnTo>
                        <a:lnTo>
                          <a:pt x="97" y="389"/>
                        </a:lnTo>
                        <a:lnTo>
                          <a:pt x="105" y="400"/>
                        </a:lnTo>
                        <a:lnTo>
                          <a:pt x="112" y="409"/>
                        </a:lnTo>
                        <a:lnTo>
                          <a:pt x="121" y="418"/>
                        </a:lnTo>
                        <a:lnTo>
                          <a:pt x="130" y="424"/>
                        </a:lnTo>
                        <a:lnTo>
                          <a:pt x="132" y="366"/>
                        </a:lnTo>
                        <a:lnTo>
                          <a:pt x="144" y="377"/>
                        </a:lnTo>
                        <a:lnTo>
                          <a:pt x="156" y="387"/>
                        </a:lnTo>
                        <a:lnTo>
                          <a:pt x="167" y="396"/>
                        </a:lnTo>
                        <a:lnTo>
                          <a:pt x="180" y="405"/>
                        </a:lnTo>
                        <a:lnTo>
                          <a:pt x="191" y="413"/>
                        </a:lnTo>
                        <a:lnTo>
                          <a:pt x="202" y="420"/>
                        </a:lnTo>
                        <a:lnTo>
                          <a:pt x="213" y="427"/>
                        </a:lnTo>
                        <a:lnTo>
                          <a:pt x="224" y="433"/>
                        </a:lnTo>
                        <a:lnTo>
                          <a:pt x="235" y="438"/>
                        </a:lnTo>
                        <a:lnTo>
                          <a:pt x="246" y="442"/>
                        </a:lnTo>
                        <a:lnTo>
                          <a:pt x="256" y="445"/>
                        </a:lnTo>
                        <a:lnTo>
                          <a:pt x="266" y="448"/>
                        </a:lnTo>
                        <a:lnTo>
                          <a:pt x="276" y="451"/>
                        </a:lnTo>
                        <a:lnTo>
                          <a:pt x="285" y="452"/>
                        </a:lnTo>
                        <a:lnTo>
                          <a:pt x="294" y="454"/>
                        </a:lnTo>
                        <a:lnTo>
                          <a:pt x="302" y="454"/>
                        </a:lnTo>
                        <a:lnTo>
                          <a:pt x="295" y="449"/>
                        </a:lnTo>
                        <a:lnTo>
                          <a:pt x="287" y="443"/>
                        </a:lnTo>
                        <a:lnTo>
                          <a:pt x="280" y="438"/>
                        </a:lnTo>
                        <a:lnTo>
                          <a:pt x="272" y="432"/>
                        </a:lnTo>
                        <a:lnTo>
                          <a:pt x="265" y="427"/>
                        </a:lnTo>
                        <a:lnTo>
                          <a:pt x="259" y="419"/>
                        </a:lnTo>
                        <a:lnTo>
                          <a:pt x="254" y="413"/>
                        </a:lnTo>
                        <a:lnTo>
                          <a:pt x="251" y="406"/>
                        </a:lnTo>
                        <a:lnTo>
                          <a:pt x="261" y="410"/>
                        </a:lnTo>
                        <a:lnTo>
                          <a:pt x="271" y="414"/>
                        </a:lnTo>
                        <a:lnTo>
                          <a:pt x="283" y="418"/>
                        </a:lnTo>
                        <a:lnTo>
                          <a:pt x="294" y="422"/>
                        </a:lnTo>
                        <a:lnTo>
                          <a:pt x="306" y="427"/>
                        </a:lnTo>
                        <a:lnTo>
                          <a:pt x="319" y="430"/>
                        </a:lnTo>
                        <a:lnTo>
                          <a:pt x="332" y="434"/>
                        </a:lnTo>
                        <a:lnTo>
                          <a:pt x="344" y="437"/>
                        </a:lnTo>
                        <a:lnTo>
                          <a:pt x="357" y="440"/>
                        </a:lnTo>
                        <a:lnTo>
                          <a:pt x="369" y="443"/>
                        </a:lnTo>
                        <a:lnTo>
                          <a:pt x="382" y="445"/>
                        </a:lnTo>
                        <a:lnTo>
                          <a:pt x="394" y="447"/>
                        </a:lnTo>
                        <a:lnTo>
                          <a:pt x="406" y="448"/>
                        </a:lnTo>
                        <a:lnTo>
                          <a:pt x="417" y="449"/>
                        </a:lnTo>
                        <a:lnTo>
                          <a:pt x="427" y="449"/>
                        </a:lnTo>
                        <a:lnTo>
                          <a:pt x="437" y="448"/>
                        </a:lnTo>
                        <a:lnTo>
                          <a:pt x="426" y="440"/>
                        </a:lnTo>
                        <a:lnTo>
                          <a:pt x="414" y="432"/>
                        </a:lnTo>
                        <a:lnTo>
                          <a:pt x="403" y="422"/>
                        </a:lnTo>
                        <a:lnTo>
                          <a:pt x="392" y="413"/>
                        </a:lnTo>
                        <a:lnTo>
                          <a:pt x="380" y="404"/>
                        </a:lnTo>
                        <a:lnTo>
                          <a:pt x="371" y="395"/>
                        </a:lnTo>
                        <a:lnTo>
                          <a:pt x="363" y="387"/>
                        </a:lnTo>
                        <a:lnTo>
                          <a:pt x="356" y="379"/>
                        </a:lnTo>
                        <a:lnTo>
                          <a:pt x="367" y="382"/>
                        </a:lnTo>
                        <a:lnTo>
                          <a:pt x="380" y="385"/>
                        </a:lnTo>
                        <a:lnTo>
                          <a:pt x="394" y="388"/>
                        </a:lnTo>
                        <a:lnTo>
                          <a:pt x="408" y="392"/>
                        </a:lnTo>
                        <a:lnTo>
                          <a:pt x="423" y="396"/>
                        </a:lnTo>
                        <a:lnTo>
                          <a:pt x="438" y="400"/>
                        </a:lnTo>
                        <a:lnTo>
                          <a:pt x="454" y="404"/>
                        </a:lnTo>
                        <a:lnTo>
                          <a:pt x="469" y="407"/>
                        </a:lnTo>
                        <a:lnTo>
                          <a:pt x="484" y="411"/>
                        </a:lnTo>
                        <a:lnTo>
                          <a:pt x="498" y="414"/>
                        </a:lnTo>
                        <a:lnTo>
                          <a:pt x="512" y="416"/>
                        </a:lnTo>
                        <a:lnTo>
                          <a:pt x="526" y="418"/>
                        </a:lnTo>
                        <a:lnTo>
                          <a:pt x="538" y="420"/>
                        </a:lnTo>
                        <a:lnTo>
                          <a:pt x="549" y="420"/>
                        </a:lnTo>
                        <a:lnTo>
                          <a:pt x="559" y="420"/>
                        </a:lnTo>
                        <a:lnTo>
                          <a:pt x="567" y="418"/>
                        </a:lnTo>
                        <a:lnTo>
                          <a:pt x="557" y="413"/>
                        </a:lnTo>
                        <a:lnTo>
                          <a:pt x="546" y="408"/>
                        </a:lnTo>
                        <a:lnTo>
                          <a:pt x="535" y="404"/>
                        </a:lnTo>
                        <a:lnTo>
                          <a:pt x="525" y="399"/>
                        </a:lnTo>
                        <a:lnTo>
                          <a:pt x="514" y="394"/>
                        </a:lnTo>
                        <a:lnTo>
                          <a:pt x="506" y="389"/>
                        </a:lnTo>
                        <a:lnTo>
                          <a:pt x="500" y="383"/>
                        </a:lnTo>
                        <a:lnTo>
                          <a:pt x="496" y="376"/>
                        </a:lnTo>
                        <a:lnTo>
                          <a:pt x="515" y="379"/>
                        </a:lnTo>
                        <a:lnTo>
                          <a:pt x="534" y="381"/>
                        </a:lnTo>
                        <a:lnTo>
                          <a:pt x="550" y="383"/>
                        </a:lnTo>
                        <a:lnTo>
                          <a:pt x="565" y="384"/>
                        </a:lnTo>
                        <a:lnTo>
                          <a:pt x="579" y="385"/>
                        </a:lnTo>
                        <a:lnTo>
                          <a:pt x="593" y="385"/>
                        </a:lnTo>
                        <a:lnTo>
                          <a:pt x="604" y="386"/>
                        </a:lnTo>
                        <a:lnTo>
                          <a:pt x="615" y="387"/>
                        </a:lnTo>
                        <a:lnTo>
                          <a:pt x="625" y="388"/>
                        </a:lnTo>
                        <a:lnTo>
                          <a:pt x="634" y="389"/>
                        </a:lnTo>
                        <a:lnTo>
                          <a:pt x="642" y="390"/>
                        </a:lnTo>
                        <a:lnTo>
                          <a:pt x="649" y="393"/>
                        </a:lnTo>
                        <a:lnTo>
                          <a:pt x="656" y="396"/>
                        </a:lnTo>
                        <a:lnTo>
                          <a:pt x="663" y="399"/>
                        </a:lnTo>
                        <a:lnTo>
                          <a:pt x="668" y="404"/>
                        </a:lnTo>
                        <a:lnTo>
                          <a:pt x="673" y="410"/>
                        </a:lnTo>
                        <a:close/>
                      </a:path>
                    </a:pathLst>
                  </a:custGeom>
                  <a:solidFill>
                    <a:srgbClr val="00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185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1" y="1149"/>
                    <a:ext cx="284" cy="163"/>
                    <a:chOff x="5011" y="1149"/>
                    <a:chExt cx="284" cy="163"/>
                  </a:xfrm>
                </p:grpSpPr>
                <p:sp>
                  <p:nvSpPr>
                    <p:cNvPr id="2186" name="Freeform 1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8" y="1149"/>
                      <a:ext cx="247" cy="163"/>
                    </a:xfrm>
                    <a:custGeom>
                      <a:avLst/>
                      <a:gdLst>
                        <a:gd name="T0" fmla="*/ 29 w 494"/>
                        <a:gd name="T1" fmla="*/ 53 h 325"/>
                        <a:gd name="T2" fmla="*/ 42 w 494"/>
                        <a:gd name="T3" fmla="*/ 56 h 325"/>
                        <a:gd name="T4" fmla="*/ 28 w 494"/>
                        <a:gd name="T5" fmla="*/ 80 h 325"/>
                        <a:gd name="T6" fmla="*/ 0 w 494"/>
                        <a:gd name="T7" fmla="*/ 126 h 325"/>
                        <a:gd name="T8" fmla="*/ 14 w 494"/>
                        <a:gd name="T9" fmla="*/ 109 h 325"/>
                        <a:gd name="T10" fmla="*/ 49 w 494"/>
                        <a:gd name="T11" fmla="*/ 71 h 325"/>
                        <a:gd name="T12" fmla="*/ 63 w 494"/>
                        <a:gd name="T13" fmla="*/ 66 h 325"/>
                        <a:gd name="T14" fmla="*/ 72 w 494"/>
                        <a:gd name="T15" fmla="*/ 71 h 325"/>
                        <a:gd name="T16" fmla="*/ 59 w 494"/>
                        <a:gd name="T17" fmla="*/ 98 h 325"/>
                        <a:gd name="T18" fmla="*/ 54 w 494"/>
                        <a:gd name="T19" fmla="*/ 150 h 325"/>
                        <a:gd name="T20" fmla="*/ 55 w 494"/>
                        <a:gd name="T21" fmla="*/ 121 h 325"/>
                        <a:gd name="T22" fmla="*/ 78 w 494"/>
                        <a:gd name="T23" fmla="*/ 82 h 325"/>
                        <a:gd name="T24" fmla="*/ 91 w 494"/>
                        <a:gd name="T25" fmla="*/ 80 h 325"/>
                        <a:gd name="T26" fmla="*/ 101 w 494"/>
                        <a:gd name="T27" fmla="*/ 84 h 325"/>
                        <a:gd name="T28" fmla="*/ 94 w 494"/>
                        <a:gd name="T29" fmla="*/ 106 h 325"/>
                        <a:gd name="T30" fmla="*/ 105 w 494"/>
                        <a:gd name="T31" fmla="*/ 151 h 325"/>
                        <a:gd name="T32" fmla="*/ 104 w 494"/>
                        <a:gd name="T33" fmla="*/ 146 h 325"/>
                        <a:gd name="T34" fmla="*/ 101 w 494"/>
                        <a:gd name="T35" fmla="*/ 103 h 325"/>
                        <a:gd name="T36" fmla="*/ 125 w 494"/>
                        <a:gd name="T37" fmla="*/ 107 h 325"/>
                        <a:gd name="T38" fmla="*/ 163 w 494"/>
                        <a:gd name="T39" fmla="*/ 147 h 325"/>
                        <a:gd name="T40" fmla="*/ 156 w 494"/>
                        <a:gd name="T41" fmla="*/ 137 h 325"/>
                        <a:gd name="T42" fmla="*/ 126 w 494"/>
                        <a:gd name="T43" fmla="*/ 102 h 325"/>
                        <a:gd name="T44" fmla="*/ 137 w 494"/>
                        <a:gd name="T45" fmla="*/ 100 h 325"/>
                        <a:gd name="T46" fmla="*/ 169 w 494"/>
                        <a:gd name="T47" fmla="*/ 115 h 325"/>
                        <a:gd name="T48" fmla="*/ 209 w 494"/>
                        <a:gd name="T49" fmla="*/ 131 h 325"/>
                        <a:gd name="T50" fmla="*/ 242 w 494"/>
                        <a:gd name="T51" fmla="*/ 143 h 325"/>
                        <a:gd name="T52" fmla="*/ 228 w 494"/>
                        <a:gd name="T53" fmla="*/ 135 h 325"/>
                        <a:gd name="T54" fmla="*/ 193 w 494"/>
                        <a:gd name="T55" fmla="*/ 119 h 325"/>
                        <a:gd name="T56" fmla="*/ 158 w 494"/>
                        <a:gd name="T57" fmla="*/ 103 h 325"/>
                        <a:gd name="T58" fmla="*/ 136 w 494"/>
                        <a:gd name="T59" fmla="*/ 93 h 325"/>
                        <a:gd name="T60" fmla="*/ 156 w 494"/>
                        <a:gd name="T61" fmla="*/ 91 h 325"/>
                        <a:gd name="T62" fmla="*/ 202 w 494"/>
                        <a:gd name="T63" fmla="*/ 101 h 325"/>
                        <a:gd name="T64" fmla="*/ 187 w 494"/>
                        <a:gd name="T65" fmla="*/ 93 h 325"/>
                        <a:gd name="T66" fmla="*/ 158 w 494"/>
                        <a:gd name="T67" fmla="*/ 87 h 325"/>
                        <a:gd name="T68" fmla="*/ 132 w 494"/>
                        <a:gd name="T69" fmla="*/ 86 h 325"/>
                        <a:gd name="T70" fmla="*/ 117 w 494"/>
                        <a:gd name="T71" fmla="*/ 85 h 325"/>
                        <a:gd name="T72" fmla="*/ 142 w 494"/>
                        <a:gd name="T73" fmla="*/ 66 h 325"/>
                        <a:gd name="T74" fmla="*/ 187 w 494"/>
                        <a:gd name="T75" fmla="*/ 69 h 325"/>
                        <a:gd name="T76" fmla="*/ 161 w 494"/>
                        <a:gd name="T77" fmla="*/ 61 h 325"/>
                        <a:gd name="T78" fmla="*/ 132 w 494"/>
                        <a:gd name="T79" fmla="*/ 62 h 325"/>
                        <a:gd name="T80" fmla="*/ 115 w 494"/>
                        <a:gd name="T81" fmla="*/ 71 h 325"/>
                        <a:gd name="T82" fmla="*/ 107 w 494"/>
                        <a:gd name="T83" fmla="*/ 80 h 325"/>
                        <a:gd name="T84" fmla="*/ 98 w 494"/>
                        <a:gd name="T85" fmla="*/ 78 h 325"/>
                        <a:gd name="T86" fmla="*/ 87 w 494"/>
                        <a:gd name="T87" fmla="*/ 73 h 325"/>
                        <a:gd name="T88" fmla="*/ 98 w 494"/>
                        <a:gd name="T89" fmla="*/ 49 h 325"/>
                        <a:gd name="T90" fmla="*/ 145 w 494"/>
                        <a:gd name="T91" fmla="*/ 24 h 325"/>
                        <a:gd name="T92" fmla="*/ 137 w 494"/>
                        <a:gd name="T93" fmla="*/ 19 h 325"/>
                        <a:gd name="T94" fmla="*/ 109 w 494"/>
                        <a:gd name="T95" fmla="*/ 30 h 325"/>
                        <a:gd name="T96" fmla="*/ 89 w 494"/>
                        <a:gd name="T97" fmla="*/ 50 h 325"/>
                        <a:gd name="T98" fmla="*/ 77 w 494"/>
                        <a:gd name="T99" fmla="*/ 67 h 325"/>
                        <a:gd name="T100" fmla="*/ 69 w 494"/>
                        <a:gd name="T101" fmla="*/ 66 h 325"/>
                        <a:gd name="T102" fmla="*/ 59 w 494"/>
                        <a:gd name="T103" fmla="*/ 62 h 325"/>
                        <a:gd name="T104" fmla="*/ 66 w 494"/>
                        <a:gd name="T105" fmla="*/ 34 h 325"/>
                        <a:gd name="T106" fmla="*/ 91 w 494"/>
                        <a:gd name="T107" fmla="*/ 4 h 325"/>
                        <a:gd name="T108" fmla="*/ 70 w 494"/>
                        <a:gd name="T109" fmla="*/ 17 h 325"/>
                        <a:gd name="T110" fmla="*/ 49 w 494"/>
                        <a:gd name="T111" fmla="*/ 54 h 325"/>
                        <a:gd name="T112" fmla="*/ 36 w 494"/>
                        <a:gd name="T113" fmla="*/ 55 h 325"/>
                        <a:gd name="T114" fmla="*/ 23 w 494"/>
                        <a:gd name="T115" fmla="*/ 49 h 325"/>
                        <a:gd name="T116" fmla="*/ 21 w 494"/>
                        <a:gd name="T117" fmla="*/ 48 h 325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494" h="325">
                          <a:moveTo>
                            <a:pt x="37" y="99"/>
                          </a:moveTo>
                          <a:lnTo>
                            <a:pt x="44" y="102"/>
                          </a:lnTo>
                          <a:lnTo>
                            <a:pt x="52" y="104"/>
                          </a:lnTo>
                          <a:lnTo>
                            <a:pt x="58" y="105"/>
                          </a:lnTo>
                          <a:lnTo>
                            <a:pt x="66" y="106"/>
                          </a:lnTo>
                          <a:lnTo>
                            <a:pt x="72" y="107"/>
                          </a:lnTo>
                          <a:lnTo>
                            <a:pt x="78" y="109"/>
                          </a:lnTo>
                          <a:lnTo>
                            <a:pt x="84" y="112"/>
                          </a:lnTo>
                          <a:lnTo>
                            <a:pt x="89" y="116"/>
                          </a:lnTo>
                          <a:lnTo>
                            <a:pt x="87" y="125"/>
                          </a:lnTo>
                          <a:lnTo>
                            <a:pt x="75" y="139"/>
                          </a:lnTo>
                          <a:lnTo>
                            <a:pt x="56" y="160"/>
                          </a:lnTo>
                          <a:lnTo>
                            <a:pt x="36" y="182"/>
                          </a:lnTo>
                          <a:lnTo>
                            <a:pt x="17" y="205"/>
                          </a:lnTo>
                          <a:lnTo>
                            <a:pt x="3" y="229"/>
                          </a:lnTo>
                          <a:lnTo>
                            <a:pt x="0" y="251"/>
                          </a:lnTo>
                          <a:lnTo>
                            <a:pt x="10" y="269"/>
                          </a:lnTo>
                          <a:lnTo>
                            <a:pt x="9" y="254"/>
                          </a:lnTo>
                          <a:lnTo>
                            <a:pt x="16" y="236"/>
                          </a:lnTo>
                          <a:lnTo>
                            <a:pt x="28" y="217"/>
                          </a:lnTo>
                          <a:lnTo>
                            <a:pt x="44" y="196"/>
                          </a:lnTo>
                          <a:lnTo>
                            <a:pt x="63" y="176"/>
                          </a:lnTo>
                          <a:lnTo>
                            <a:pt x="81" y="157"/>
                          </a:lnTo>
                          <a:lnTo>
                            <a:pt x="98" y="141"/>
                          </a:lnTo>
                          <a:lnTo>
                            <a:pt x="112" y="126"/>
                          </a:lnTo>
                          <a:lnTo>
                            <a:pt x="116" y="128"/>
                          </a:lnTo>
                          <a:lnTo>
                            <a:pt x="121" y="130"/>
                          </a:lnTo>
                          <a:lnTo>
                            <a:pt x="126" y="132"/>
                          </a:lnTo>
                          <a:lnTo>
                            <a:pt x="131" y="134"/>
                          </a:lnTo>
                          <a:lnTo>
                            <a:pt x="136" y="136"/>
                          </a:lnTo>
                          <a:lnTo>
                            <a:pt x="140" y="139"/>
                          </a:lnTo>
                          <a:lnTo>
                            <a:pt x="144" y="141"/>
                          </a:lnTo>
                          <a:lnTo>
                            <a:pt x="148" y="143"/>
                          </a:lnTo>
                          <a:lnTo>
                            <a:pt x="142" y="155"/>
                          </a:lnTo>
                          <a:lnTo>
                            <a:pt x="131" y="173"/>
                          </a:lnTo>
                          <a:lnTo>
                            <a:pt x="117" y="196"/>
                          </a:lnTo>
                          <a:lnTo>
                            <a:pt x="104" y="222"/>
                          </a:lnTo>
                          <a:lnTo>
                            <a:pt x="96" y="249"/>
                          </a:lnTo>
                          <a:lnTo>
                            <a:pt x="96" y="274"/>
                          </a:lnTo>
                          <a:lnTo>
                            <a:pt x="108" y="299"/>
                          </a:lnTo>
                          <a:lnTo>
                            <a:pt x="135" y="318"/>
                          </a:lnTo>
                          <a:lnTo>
                            <a:pt x="116" y="292"/>
                          </a:lnTo>
                          <a:lnTo>
                            <a:pt x="108" y="266"/>
                          </a:lnTo>
                          <a:lnTo>
                            <a:pt x="110" y="242"/>
                          </a:lnTo>
                          <a:lnTo>
                            <a:pt x="118" y="220"/>
                          </a:lnTo>
                          <a:lnTo>
                            <a:pt x="129" y="198"/>
                          </a:lnTo>
                          <a:lnTo>
                            <a:pt x="143" y="180"/>
                          </a:lnTo>
                          <a:lnTo>
                            <a:pt x="155" y="164"/>
                          </a:lnTo>
                          <a:lnTo>
                            <a:pt x="163" y="152"/>
                          </a:lnTo>
                          <a:lnTo>
                            <a:pt x="170" y="155"/>
                          </a:lnTo>
                          <a:lnTo>
                            <a:pt x="176" y="157"/>
                          </a:lnTo>
                          <a:lnTo>
                            <a:pt x="182" y="160"/>
                          </a:lnTo>
                          <a:lnTo>
                            <a:pt x="187" y="162"/>
                          </a:lnTo>
                          <a:lnTo>
                            <a:pt x="192" y="164"/>
                          </a:lnTo>
                          <a:lnTo>
                            <a:pt x="196" y="166"/>
                          </a:lnTo>
                          <a:lnTo>
                            <a:pt x="202" y="168"/>
                          </a:lnTo>
                          <a:lnTo>
                            <a:pt x="207" y="170"/>
                          </a:lnTo>
                          <a:lnTo>
                            <a:pt x="204" y="179"/>
                          </a:lnTo>
                          <a:lnTo>
                            <a:pt x="196" y="193"/>
                          </a:lnTo>
                          <a:lnTo>
                            <a:pt x="188" y="211"/>
                          </a:lnTo>
                          <a:lnTo>
                            <a:pt x="182" y="232"/>
                          </a:lnTo>
                          <a:lnTo>
                            <a:pt x="181" y="254"/>
                          </a:lnTo>
                          <a:lnTo>
                            <a:pt x="189" y="279"/>
                          </a:lnTo>
                          <a:lnTo>
                            <a:pt x="210" y="302"/>
                          </a:lnTo>
                          <a:lnTo>
                            <a:pt x="245" y="325"/>
                          </a:lnTo>
                          <a:lnTo>
                            <a:pt x="235" y="317"/>
                          </a:lnTo>
                          <a:lnTo>
                            <a:pt x="221" y="306"/>
                          </a:lnTo>
                          <a:lnTo>
                            <a:pt x="208" y="292"/>
                          </a:lnTo>
                          <a:lnTo>
                            <a:pt x="196" y="274"/>
                          </a:lnTo>
                          <a:lnTo>
                            <a:pt x="190" y="254"/>
                          </a:lnTo>
                          <a:lnTo>
                            <a:pt x="191" y="232"/>
                          </a:lnTo>
                          <a:lnTo>
                            <a:pt x="202" y="206"/>
                          </a:lnTo>
                          <a:lnTo>
                            <a:pt x="225" y="178"/>
                          </a:lnTo>
                          <a:lnTo>
                            <a:pt x="231" y="184"/>
                          </a:lnTo>
                          <a:lnTo>
                            <a:pt x="239" y="196"/>
                          </a:lnTo>
                          <a:lnTo>
                            <a:pt x="249" y="213"/>
                          </a:lnTo>
                          <a:lnTo>
                            <a:pt x="262" y="233"/>
                          </a:lnTo>
                          <a:lnTo>
                            <a:pt x="279" y="253"/>
                          </a:lnTo>
                          <a:lnTo>
                            <a:pt x="300" y="274"/>
                          </a:lnTo>
                          <a:lnTo>
                            <a:pt x="326" y="294"/>
                          </a:lnTo>
                          <a:lnTo>
                            <a:pt x="360" y="310"/>
                          </a:lnTo>
                          <a:lnTo>
                            <a:pt x="347" y="301"/>
                          </a:lnTo>
                          <a:lnTo>
                            <a:pt x="330" y="289"/>
                          </a:lnTo>
                          <a:lnTo>
                            <a:pt x="311" y="273"/>
                          </a:lnTo>
                          <a:lnTo>
                            <a:pt x="292" y="256"/>
                          </a:lnTo>
                          <a:lnTo>
                            <a:pt x="275" y="239"/>
                          </a:lnTo>
                          <a:lnTo>
                            <a:pt x="260" y="221"/>
                          </a:lnTo>
                          <a:lnTo>
                            <a:pt x="251" y="204"/>
                          </a:lnTo>
                          <a:lnTo>
                            <a:pt x="250" y="189"/>
                          </a:lnTo>
                          <a:lnTo>
                            <a:pt x="255" y="191"/>
                          </a:lnTo>
                          <a:lnTo>
                            <a:pt x="262" y="195"/>
                          </a:lnTo>
                          <a:lnTo>
                            <a:pt x="274" y="200"/>
                          </a:lnTo>
                          <a:lnTo>
                            <a:pt x="288" y="206"/>
                          </a:lnTo>
                          <a:lnTo>
                            <a:pt x="303" y="214"/>
                          </a:lnTo>
                          <a:lnTo>
                            <a:pt x="320" y="221"/>
                          </a:lnTo>
                          <a:lnTo>
                            <a:pt x="338" y="229"/>
                          </a:lnTo>
                          <a:lnTo>
                            <a:pt x="358" y="238"/>
                          </a:lnTo>
                          <a:lnTo>
                            <a:pt x="378" y="246"/>
                          </a:lnTo>
                          <a:lnTo>
                            <a:pt x="397" y="255"/>
                          </a:lnTo>
                          <a:lnTo>
                            <a:pt x="417" y="262"/>
                          </a:lnTo>
                          <a:lnTo>
                            <a:pt x="436" y="270"/>
                          </a:lnTo>
                          <a:lnTo>
                            <a:pt x="453" y="277"/>
                          </a:lnTo>
                          <a:lnTo>
                            <a:pt x="468" y="282"/>
                          </a:lnTo>
                          <a:lnTo>
                            <a:pt x="483" y="286"/>
                          </a:lnTo>
                          <a:lnTo>
                            <a:pt x="494" y="289"/>
                          </a:lnTo>
                          <a:lnTo>
                            <a:pt x="483" y="283"/>
                          </a:lnTo>
                          <a:lnTo>
                            <a:pt x="470" y="277"/>
                          </a:lnTo>
                          <a:lnTo>
                            <a:pt x="455" y="269"/>
                          </a:lnTo>
                          <a:lnTo>
                            <a:pt x="439" y="261"/>
                          </a:lnTo>
                          <a:lnTo>
                            <a:pt x="422" y="254"/>
                          </a:lnTo>
                          <a:lnTo>
                            <a:pt x="403" y="245"/>
                          </a:lnTo>
                          <a:lnTo>
                            <a:pt x="385" y="237"/>
                          </a:lnTo>
                          <a:lnTo>
                            <a:pt x="367" y="229"/>
                          </a:lnTo>
                          <a:lnTo>
                            <a:pt x="349" y="221"/>
                          </a:lnTo>
                          <a:lnTo>
                            <a:pt x="331" y="214"/>
                          </a:lnTo>
                          <a:lnTo>
                            <a:pt x="315" y="206"/>
                          </a:lnTo>
                          <a:lnTo>
                            <a:pt x="301" y="199"/>
                          </a:lnTo>
                          <a:lnTo>
                            <a:pt x="288" y="194"/>
                          </a:lnTo>
                          <a:lnTo>
                            <a:pt x="278" y="189"/>
                          </a:lnTo>
                          <a:lnTo>
                            <a:pt x="271" y="186"/>
                          </a:lnTo>
                          <a:lnTo>
                            <a:pt x="265" y="184"/>
                          </a:lnTo>
                          <a:lnTo>
                            <a:pt x="275" y="180"/>
                          </a:lnTo>
                          <a:lnTo>
                            <a:pt x="291" y="180"/>
                          </a:lnTo>
                          <a:lnTo>
                            <a:pt x="312" y="182"/>
                          </a:lnTo>
                          <a:lnTo>
                            <a:pt x="335" y="185"/>
                          </a:lnTo>
                          <a:lnTo>
                            <a:pt x="360" y="190"/>
                          </a:lnTo>
                          <a:lnTo>
                            <a:pt x="383" y="196"/>
                          </a:lnTo>
                          <a:lnTo>
                            <a:pt x="403" y="201"/>
                          </a:lnTo>
                          <a:lnTo>
                            <a:pt x="419" y="205"/>
                          </a:lnTo>
                          <a:lnTo>
                            <a:pt x="404" y="197"/>
                          </a:lnTo>
                          <a:lnTo>
                            <a:pt x="389" y="190"/>
                          </a:lnTo>
                          <a:lnTo>
                            <a:pt x="374" y="185"/>
                          </a:lnTo>
                          <a:lnTo>
                            <a:pt x="359" y="181"/>
                          </a:lnTo>
                          <a:lnTo>
                            <a:pt x="344" y="177"/>
                          </a:lnTo>
                          <a:lnTo>
                            <a:pt x="329" y="175"/>
                          </a:lnTo>
                          <a:lnTo>
                            <a:pt x="315" y="173"/>
                          </a:lnTo>
                          <a:lnTo>
                            <a:pt x="301" y="172"/>
                          </a:lnTo>
                          <a:lnTo>
                            <a:pt x="288" y="171"/>
                          </a:lnTo>
                          <a:lnTo>
                            <a:pt x="276" y="171"/>
                          </a:lnTo>
                          <a:lnTo>
                            <a:pt x="264" y="171"/>
                          </a:lnTo>
                          <a:lnTo>
                            <a:pt x="254" y="171"/>
                          </a:lnTo>
                          <a:lnTo>
                            <a:pt x="246" y="171"/>
                          </a:lnTo>
                          <a:lnTo>
                            <a:pt x="239" y="171"/>
                          </a:lnTo>
                          <a:lnTo>
                            <a:pt x="233" y="170"/>
                          </a:lnTo>
                          <a:lnTo>
                            <a:pt x="229" y="169"/>
                          </a:lnTo>
                          <a:lnTo>
                            <a:pt x="242" y="150"/>
                          </a:lnTo>
                          <a:lnTo>
                            <a:pt x="261" y="137"/>
                          </a:lnTo>
                          <a:lnTo>
                            <a:pt x="284" y="131"/>
                          </a:lnTo>
                          <a:lnTo>
                            <a:pt x="308" y="129"/>
                          </a:lnTo>
                          <a:lnTo>
                            <a:pt x="332" y="131"/>
                          </a:lnTo>
                          <a:lnTo>
                            <a:pt x="355" y="134"/>
                          </a:lnTo>
                          <a:lnTo>
                            <a:pt x="374" y="137"/>
                          </a:lnTo>
                          <a:lnTo>
                            <a:pt x="387" y="139"/>
                          </a:lnTo>
                          <a:lnTo>
                            <a:pt x="363" y="131"/>
                          </a:lnTo>
                          <a:lnTo>
                            <a:pt x="342" y="125"/>
                          </a:lnTo>
                          <a:lnTo>
                            <a:pt x="322" y="121"/>
                          </a:lnTo>
                          <a:lnTo>
                            <a:pt x="305" y="119"/>
                          </a:lnTo>
                          <a:lnTo>
                            <a:pt x="290" y="119"/>
                          </a:lnTo>
                          <a:lnTo>
                            <a:pt x="276" y="121"/>
                          </a:lnTo>
                          <a:lnTo>
                            <a:pt x="263" y="123"/>
                          </a:lnTo>
                          <a:lnTo>
                            <a:pt x="253" y="127"/>
                          </a:lnTo>
                          <a:lnTo>
                            <a:pt x="244" y="131"/>
                          </a:lnTo>
                          <a:lnTo>
                            <a:pt x="237" y="136"/>
                          </a:lnTo>
                          <a:lnTo>
                            <a:pt x="230" y="141"/>
                          </a:lnTo>
                          <a:lnTo>
                            <a:pt x="225" y="146"/>
                          </a:lnTo>
                          <a:lnTo>
                            <a:pt x="220" y="151"/>
                          </a:lnTo>
                          <a:lnTo>
                            <a:pt x="217" y="155"/>
                          </a:lnTo>
                          <a:lnTo>
                            <a:pt x="213" y="159"/>
                          </a:lnTo>
                          <a:lnTo>
                            <a:pt x="211" y="161"/>
                          </a:lnTo>
                          <a:lnTo>
                            <a:pt x="206" y="159"/>
                          </a:lnTo>
                          <a:lnTo>
                            <a:pt x="201" y="157"/>
                          </a:lnTo>
                          <a:lnTo>
                            <a:pt x="196" y="155"/>
                          </a:lnTo>
                          <a:lnTo>
                            <a:pt x="191" y="153"/>
                          </a:lnTo>
                          <a:lnTo>
                            <a:pt x="186" y="151"/>
                          </a:lnTo>
                          <a:lnTo>
                            <a:pt x="180" y="148"/>
                          </a:lnTo>
                          <a:lnTo>
                            <a:pt x="174" y="146"/>
                          </a:lnTo>
                          <a:lnTo>
                            <a:pt x="167" y="143"/>
                          </a:lnTo>
                          <a:lnTo>
                            <a:pt x="173" y="129"/>
                          </a:lnTo>
                          <a:lnTo>
                            <a:pt x="182" y="114"/>
                          </a:lnTo>
                          <a:lnTo>
                            <a:pt x="195" y="97"/>
                          </a:lnTo>
                          <a:lnTo>
                            <a:pt x="213" y="81"/>
                          </a:lnTo>
                          <a:lnTo>
                            <a:pt x="234" y="66"/>
                          </a:lnTo>
                          <a:lnTo>
                            <a:pt x="259" y="54"/>
                          </a:lnTo>
                          <a:lnTo>
                            <a:pt x="289" y="47"/>
                          </a:lnTo>
                          <a:lnTo>
                            <a:pt x="323" y="44"/>
                          </a:lnTo>
                          <a:lnTo>
                            <a:pt x="305" y="39"/>
                          </a:lnTo>
                          <a:lnTo>
                            <a:pt x="289" y="36"/>
                          </a:lnTo>
                          <a:lnTo>
                            <a:pt x="273" y="37"/>
                          </a:lnTo>
                          <a:lnTo>
                            <a:pt x="257" y="40"/>
                          </a:lnTo>
                          <a:lnTo>
                            <a:pt x="243" y="45"/>
                          </a:lnTo>
                          <a:lnTo>
                            <a:pt x="229" y="52"/>
                          </a:lnTo>
                          <a:lnTo>
                            <a:pt x="217" y="60"/>
                          </a:lnTo>
                          <a:lnTo>
                            <a:pt x="206" y="69"/>
                          </a:lnTo>
                          <a:lnTo>
                            <a:pt x="194" y="80"/>
                          </a:lnTo>
                          <a:lnTo>
                            <a:pt x="185" y="90"/>
                          </a:lnTo>
                          <a:lnTo>
                            <a:pt x="177" y="100"/>
                          </a:lnTo>
                          <a:lnTo>
                            <a:pt x="169" y="110"/>
                          </a:lnTo>
                          <a:lnTo>
                            <a:pt x="163" y="119"/>
                          </a:lnTo>
                          <a:lnTo>
                            <a:pt x="157" y="126"/>
                          </a:lnTo>
                          <a:lnTo>
                            <a:pt x="153" y="133"/>
                          </a:lnTo>
                          <a:lnTo>
                            <a:pt x="150" y="137"/>
                          </a:lnTo>
                          <a:lnTo>
                            <a:pt x="146" y="135"/>
                          </a:lnTo>
                          <a:lnTo>
                            <a:pt x="142" y="134"/>
                          </a:lnTo>
                          <a:lnTo>
                            <a:pt x="138" y="132"/>
                          </a:lnTo>
                          <a:lnTo>
                            <a:pt x="133" y="129"/>
                          </a:lnTo>
                          <a:lnTo>
                            <a:pt x="127" y="127"/>
                          </a:lnTo>
                          <a:lnTo>
                            <a:pt x="122" y="125"/>
                          </a:lnTo>
                          <a:lnTo>
                            <a:pt x="118" y="124"/>
                          </a:lnTo>
                          <a:lnTo>
                            <a:pt x="113" y="122"/>
                          </a:lnTo>
                          <a:lnTo>
                            <a:pt x="116" y="104"/>
                          </a:lnTo>
                          <a:lnTo>
                            <a:pt x="122" y="86"/>
                          </a:lnTo>
                          <a:lnTo>
                            <a:pt x="132" y="67"/>
                          </a:lnTo>
                          <a:lnTo>
                            <a:pt x="143" y="49"/>
                          </a:lnTo>
                          <a:lnTo>
                            <a:pt x="155" y="33"/>
                          </a:lnTo>
                          <a:lnTo>
                            <a:pt x="168" y="19"/>
                          </a:lnTo>
                          <a:lnTo>
                            <a:pt x="182" y="8"/>
                          </a:lnTo>
                          <a:lnTo>
                            <a:pt x="196" y="0"/>
                          </a:lnTo>
                          <a:lnTo>
                            <a:pt x="174" y="3"/>
                          </a:lnTo>
                          <a:lnTo>
                            <a:pt x="155" y="15"/>
                          </a:lnTo>
                          <a:lnTo>
                            <a:pt x="140" y="33"/>
                          </a:lnTo>
                          <a:lnTo>
                            <a:pt x="126" y="53"/>
                          </a:lnTo>
                          <a:lnTo>
                            <a:pt x="115" y="75"/>
                          </a:lnTo>
                          <a:lnTo>
                            <a:pt x="106" y="94"/>
                          </a:lnTo>
                          <a:lnTo>
                            <a:pt x="98" y="107"/>
                          </a:lnTo>
                          <a:lnTo>
                            <a:pt x="91" y="112"/>
                          </a:lnTo>
                          <a:lnTo>
                            <a:pt x="84" y="112"/>
                          </a:lnTo>
                          <a:lnTo>
                            <a:pt x="78" y="111"/>
                          </a:lnTo>
                          <a:lnTo>
                            <a:pt x="72" y="109"/>
                          </a:lnTo>
                          <a:lnTo>
                            <a:pt x="66" y="107"/>
                          </a:lnTo>
                          <a:lnTo>
                            <a:pt x="59" y="104"/>
                          </a:lnTo>
                          <a:lnTo>
                            <a:pt x="53" y="101"/>
                          </a:lnTo>
                          <a:lnTo>
                            <a:pt x="46" y="98"/>
                          </a:lnTo>
                          <a:lnTo>
                            <a:pt x="39" y="95"/>
                          </a:lnTo>
                          <a:lnTo>
                            <a:pt x="40" y="95"/>
                          </a:lnTo>
                          <a:lnTo>
                            <a:pt x="42" y="95"/>
                          </a:lnTo>
                          <a:lnTo>
                            <a:pt x="42" y="96"/>
                          </a:lnTo>
                          <a:lnTo>
                            <a:pt x="37" y="99"/>
                          </a:ln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87" name="Freeform 1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1" y="1225"/>
                      <a:ext cx="35" cy="22"/>
                    </a:xfrm>
                    <a:custGeom>
                      <a:avLst/>
                      <a:gdLst>
                        <a:gd name="T0" fmla="*/ 35 w 70"/>
                        <a:gd name="T1" fmla="*/ 19 h 43"/>
                        <a:gd name="T2" fmla="*/ 34 w 70"/>
                        <a:gd name="T3" fmla="*/ 21 h 43"/>
                        <a:gd name="T4" fmla="*/ 32 w 70"/>
                        <a:gd name="T5" fmla="*/ 21 h 43"/>
                        <a:gd name="T6" fmla="*/ 30 w 70"/>
                        <a:gd name="T7" fmla="*/ 22 h 43"/>
                        <a:gd name="T8" fmla="*/ 27 w 70"/>
                        <a:gd name="T9" fmla="*/ 22 h 43"/>
                        <a:gd name="T10" fmla="*/ 24 w 70"/>
                        <a:gd name="T11" fmla="*/ 22 h 43"/>
                        <a:gd name="T12" fmla="*/ 21 w 70"/>
                        <a:gd name="T13" fmla="*/ 21 h 43"/>
                        <a:gd name="T14" fmla="*/ 18 w 70"/>
                        <a:gd name="T15" fmla="*/ 20 h 43"/>
                        <a:gd name="T16" fmla="*/ 14 w 70"/>
                        <a:gd name="T17" fmla="*/ 18 h 43"/>
                        <a:gd name="T18" fmla="*/ 11 w 70"/>
                        <a:gd name="T19" fmla="*/ 16 h 43"/>
                        <a:gd name="T20" fmla="*/ 8 w 70"/>
                        <a:gd name="T21" fmla="*/ 15 h 43"/>
                        <a:gd name="T22" fmla="*/ 5 w 70"/>
                        <a:gd name="T23" fmla="*/ 13 h 43"/>
                        <a:gd name="T24" fmla="*/ 3 w 70"/>
                        <a:gd name="T25" fmla="*/ 10 h 43"/>
                        <a:gd name="T26" fmla="*/ 2 w 70"/>
                        <a:gd name="T27" fmla="*/ 8 h 43"/>
                        <a:gd name="T28" fmla="*/ 1 w 70"/>
                        <a:gd name="T29" fmla="*/ 6 h 43"/>
                        <a:gd name="T30" fmla="*/ 0 w 70"/>
                        <a:gd name="T31" fmla="*/ 5 h 43"/>
                        <a:gd name="T32" fmla="*/ 1 w 70"/>
                        <a:gd name="T33" fmla="*/ 3 h 43"/>
                        <a:gd name="T34" fmla="*/ 2 w 70"/>
                        <a:gd name="T35" fmla="*/ 1 h 43"/>
                        <a:gd name="T36" fmla="*/ 3 w 70"/>
                        <a:gd name="T37" fmla="*/ 1 h 43"/>
                        <a:gd name="T38" fmla="*/ 5 w 70"/>
                        <a:gd name="T39" fmla="*/ 0 h 43"/>
                        <a:gd name="T40" fmla="*/ 8 w 70"/>
                        <a:gd name="T41" fmla="*/ 0 h 43"/>
                        <a:gd name="T42" fmla="*/ 11 w 70"/>
                        <a:gd name="T43" fmla="*/ 0 h 43"/>
                        <a:gd name="T44" fmla="*/ 14 w 70"/>
                        <a:gd name="T45" fmla="*/ 1 h 43"/>
                        <a:gd name="T46" fmla="*/ 17 w 70"/>
                        <a:gd name="T47" fmla="*/ 2 h 43"/>
                        <a:gd name="T48" fmla="*/ 21 w 70"/>
                        <a:gd name="T49" fmla="*/ 4 h 43"/>
                        <a:gd name="T50" fmla="*/ 24 w 70"/>
                        <a:gd name="T51" fmla="*/ 6 h 43"/>
                        <a:gd name="T52" fmla="*/ 27 w 70"/>
                        <a:gd name="T53" fmla="*/ 8 h 43"/>
                        <a:gd name="T54" fmla="*/ 30 w 70"/>
                        <a:gd name="T55" fmla="*/ 10 h 43"/>
                        <a:gd name="T56" fmla="*/ 32 w 70"/>
                        <a:gd name="T57" fmla="*/ 12 h 43"/>
                        <a:gd name="T58" fmla="*/ 34 w 70"/>
                        <a:gd name="T59" fmla="*/ 14 h 43"/>
                        <a:gd name="T60" fmla="*/ 35 w 70"/>
                        <a:gd name="T61" fmla="*/ 16 h 43"/>
                        <a:gd name="T62" fmla="*/ 35 w 70"/>
                        <a:gd name="T63" fmla="*/ 18 h 43"/>
                        <a:gd name="T64" fmla="*/ 35 w 70"/>
                        <a:gd name="T65" fmla="*/ 19 h 4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70" h="43">
                          <a:moveTo>
                            <a:pt x="69" y="38"/>
                          </a:moveTo>
                          <a:lnTo>
                            <a:pt x="67" y="41"/>
                          </a:lnTo>
                          <a:lnTo>
                            <a:pt x="64" y="42"/>
                          </a:lnTo>
                          <a:lnTo>
                            <a:pt x="59" y="43"/>
                          </a:lnTo>
                          <a:lnTo>
                            <a:pt x="54" y="43"/>
                          </a:lnTo>
                          <a:lnTo>
                            <a:pt x="48" y="43"/>
                          </a:lnTo>
                          <a:lnTo>
                            <a:pt x="41" y="41"/>
                          </a:lnTo>
                          <a:lnTo>
                            <a:pt x="35" y="39"/>
                          </a:lnTo>
                          <a:lnTo>
                            <a:pt x="28" y="36"/>
                          </a:lnTo>
                          <a:lnTo>
                            <a:pt x="21" y="32"/>
                          </a:lnTo>
                          <a:lnTo>
                            <a:pt x="15" y="29"/>
                          </a:lnTo>
                          <a:lnTo>
                            <a:pt x="10" y="25"/>
                          </a:lnTo>
                          <a:lnTo>
                            <a:pt x="6" y="20"/>
                          </a:lnTo>
                          <a:lnTo>
                            <a:pt x="3" y="16"/>
                          </a:lnTo>
                          <a:lnTo>
                            <a:pt x="1" y="12"/>
                          </a:lnTo>
                          <a:lnTo>
                            <a:pt x="0" y="9"/>
                          </a:lnTo>
                          <a:lnTo>
                            <a:pt x="1" y="5"/>
                          </a:lnTo>
                          <a:lnTo>
                            <a:pt x="3" y="2"/>
                          </a:lnTo>
                          <a:lnTo>
                            <a:pt x="6" y="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8" y="2"/>
                          </a:lnTo>
                          <a:lnTo>
                            <a:pt x="34" y="4"/>
                          </a:lnTo>
                          <a:lnTo>
                            <a:pt x="41" y="7"/>
                          </a:lnTo>
                          <a:lnTo>
                            <a:pt x="48" y="11"/>
                          </a:lnTo>
                          <a:lnTo>
                            <a:pt x="54" y="15"/>
                          </a:lnTo>
                          <a:lnTo>
                            <a:pt x="59" y="19"/>
                          </a:lnTo>
                          <a:lnTo>
                            <a:pt x="64" y="23"/>
                          </a:lnTo>
                          <a:lnTo>
                            <a:pt x="67" y="27"/>
                          </a:lnTo>
                          <a:lnTo>
                            <a:pt x="69" y="31"/>
                          </a:lnTo>
                          <a:lnTo>
                            <a:pt x="70" y="35"/>
                          </a:lnTo>
                          <a:lnTo>
                            <a:pt x="6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066" name="Group 154"/>
              <p:cNvGrpSpPr>
                <a:grpSpLocks noChangeAspect="1"/>
              </p:cNvGrpSpPr>
              <p:nvPr/>
            </p:nvGrpSpPr>
            <p:grpSpPr bwMode="auto">
              <a:xfrm rot="1596131">
                <a:off x="1872" y="2784"/>
                <a:ext cx="624" cy="273"/>
                <a:chOff x="4560" y="639"/>
                <a:chExt cx="816" cy="547"/>
              </a:xfrm>
            </p:grpSpPr>
            <p:sp>
              <p:nvSpPr>
                <p:cNvPr id="2108" name="Freeform 155"/>
                <p:cNvSpPr>
                  <a:spLocks noChangeAspect="1"/>
                </p:cNvSpPr>
                <p:nvPr/>
              </p:nvSpPr>
              <p:spPr bwMode="auto">
                <a:xfrm>
                  <a:off x="5075" y="704"/>
                  <a:ext cx="301" cy="266"/>
                </a:xfrm>
                <a:custGeom>
                  <a:avLst/>
                  <a:gdLst>
                    <a:gd name="T0" fmla="*/ 293 w 602"/>
                    <a:gd name="T1" fmla="*/ 3 h 533"/>
                    <a:gd name="T2" fmla="*/ 277 w 602"/>
                    <a:gd name="T3" fmla="*/ 2 h 533"/>
                    <a:gd name="T4" fmla="*/ 257 w 602"/>
                    <a:gd name="T5" fmla="*/ 9 h 533"/>
                    <a:gd name="T6" fmla="*/ 227 w 602"/>
                    <a:gd name="T7" fmla="*/ 26 h 533"/>
                    <a:gd name="T8" fmla="*/ 226 w 602"/>
                    <a:gd name="T9" fmla="*/ 19 h 533"/>
                    <a:gd name="T10" fmla="*/ 242 w 602"/>
                    <a:gd name="T11" fmla="*/ 4 h 533"/>
                    <a:gd name="T12" fmla="*/ 235 w 602"/>
                    <a:gd name="T13" fmla="*/ 2 h 533"/>
                    <a:gd name="T14" fmla="*/ 215 w 602"/>
                    <a:gd name="T15" fmla="*/ 13 h 533"/>
                    <a:gd name="T16" fmla="*/ 192 w 602"/>
                    <a:gd name="T17" fmla="*/ 29 h 533"/>
                    <a:gd name="T18" fmla="*/ 170 w 602"/>
                    <a:gd name="T19" fmla="*/ 43 h 533"/>
                    <a:gd name="T20" fmla="*/ 177 w 602"/>
                    <a:gd name="T21" fmla="*/ 30 h 533"/>
                    <a:gd name="T22" fmla="*/ 199 w 602"/>
                    <a:gd name="T23" fmla="*/ 7 h 533"/>
                    <a:gd name="T24" fmla="*/ 190 w 602"/>
                    <a:gd name="T25" fmla="*/ 3 h 533"/>
                    <a:gd name="T26" fmla="*/ 169 w 602"/>
                    <a:gd name="T27" fmla="*/ 10 h 533"/>
                    <a:gd name="T28" fmla="*/ 147 w 602"/>
                    <a:gd name="T29" fmla="*/ 21 h 533"/>
                    <a:gd name="T30" fmla="*/ 126 w 602"/>
                    <a:gd name="T31" fmla="*/ 32 h 533"/>
                    <a:gd name="T32" fmla="*/ 129 w 602"/>
                    <a:gd name="T33" fmla="*/ 23 h 533"/>
                    <a:gd name="T34" fmla="*/ 142 w 602"/>
                    <a:gd name="T35" fmla="*/ 8 h 533"/>
                    <a:gd name="T36" fmla="*/ 114 w 602"/>
                    <a:gd name="T37" fmla="*/ 14 h 533"/>
                    <a:gd name="T38" fmla="*/ 77 w 602"/>
                    <a:gd name="T39" fmla="*/ 51 h 533"/>
                    <a:gd name="T40" fmla="*/ 60 w 602"/>
                    <a:gd name="T41" fmla="*/ 38 h 533"/>
                    <a:gd name="T42" fmla="*/ 43 w 602"/>
                    <a:gd name="T43" fmla="*/ 67 h 533"/>
                    <a:gd name="T44" fmla="*/ 37 w 602"/>
                    <a:gd name="T45" fmla="*/ 80 h 533"/>
                    <a:gd name="T46" fmla="*/ 27 w 602"/>
                    <a:gd name="T47" fmla="*/ 75 h 533"/>
                    <a:gd name="T48" fmla="*/ 11 w 602"/>
                    <a:gd name="T49" fmla="*/ 86 h 533"/>
                    <a:gd name="T50" fmla="*/ 0 w 602"/>
                    <a:gd name="T51" fmla="*/ 128 h 533"/>
                    <a:gd name="T52" fmla="*/ 14 w 602"/>
                    <a:gd name="T53" fmla="*/ 161 h 533"/>
                    <a:gd name="T54" fmla="*/ 44 w 602"/>
                    <a:gd name="T55" fmla="*/ 174 h 533"/>
                    <a:gd name="T56" fmla="*/ 55 w 602"/>
                    <a:gd name="T57" fmla="*/ 184 h 533"/>
                    <a:gd name="T58" fmla="*/ 45 w 602"/>
                    <a:gd name="T59" fmla="*/ 215 h 533"/>
                    <a:gd name="T60" fmla="*/ 52 w 602"/>
                    <a:gd name="T61" fmla="*/ 245 h 533"/>
                    <a:gd name="T62" fmla="*/ 91 w 602"/>
                    <a:gd name="T63" fmla="*/ 264 h 533"/>
                    <a:gd name="T64" fmla="*/ 120 w 602"/>
                    <a:gd name="T65" fmla="*/ 254 h 533"/>
                    <a:gd name="T66" fmla="*/ 126 w 602"/>
                    <a:gd name="T67" fmla="*/ 244 h 533"/>
                    <a:gd name="T68" fmla="*/ 152 w 602"/>
                    <a:gd name="T69" fmla="*/ 245 h 533"/>
                    <a:gd name="T70" fmla="*/ 147 w 602"/>
                    <a:gd name="T71" fmla="*/ 222 h 533"/>
                    <a:gd name="T72" fmla="*/ 174 w 602"/>
                    <a:gd name="T73" fmla="*/ 212 h 533"/>
                    <a:gd name="T74" fmla="*/ 197 w 602"/>
                    <a:gd name="T75" fmla="*/ 199 h 533"/>
                    <a:gd name="T76" fmla="*/ 213 w 602"/>
                    <a:gd name="T77" fmla="*/ 186 h 533"/>
                    <a:gd name="T78" fmla="*/ 218 w 602"/>
                    <a:gd name="T79" fmla="*/ 177 h 533"/>
                    <a:gd name="T80" fmla="*/ 200 w 602"/>
                    <a:gd name="T81" fmla="*/ 184 h 533"/>
                    <a:gd name="T82" fmla="*/ 196 w 602"/>
                    <a:gd name="T83" fmla="*/ 178 h 533"/>
                    <a:gd name="T84" fmla="*/ 235 w 602"/>
                    <a:gd name="T85" fmla="*/ 144 h 533"/>
                    <a:gd name="T86" fmla="*/ 248 w 602"/>
                    <a:gd name="T87" fmla="*/ 120 h 533"/>
                    <a:gd name="T88" fmla="*/ 221 w 602"/>
                    <a:gd name="T89" fmla="*/ 129 h 533"/>
                    <a:gd name="T90" fmla="*/ 213 w 602"/>
                    <a:gd name="T91" fmla="*/ 124 h 533"/>
                    <a:gd name="T92" fmla="*/ 257 w 602"/>
                    <a:gd name="T93" fmla="*/ 82 h 533"/>
                    <a:gd name="T94" fmla="*/ 272 w 602"/>
                    <a:gd name="T95" fmla="*/ 57 h 533"/>
                    <a:gd name="T96" fmla="*/ 253 w 602"/>
                    <a:gd name="T97" fmla="*/ 69 h 533"/>
                    <a:gd name="T98" fmla="*/ 252 w 602"/>
                    <a:gd name="T99" fmla="*/ 58 h 533"/>
                    <a:gd name="T100" fmla="*/ 282 w 602"/>
                    <a:gd name="T101" fmla="*/ 18 h 5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02" h="533">
                      <a:moveTo>
                        <a:pt x="602" y="15"/>
                      </a:moveTo>
                      <a:lnTo>
                        <a:pt x="596" y="12"/>
                      </a:lnTo>
                      <a:lnTo>
                        <a:pt x="591" y="9"/>
                      </a:lnTo>
                      <a:lnTo>
                        <a:pt x="585" y="7"/>
                      </a:lnTo>
                      <a:lnTo>
                        <a:pt x="578" y="5"/>
                      </a:lnTo>
                      <a:lnTo>
                        <a:pt x="571" y="4"/>
                      </a:lnTo>
                      <a:lnTo>
                        <a:pt x="562" y="4"/>
                      </a:lnTo>
                      <a:lnTo>
                        <a:pt x="554" y="5"/>
                      </a:lnTo>
                      <a:lnTo>
                        <a:pt x="545" y="6"/>
                      </a:lnTo>
                      <a:lnTo>
                        <a:pt x="535" y="9"/>
                      </a:lnTo>
                      <a:lnTo>
                        <a:pt x="525" y="13"/>
                      </a:lnTo>
                      <a:lnTo>
                        <a:pt x="513" y="18"/>
                      </a:lnTo>
                      <a:lnTo>
                        <a:pt x="500" y="24"/>
                      </a:lnTo>
                      <a:lnTo>
                        <a:pt x="485" y="32"/>
                      </a:lnTo>
                      <a:lnTo>
                        <a:pt x="470" y="41"/>
                      </a:lnTo>
                      <a:lnTo>
                        <a:pt x="454" y="52"/>
                      </a:lnTo>
                      <a:lnTo>
                        <a:pt x="436" y="64"/>
                      </a:lnTo>
                      <a:lnTo>
                        <a:pt x="439" y="55"/>
                      </a:lnTo>
                      <a:lnTo>
                        <a:pt x="444" y="47"/>
                      </a:lnTo>
                      <a:lnTo>
                        <a:pt x="451" y="39"/>
                      </a:lnTo>
                      <a:lnTo>
                        <a:pt x="458" y="31"/>
                      </a:lnTo>
                      <a:lnTo>
                        <a:pt x="466" y="23"/>
                      </a:lnTo>
                      <a:lnTo>
                        <a:pt x="475" y="16"/>
                      </a:lnTo>
                      <a:lnTo>
                        <a:pt x="484" y="8"/>
                      </a:lnTo>
                      <a:lnTo>
                        <a:pt x="493" y="1"/>
                      </a:lnTo>
                      <a:lnTo>
                        <a:pt x="486" y="0"/>
                      </a:lnTo>
                      <a:lnTo>
                        <a:pt x="479" y="1"/>
                      </a:lnTo>
                      <a:lnTo>
                        <a:pt x="470" y="4"/>
                      </a:lnTo>
                      <a:lnTo>
                        <a:pt x="461" y="8"/>
                      </a:lnTo>
                      <a:lnTo>
                        <a:pt x="451" y="14"/>
                      </a:lnTo>
                      <a:lnTo>
                        <a:pt x="441" y="20"/>
                      </a:lnTo>
                      <a:lnTo>
                        <a:pt x="430" y="27"/>
                      </a:lnTo>
                      <a:lnTo>
                        <a:pt x="418" y="35"/>
                      </a:lnTo>
                      <a:lnTo>
                        <a:pt x="407" y="43"/>
                      </a:lnTo>
                      <a:lnTo>
                        <a:pt x="396" y="51"/>
                      </a:lnTo>
                      <a:lnTo>
                        <a:pt x="384" y="59"/>
                      </a:lnTo>
                      <a:lnTo>
                        <a:pt x="373" y="67"/>
                      </a:lnTo>
                      <a:lnTo>
                        <a:pt x="362" y="74"/>
                      </a:lnTo>
                      <a:lnTo>
                        <a:pt x="350" y="82"/>
                      </a:lnTo>
                      <a:lnTo>
                        <a:pt x="340" y="87"/>
                      </a:lnTo>
                      <a:lnTo>
                        <a:pt x="330" y="92"/>
                      </a:lnTo>
                      <a:lnTo>
                        <a:pt x="336" y="83"/>
                      </a:lnTo>
                      <a:lnTo>
                        <a:pt x="344" y="72"/>
                      </a:lnTo>
                      <a:lnTo>
                        <a:pt x="354" y="61"/>
                      </a:lnTo>
                      <a:lnTo>
                        <a:pt x="365" y="49"/>
                      </a:lnTo>
                      <a:lnTo>
                        <a:pt x="375" y="38"/>
                      </a:lnTo>
                      <a:lnTo>
                        <a:pt x="386" y="26"/>
                      </a:lnTo>
                      <a:lnTo>
                        <a:pt x="397" y="15"/>
                      </a:lnTo>
                      <a:lnTo>
                        <a:pt x="407" y="4"/>
                      </a:lnTo>
                      <a:lnTo>
                        <a:pt x="399" y="4"/>
                      </a:lnTo>
                      <a:lnTo>
                        <a:pt x="390" y="5"/>
                      </a:lnTo>
                      <a:lnTo>
                        <a:pt x="380" y="6"/>
                      </a:lnTo>
                      <a:lnTo>
                        <a:pt x="370" y="9"/>
                      </a:lnTo>
                      <a:lnTo>
                        <a:pt x="359" y="13"/>
                      </a:lnTo>
                      <a:lnTo>
                        <a:pt x="348" y="17"/>
                      </a:lnTo>
                      <a:lnTo>
                        <a:pt x="337" y="21"/>
                      </a:lnTo>
                      <a:lnTo>
                        <a:pt x="326" y="26"/>
                      </a:lnTo>
                      <a:lnTo>
                        <a:pt x="315" y="31"/>
                      </a:lnTo>
                      <a:lnTo>
                        <a:pt x="303" y="37"/>
                      </a:lnTo>
                      <a:lnTo>
                        <a:pt x="293" y="42"/>
                      </a:lnTo>
                      <a:lnTo>
                        <a:pt x="281" y="48"/>
                      </a:lnTo>
                      <a:lnTo>
                        <a:pt x="270" y="54"/>
                      </a:lnTo>
                      <a:lnTo>
                        <a:pt x="260" y="60"/>
                      </a:lnTo>
                      <a:lnTo>
                        <a:pt x="251" y="65"/>
                      </a:lnTo>
                      <a:lnTo>
                        <a:pt x="242" y="71"/>
                      </a:lnTo>
                      <a:lnTo>
                        <a:pt x="246" y="62"/>
                      </a:lnTo>
                      <a:lnTo>
                        <a:pt x="251" y="54"/>
                      </a:lnTo>
                      <a:lnTo>
                        <a:pt x="257" y="46"/>
                      </a:lnTo>
                      <a:lnTo>
                        <a:pt x="263" y="39"/>
                      </a:lnTo>
                      <a:lnTo>
                        <a:pt x="270" y="31"/>
                      </a:lnTo>
                      <a:lnTo>
                        <a:pt x="277" y="24"/>
                      </a:lnTo>
                      <a:lnTo>
                        <a:pt x="284" y="17"/>
                      </a:lnTo>
                      <a:lnTo>
                        <a:pt x="292" y="9"/>
                      </a:lnTo>
                      <a:lnTo>
                        <a:pt x="269" y="12"/>
                      </a:lnTo>
                      <a:lnTo>
                        <a:pt x="248" y="18"/>
                      </a:lnTo>
                      <a:lnTo>
                        <a:pt x="227" y="28"/>
                      </a:lnTo>
                      <a:lnTo>
                        <a:pt x="207" y="41"/>
                      </a:lnTo>
                      <a:lnTo>
                        <a:pt x="188" y="58"/>
                      </a:lnTo>
                      <a:lnTo>
                        <a:pt x="170" y="80"/>
                      </a:lnTo>
                      <a:lnTo>
                        <a:pt x="153" y="103"/>
                      </a:lnTo>
                      <a:lnTo>
                        <a:pt x="135" y="129"/>
                      </a:lnTo>
                      <a:lnTo>
                        <a:pt x="152" y="53"/>
                      </a:lnTo>
                      <a:lnTo>
                        <a:pt x="134" y="64"/>
                      </a:lnTo>
                      <a:lnTo>
                        <a:pt x="120" y="76"/>
                      </a:lnTo>
                      <a:lnTo>
                        <a:pt x="108" y="91"/>
                      </a:lnTo>
                      <a:lnTo>
                        <a:pt x="98" y="105"/>
                      </a:lnTo>
                      <a:lnTo>
                        <a:pt x="91" y="120"/>
                      </a:lnTo>
                      <a:lnTo>
                        <a:pt x="86" y="135"/>
                      </a:lnTo>
                      <a:lnTo>
                        <a:pt x="84" y="150"/>
                      </a:lnTo>
                      <a:lnTo>
                        <a:pt x="84" y="162"/>
                      </a:lnTo>
                      <a:lnTo>
                        <a:pt x="80" y="162"/>
                      </a:lnTo>
                      <a:lnTo>
                        <a:pt x="74" y="161"/>
                      </a:lnTo>
                      <a:lnTo>
                        <a:pt x="68" y="161"/>
                      </a:lnTo>
                      <a:lnTo>
                        <a:pt x="62" y="159"/>
                      </a:lnTo>
                      <a:lnTo>
                        <a:pt x="57" y="156"/>
                      </a:lnTo>
                      <a:lnTo>
                        <a:pt x="53" y="150"/>
                      </a:lnTo>
                      <a:lnTo>
                        <a:pt x="51" y="141"/>
                      </a:lnTo>
                      <a:lnTo>
                        <a:pt x="51" y="128"/>
                      </a:lnTo>
                      <a:lnTo>
                        <a:pt x="34" y="151"/>
                      </a:lnTo>
                      <a:lnTo>
                        <a:pt x="21" y="173"/>
                      </a:lnTo>
                      <a:lnTo>
                        <a:pt x="11" y="194"/>
                      </a:lnTo>
                      <a:lnTo>
                        <a:pt x="3" y="217"/>
                      </a:lnTo>
                      <a:lnTo>
                        <a:pt x="0" y="237"/>
                      </a:lnTo>
                      <a:lnTo>
                        <a:pt x="0" y="257"/>
                      </a:lnTo>
                      <a:lnTo>
                        <a:pt x="3" y="275"/>
                      </a:lnTo>
                      <a:lnTo>
                        <a:pt x="9" y="293"/>
                      </a:lnTo>
                      <a:lnTo>
                        <a:pt x="17" y="309"/>
                      </a:lnTo>
                      <a:lnTo>
                        <a:pt x="27" y="322"/>
                      </a:lnTo>
                      <a:lnTo>
                        <a:pt x="39" y="333"/>
                      </a:lnTo>
                      <a:lnTo>
                        <a:pt x="53" y="341"/>
                      </a:lnTo>
                      <a:lnTo>
                        <a:pt x="69" y="347"/>
                      </a:lnTo>
                      <a:lnTo>
                        <a:pt x="87" y="349"/>
                      </a:lnTo>
                      <a:lnTo>
                        <a:pt x="105" y="348"/>
                      </a:lnTo>
                      <a:lnTo>
                        <a:pt x="124" y="344"/>
                      </a:lnTo>
                      <a:lnTo>
                        <a:pt x="117" y="356"/>
                      </a:lnTo>
                      <a:lnTo>
                        <a:pt x="110" y="369"/>
                      </a:lnTo>
                      <a:lnTo>
                        <a:pt x="103" y="383"/>
                      </a:lnTo>
                      <a:lnTo>
                        <a:pt x="97" y="398"/>
                      </a:lnTo>
                      <a:lnTo>
                        <a:pt x="92" y="414"/>
                      </a:lnTo>
                      <a:lnTo>
                        <a:pt x="89" y="430"/>
                      </a:lnTo>
                      <a:lnTo>
                        <a:pt x="89" y="446"/>
                      </a:lnTo>
                      <a:lnTo>
                        <a:pt x="90" y="461"/>
                      </a:lnTo>
                      <a:lnTo>
                        <a:pt x="95" y="476"/>
                      </a:lnTo>
                      <a:lnTo>
                        <a:pt x="104" y="491"/>
                      </a:lnTo>
                      <a:lnTo>
                        <a:pt x="116" y="503"/>
                      </a:lnTo>
                      <a:lnTo>
                        <a:pt x="132" y="514"/>
                      </a:lnTo>
                      <a:lnTo>
                        <a:pt x="155" y="522"/>
                      </a:lnTo>
                      <a:lnTo>
                        <a:pt x="181" y="529"/>
                      </a:lnTo>
                      <a:lnTo>
                        <a:pt x="214" y="532"/>
                      </a:lnTo>
                      <a:lnTo>
                        <a:pt x="253" y="533"/>
                      </a:lnTo>
                      <a:lnTo>
                        <a:pt x="248" y="522"/>
                      </a:lnTo>
                      <a:lnTo>
                        <a:pt x="240" y="509"/>
                      </a:lnTo>
                      <a:lnTo>
                        <a:pt x="232" y="496"/>
                      </a:lnTo>
                      <a:lnTo>
                        <a:pt x="227" y="484"/>
                      </a:lnTo>
                      <a:lnTo>
                        <a:pt x="239" y="485"/>
                      </a:lnTo>
                      <a:lnTo>
                        <a:pt x="252" y="488"/>
                      </a:lnTo>
                      <a:lnTo>
                        <a:pt x="265" y="490"/>
                      </a:lnTo>
                      <a:lnTo>
                        <a:pt x="278" y="491"/>
                      </a:lnTo>
                      <a:lnTo>
                        <a:pt x="292" y="491"/>
                      </a:lnTo>
                      <a:lnTo>
                        <a:pt x="304" y="490"/>
                      </a:lnTo>
                      <a:lnTo>
                        <a:pt x="315" y="488"/>
                      </a:lnTo>
                      <a:lnTo>
                        <a:pt x="325" y="482"/>
                      </a:lnTo>
                      <a:lnTo>
                        <a:pt x="277" y="449"/>
                      </a:lnTo>
                      <a:lnTo>
                        <a:pt x="293" y="445"/>
                      </a:lnTo>
                      <a:lnTo>
                        <a:pt x="308" y="440"/>
                      </a:lnTo>
                      <a:lnTo>
                        <a:pt x="322" y="435"/>
                      </a:lnTo>
                      <a:lnTo>
                        <a:pt x="336" y="430"/>
                      </a:lnTo>
                      <a:lnTo>
                        <a:pt x="348" y="424"/>
                      </a:lnTo>
                      <a:lnTo>
                        <a:pt x="361" y="417"/>
                      </a:lnTo>
                      <a:lnTo>
                        <a:pt x="372" y="411"/>
                      </a:lnTo>
                      <a:lnTo>
                        <a:pt x="383" y="405"/>
                      </a:lnTo>
                      <a:lnTo>
                        <a:pt x="393" y="399"/>
                      </a:lnTo>
                      <a:lnTo>
                        <a:pt x="402" y="392"/>
                      </a:lnTo>
                      <a:lnTo>
                        <a:pt x="410" y="386"/>
                      </a:lnTo>
                      <a:lnTo>
                        <a:pt x="418" y="379"/>
                      </a:lnTo>
                      <a:lnTo>
                        <a:pt x="425" y="372"/>
                      </a:lnTo>
                      <a:lnTo>
                        <a:pt x="433" y="366"/>
                      </a:lnTo>
                      <a:lnTo>
                        <a:pt x="438" y="359"/>
                      </a:lnTo>
                      <a:lnTo>
                        <a:pt x="443" y="352"/>
                      </a:lnTo>
                      <a:lnTo>
                        <a:pt x="435" y="355"/>
                      </a:lnTo>
                      <a:lnTo>
                        <a:pt x="425" y="358"/>
                      </a:lnTo>
                      <a:lnTo>
                        <a:pt x="416" y="362"/>
                      </a:lnTo>
                      <a:lnTo>
                        <a:pt x="408" y="365"/>
                      </a:lnTo>
                      <a:lnTo>
                        <a:pt x="399" y="368"/>
                      </a:lnTo>
                      <a:lnTo>
                        <a:pt x="391" y="370"/>
                      </a:lnTo>
                      <a:lnTo>
                        <a:pt x="383" y="371"/>
                      </a:lnTo>
                      <a:lnTo>
                        <a:pt x="375" y="370"/>
                      </a:lnTo>
                      <a:lnTo>
                        <a:pt x="392" y="357"/>
                      </a:lnTo>
                      <a:lnTo>
                        <a:pt x="411" y="341"/>
                      </a:lnTo>
                      <a:lnTo>
                        <a:pt x="432" y="325"/>
                      </a:lnTo>
                      <a:lnTo>
                        <a:pt x="451" y="307"/>
                      </a:lnTo>
                      <a:lnTo>
                        <a:pt x="469" y="289"/>
                      </a:lnTo>
                      <a:lnTo>
                        <a:pt x="485" y="270"/>
                      </a:lnTo>
                      <a:lnTo>
                        <a:pt x="499" y="252"/>
                      </a:lnTo>
                      <a:lnTo>
                        <a:pt x="509" y="235"/>
                      </a:lnTo>
                      <a:lnTo>
                        <a:pt x="496" y="240"/>
                      </a:lnTo>
                      <a:lnTo>
                        <a:pt x="482" y="245"/>
                      </a:lnTo>
                      <a:lnTo>
                        <a:pt x="469" y="250"/>
                      </a:lnTo>
                      <a:lnTo>
                        <a:pt x="455" y="254"/>
                      </a:lnTo>
                      <a:lnTo>
                        <a:pt x="442" y="258"/>
                      </a:lnTo>
                      <a:lnTo>
                        <a:pt x="430" y="262"/>
                      </a:lnTo>
                      <a:lnTo>
                        <a:pt x="418" y="264"/>
                      </a:lnTo>
                      <a:lnTo>
                        <a:pt x="408" y="266"/>
                      </a:lnTo>
                      <a:lnTo>
                        <a:pt x="425" y="249"/>
                      </a:lnTo>
                      <a:lnTo>
                        <a:pt x="447" y="230"/>
                      </a:lnTo>
                      <a:lnTo>
                        <a:pt x="469" y="208"/>
                      </a:lnTo>
                      <a:lnTo>
                        <a:pt x="492" y="186"/>
                      </a:lnTo>
                      <a:lnTo>
                        <a:pt x="514" y="165"/>
                      </a:lnTo>
                      <a:lnTo>
                        <a:pt x="532" y="143"/>
                      </a:lnTo>
                      <a:lnTo>
                        <a:pt x="545" y="124"/>
                      </a:lnTo>
                      <a:lnTo>
                        <a:pt x="553" y="108"/>
                      </a:lnTo>
                      <a:lnTo>
                        <a:pt x="544" y="114"/>
                      </a:lnTo>
                      <a:lnTo>
                        <a:pt x="534" y="121"/>
                      </a:lnTo>
                      <a:lnTo>
                        <a:pt x="524" y="128"/>
                      </a:lnTo>
                      <a:lnTo>
                        <a:pt x="515" y="134"/>
                      </a:lnTo>
                      <a:lnTo>
                        <a:pt x="505" y="139"/>
                      </a:lnTo>
                      <a:lnTo>
                        <a:pt x="495" y="143"/>
                      </a:lnTo>
                      <a:lnTo>
                        <a:pt x="487" y="145"/>
                      </a:lnTo>
                      <a:lnTo>
                        <a:pt x="479" y="145"/>
                      </a:lnTo>
                      <a:lnTo>
                        <a:pt x="504" y="117"/>
                      </a:lnTo>
                      <a:lnTo>
                        <a:pt x="523" y="92"/>
                      </a:lnTo>
                      <a:lnTo>
                        <a:pt x="539" y="69"/>
                      </a:lnTo>
                      <a:lnTo>
                        <a:pt x="552" y="51"/>
                      </a:lnTo>
                      <a:lnTo>
                        <a:pt x="563" y="36"/>
                      </a:lnTo>
                      <a:lnTo>
                        <a:pt x="576" y="25"/>
                      </a:lnTo>
                      <a:lnTo>
                        <a:pt x="588" y="18"/>
                      </a:lnTo>
                      <a:lnTo>
                        <a:pt x="602" y="15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9" name="Freeform 156"/>
                <p:cNvSpPr>
                  <a:spLocks noChangeAspect="1"/>
                </p:cNvSpPr>
                <p:nvPr/>
              </p:nvSpPr>
              <p:spPr bwMode="auto">
                <a:xfrm>
                  <a:off x="5135" y="719"/>
                  <a:ext cx="202" cy="206"/>
                </a:xfrm>
                <a:custGeom>
                  <a:avLst/>
                  <a:gdLst>
                    <a:gd name="T0" fmla="*/ 16 w 406"/>
                    <a:gd name="T1" fmla="*/ 144 h 412"/>
                    <a:gd name="T2" fmla="*/ 25 w 406"/>
                    <a:gd name="T3" fmla="*/ 135 h 412"/>
                    <a:gd name="T4" fmla="*/ 38 w 406"/>
                    <a:gd name="T5" fmla="*/ 158 h 412"/>
                    <a:gd name="T6" fmla="*/ 64 w 406"/>
                    <a:gd name="T7" fmla="*/ 206 h 412"/>
                    <a:gd name="T8" fmla="*/ 57 w 406"/>
                    <a:gd name="T9" fmla="*/ 185 h 412"/>
                    <a:gd name="T10" fmla="*/ 40 w 406"/>
                    <a:gd name="T11" fmla="*/ 136 h 412"/>
                    <a:gd name="T12" fmla="*/ 44 w 406"/>
                    <a:gd name="T13" fmla="*/ 121 h 412"/>
                    <a:gd name="T14" fmla="*/ 52 w 406"/>
                    <a:gd name="T15" fmla="*/ 115 h 412"/>
                    <a:gd name="T16" fmla="*/ 69 w 406"/>
                    <a:gd name="T17" fmla="*/ 141 h 412"/>
                    <a:gd name="T18" fmla="*/ 111 w 406"/>
                    <a:gd name="T19" fmla="*/ 171 h 412"/>
                    <a:gd name="T20" fmla="*/ 88 w 406"/>
                    <a:gd name="T21" fmla="*/ 155 h 412"/>
                    <a:gd name="T22" fmla="*/ 65 w 406"/>
                    <a:gd name="T23" fmla="*/ 117 h 412"/>
                    <a:gd name="T24" fmla="*/ 70 w 406"/>
                    <a:gd name="T25" fmla="*/ 104 h 412"/>
                    <a:gd name="T26" fmla="*/ 78 w 406"/>
                    <a:gd name="T27" fmla="*/ 98 h 412"/>
                    <a:gd name="T28" fmla="*/ 93 w 406"/>
                    <a:gd name="T29" fmla="*/ 114 h 412"/>
                    <a:gd name="T30" fmla="*/ 138 w 406"/>
                    <a:gd name="T31" fmla="*/ 127 h 412"/>
                    <a:gd name="T32" fmla="*/ 133 w 406"/>
                    <a:gd name="T33" fmla="*/ 125 h 412"/>
                    <a:gd name="T34" fmla="*/ 95 w 406"/>
                    <a:gd name="T35" fmla="*/ 107 h 412"/>
                    <a:gd name="T36" fmla="*/ 96 w 406"/>
                    <a:gd name="T37" fmla="*/ 88 h 412"/>
                    <a:gd name="T38" fmla="*/ 114 w 406"/>
                    <a:gd name="T39" fmla="*/ 88 h 412"/>
                    <a:gd name="T40" fmla="*/ 141 w 406"/>
                    <a:gd name="T41" fmla="*/ 83 h 412"/>
                    <a:gd name="T42" fmla="*/ 171 w 406"/>
                    <a:gd name="T43" fmla="*/ 69 h 412"/>
                    <a:gd name="T44" fmla="*/ 150 w 406"/>
                    <a:gd name="T45" fmla="*/ 76 h 412"/>
                    <a:gd name="T46" fmla="*/ 106 w 406"/>
                    <a:gd name="T47" fmla="*/ 85 h 412"/>
                    <a:gd name="T48" fmla="*/ 109 w 406"/>
                    <a:gd name="T49" fmla="*/ 74 h 412"/>
                    <a:gd name="T50" fmla="*/ 138 w 406"/>
                    <a:gd name="T51" fmla="*/ 53 h 412"/>
                    <a:gd name="T52" fmla="*/ 172 w 406"/>
                    <a:gd name="T53" fmla="*/ 27 h 412"/>
                    <a:gd name="T54" fmla="*/ 198 w 406"/>
                    <a:gd name="T55" fmla="*/ 4 h 412"/>
                    <a:gd name="T56" fmla="*/ 184 w 406"/>
                    <a:gd name="T57" fmla="*/ 12 h 412"/>
                    <a:gd name="T58" fmla="*/ 153 w 406"/>
                    <a:gd name="T59" fmla="*/ 35 h 412"/>
                    <a:gd name="T60" fmla="*/ 122 w 406"/>
                    <a:gd name="T61" fmla="*/ 57 h 412"/>
                    <a:gd name="T62" fmla="*/ 102 w 406"/>
                    <a:gd name="T63" fmla="*/ 72 h 412"/>
                    <a:gd name="T64" fmla="*/ 111 w 406"/>
                    <a:gd name="T65" fmla="*/ 53 h 412"/>
                    <a:gd name="T66" fmla="*/ 141 w 406"/>
                    <a:gd name="T67" fmla="*/ 18 h 412"/>
                    <a:gd name="T68" fmla="*/ 112 w 406"/>
                    <a:gd name="T69" fmla="*/ 44 h 412"/>
                    <a:gd name="T70" fmla="*/ 88 w 406"/>
                    <a:gd name="T71" fmla="*/ 82 h 412"/>
                    <a:gd name="T72" fmla="*/ 82 w 406"/>
                    <a:gd name="T73" fmla="*/ 53 h 412"/>
                    <a:gd name="T74" fmla="*/ 106 w 406"/>
                    <a:gd name="T75" fmla="*/ 15 h 412"/>
                    <a:gd name="T76" fmla="*/ 75 w 406"/>
                    <a:gd name="T77" fmla="*/ 54 h 412"/>
                    <a:gd name="T78" fmla="*/ 76 w 406"/>
                    <a:gd name="T79" fmla="*/ 88 h 412"/>
                    <a:gd name="T80" fmla="*/ 71 w 406"/>
                    <a:gd name="T81" fmla="*/ 97 h 412"/>
                    <a:gd name="T82" fmla="*/ 61 w 406"/>
                    <a:gd name="T83" fmla="*/ 104 h 412"/>
                    <a:gd name="T84" fmla="*/ 46 w 406"/>
                    <a:gd name="T85" fmla="*/ 83 h 412"/>
                    <a:gd name="T86" fmla="*/ 47 w 406"/>
                    <a:gd name="T87" fmla="*/ 30 h 412"/>
                    <a:gd name="T88" fmla="*/ 34 w 406"/>
                    <a:gd name="T89" fmla="*/ 57 h 412"/>
                    <a:gd name="T90" fmla="*/ 49 w 406"/>
                    <a:gd name="T91" fmla="*/ 107 h 412"/>
                    <a:gd name="T92" fmla="*/ 46 w 406"/>
                    <a:gd name="T93" fmla="*/ 116 h 412"/>
                    <a:gd name="T94" fmla="*/ 38 w 406"/>
                    <a:gd name="T95" fmla="*/ 123 h 412"/>
                    <a:gd name="T96" fmla="*/ 17 w 406"/>
                    <a:gd name="T97" fmla="*/ 103 h 412"/>
                    <a:gd name="T98" fmla="*/ 4 w 406"/>
                    <a:gd name="T99" fmla="*/ 67 h 412"/>
                    <a:gd name="T100" fmla="*/ 4 w 406"/>
                    <a:gd name="T101" fmla="*/ 91 h 412"/>
                    <a:gd name="T102" fmla="*/ 26 w 406"/>
                    <a:gd name="T103" fmla="*/ 128 h 412"/>
                    <a:gd name="T104" fmla="*/ 20 w 406"/>
                    <a:gd name="T105" fmla="*/ 140 h 412"/>
                    <a:gd name="T106" fmla="*/ 9 w 406"/>
                    <a:gd name="T107" fmla="*/ 148 h 412"/>
                    <a:gd name="T108" fmla="*/ 7 w 406"/>
                    <a:gd name="T109" fmla="*/ 149 h 4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06" h="412">
                      <a:moveTo>
                        <a:pt x="15" y="304"/>
                      </a:moveTo>
                      <a:lnTo>
                        <a:pt x="21" y="299"/>
                      </a:lnTo>
                      <a:lnTo>
                        <a:pt x="26" y="293"/>
                      </a:lnTo>
                      <a:lnTo>
                        <a:pt x="32" y="288"/>
                      </a:lnTo>
                      <a:lnTo>
                        <a:pt x="36" y="283"/>
                      </a:lnTo>
                      <a:lnTo>
                        <a:pt x="40" y="278"/>
                      </a:lnTo>
                      <a:lnTo>
                        <a:pt x="45" y="273"/>
                      </a:lnTo>
                      <a:lnTo>
                        <a:pt x="50" y="270"/>
                      </a:lnTo>
                      <a:lnTo>
                        <a:pt x="56" y="268"/>
                      </a:lnTo>
                      <a:lnTo>
                        <a:pt x="63" y="274"/>
                      </a:lnTo>
                      <a:lnTo>
                        <a:pt x="70" y="291"/>
                      </a:lnTo>
                      <a:lnTo>
                        <a:pt x="77" y="316"/>
                      </a:lnTo>
                      <a:lnTo>
                        <a:pt x="86" y="346"/>
                      </a:lnTo>
                      <a:lnTo>
                        <a:pt x="99" y="374"/>
                      </a:lnTo>
                      <a:lnTo>
                        <a:pt x="112" y="398"/>
                      </a:lnTo>
                      <a:lnTo>
                        <a:pt x="129" y="412"/>
                      </a:lnTo>
                      <a:lnTo>
                        <a:pt x="150" y="412"/>
                      </a:lnTo>
                      <a:lnTo>
                        <a:pt x="136" y="406"/>
                      </a:lnTo>
                      <a:lnTo>
                        <a:pt x="124" y="391"/>
                      </a:lnTo>
                      <a:lnTo>
                        <a:pt x="114" y="370"/>
                      </a:lnTo>
                      <a:lnTo>
                        <a:pt x="104" y="346"/>
                      </a:lnTo>
                      <a:lnTo>
                        <a:pt x="95" y="321"/>
                      </a:lnTo>
                      <a:lnTo>
                        <a:pt x="88" y="295"/>
                      </a:lnTo>
                      <a:lnTo>
                        <a:pt x="81" y="272"/>
                      </a:lnTo>
                      <a:lnTo>
                        <a:pt x="76" y="253"/>
                      </a:lnTo>
                      <a:lnTo>
                        <a:pt x="80" y="249"/>
                      </a:lnTo>
                      <a:lnTo>
                        <a:pt x="84" y="246"/>
                      </a:lnTo>
                      <a:lnTo>
                        <a:pt x="88" y="242"/>
                      </a:lnTo>
                      <a:lnTo>
                        <a:pt x="92" y="239"/>
                      </a:lnTo>
                      <a:lnTo>
                        <a:pt x="96" y="236"/>
                      </a:lnTo>
                      <a:lnTo>
                        <a:pt x="101" y="233"/>
                      </a:lnTo>
                      <a:lnTo>
                        <a:pt x="105" y="230"/>
                      </a:lnTo>
                      <a:lnTo>
                        <a:pt x="108" y="228"/>
                      </a:lnTo>
                      <a:lnTo>
                        <a:pt x="116" y="239"/>
                      </a:lnTo>
                      <a:lnTo>
                        <a:pt x="126" y="259"/>
                      </a:lnTo>
                      <a:lnTo>
                        <a:pt x="139" y="282"/>
                      </a:lnTo>
                      <a:lnTo>
                        <a:pt x="155" y="306"/>
                      </a:lnTo>
                      <a:lnTo>
                        <a:pt x="175" y="327"/>
                      </a:lnTo>
                      <a:lnTo>
                        <a:pt x="198" y="339"/>
                      </a:lnTo>
                      <a:lnTo>
                        <a:pt x="224" y="341"/>
                      </a:lnTo>
                      <a:lnTo>
                        <a:pt x="254" y="327"/>
                      </a:lnTo>
                      <a:lnTo>
                        <a:pt x="222" y="330"/>
                      </a:lnTo>
                      <a:lnTo>
                        <a:pt x="197" y="325"/>
                      </a:lnTo>
                      <a:lnTo>
                        <a:pt x="177" y="310"/>
                      </a:lnTo>
                      <a:lnTo>
                        <a:pt x="160" y="293"/>
                      </a:lnTo>
                      <a:lnTo>
                        <a:pt x="147" y="272"/>
                      </a:lnTo>
                      <a:lnTo>
                        <a:pt x="138" y="252"/>
                      </a:lnTo>
                      <a:lnTo>
                        <a:pt x="130" y="233"/>
                      </a:lnTo>
                      <a:lnTo>
                        <a:pt x="123" y="220"/>
                      </a:lnTo>
                      <a:lnTo>
                        <a:pt x="129" y="215"/>
                      </a:lnTo>
                      <a:lnTo>
                        <a:pt x="135" y="211"/>
                      </a:lnTo>
                      <a:lnTo>
                        <a:pt x="140" y="208"/>
                      </a:lnTo>
                      <a:lnTo>
                        <a:pt x="144" y="204"/>
                      </a:lnTo>
                      <a:lnTo>
                        <a:pt x="148" y="201"/>
                      </a:lnTo>
                      <a:lnTo>
                        <a:pt x="152" y="198"/>
                      </a:lnTo>
                      <a:lnTo>
                        <a:pt x="156" y="195"/>
                      </a:lnTo>
                      <a:lnTo>
                        <a:pt x="160" y="192"/>
                      </a:lnTo>
                      <a:lnTo>
                        <a:pt x="166" y="199"/>
                      </a:lnTo>
                      <a:lnTo>
                        <a:pt x="176" y="212"/>
                      </a:lnTo>
                      <a:lnTo>
                        <a:pt x="187" y="227"/>
                      </a:lnTo>
                      <a:lnTo>
                        <a:pt x="202" y="243"/>
                      </a:lnTo>
                      <a:lnTo>
                        <a:pt x="221" y="255"/>
                      </a:lnTo>
                      <a:lnTo>
                        <a:pt x="247" y="260"/>
                      </a:lnTo>
                      <a:lnTo>
                        <a:pt x="277" y="254"/>
                      </a:lnTo>
                      <a:lnTo>
                        <a:pt x="315" y="234"/>
                      </a:lnTo>
                      <a:lnTo>
                        <a:pt x="302" y="239"/>
                      </a:lnTo>
                      <a:lnTo>
                        <a:pt x="286" y="245"/>
                      </a:lnTo>
                      <a:lnTo>
                        <a:pt x="267" y="250"/>
                      </a:lnTo>
                      <a:lnTo>
                        <a:pt x="247" y="252"/>
                      </a:lnTo>
                      <a:lnTo>
                        <a:pt x="226" y="247"/>
                      </a:lnTo>
                      <a:lnTo>
                        <a:pt x="207" y="235"/>
                      </a:lnTo>
                      <a:lnTo>
                        <a:pt x="190" y="213"/>
                      </a:lnTo>
                      <a:lnTo>
                        <a:pt x="177" y="179"/>
                      </a:lnTo>
                      <a:lnTo>
                        <a:pt x="180" y="177"/>
                      </a:lnTo>
                      <a:lnTo>
                        <a:pt x="185" y="177"/>
                      </a:lnTo>
                      <a:lnTo>
                        <a:pt x="192" y="176"/>
                      </a:lnTo>
                      <a:lnTo>
                        <a:pt x="200" y="176"/>
                      </a:lnTo>
                      <a:lnTo>
                        <a:pt x="209" y="176"/>
                      </a:lnTo>
                      <a:lnTo>
                        <a:pt x="219" y="176"/>
                      </a:lnTo>
                      <a:lnTo>
                        <a:pt x="230" y="175"/>
                      </a:lnTo>
                      <a:lnTo>
                        <a:pt x="243" y="174"/>
                      </a:lnTo>
                      <a:lnTo>
                        <a:pt x="256" y="172"/>
                      </a:lnTo>
                      <a:lnTo>
                        <a:pt x="269" y="170"/>
                      </a:lnTo>
                      <a:lnTo>
                        <a:pt x="283" y="166"/>
                      </a:lnTo>
                      <a:lnTo>
                        <a:pt x="298" y="162"/>
                      </a:lnTo>
                      <a:lnTo>
                        <a:pt x="313" y="155"/>
                      </a:lnTo>
                      <a:lnTo>
                        <a:pt x="328" y="148"/>
                      </a:lnTo>
                      <a:lnTo>
                        <a:pt x="343" y="138"/>
                      </a:lnTo>
                      <a:lnTo>
                        <a:pt x="358" y="127"/>
                      </a:lnTo>
                      <a:lnTo>
                        <a:pt x="344" y="134"/>
                      </a:lnTo>
                      <a:lnTo>
                        <a:pt x="325" y="142"/>
                      </a:lnTo>
                      <a:lnTo>
                        <a:pt x="302" y="152"/>
                      </a:lnTo>
                      <a:lnTo>
                        <a:pt x="278" y="160"/>
                      </a:lnTo>
                      <a:lnTo>
                        <a:pt x="254" y="167"/>
                      </a:lnTo>
                      <a:lnTo>
                        <a:pt x="231" y="170"/>
                      </a:lnTo>
                      <a:lnTo>
                        <a:pt x="213" y="169"/>
                      </a:lnTo>
                      <a:lnTo>
                        <a:pt x="199" y="163"/>
                      </a:lnTo>
                      <a:lnTo>
                        <a:pt x="203" y="160"/>
                      </a:lnTo>
                      <a:lnTo>
                        <a:pt x="210" y="155"/>
                      </a:lnTo>
                      <a:lnTo>
                        <a:pt x="220" y="148"/>
                      </a:lnTo>
                      <a:lnTo>
                        <a:pt x="232" y="139"/>
                      </a:lnTo>
                      <a:lnTo>
                        <a:pt x="246" y="129"/>
                      </a:lnTo>
                      <a:lnTo>
                        <a:pt x="261" y="118"/>
                      </a:lnTo>
                      <a:lnTo>
                        <a:pt x="277" y="105"/>
                      </a:lnTo>
                      <a:lnTo>
                        <a:pt x="294" y="93"/>
                      </a:lnTo>
                      <a:lnTo>
                        <a:pt x="312" y="80"/>
                      </a:lnTo>
                      <a:lnTo>
                        <a:pt x="329" y="67"/>
                      </a:lnTo>
                      <a:lnTo>
                        <a:pt x="345" y="54"/>
                      </a:lnTo>
                      <a:lnTo>
                        <a:pt x="361" y="41"/>
                      </a:lnTo>
                      <a:lnTo>
                        <a:pt x="375" y="29"/>
                      </a:lnTo>
                      <a:lnTo>
                        <a:pt x="388" y="18"/>
                      </a:lnTo>
                      <a:lnTo>
                        <a:pt x="398" y="8"/>
                      </a:lnTo>
                      <a:lnTo>
                        <a:pt x="406" y="0"/>
                      </a:lnTo>
                      <a:lnTo>
                        <a:pt x="396" y="6"/>
                      </a:lnTo>
                      <a:lnTo>
                        <a:pt x="384" y="14"/>
                      </a:lnTo>
                      <a:lnTo>
                        <a:pt x="370" y="24"/>
                      </a:lnTo>
                      <a:lnTo>
                        <a:pt x="355" y="34"/>
                      </a:lnTo>
                      <a:lnTo>
                        <a:pt x="340" y="45"/>
                      </a:lnTo>
                      <a:lnTo>
                        <a:pt x="324" y="57"/>
                      </a:lnTo>
                      <a:lnTo>
                        <a:pt x="307" y="69"/>
                      </a:lnTo>
                      <a:lnTo>
                        <a:pt x="291" y="81"/>
                      </a:lnTo>
                      <a:lnTo>
                        <a:pt x="275" y="93"/>
                      </a:lnTo>
                      <a:lnTo>
                        <a:pt x="260" y="104"/>
                      </a:lnTo>
                      <a:lnTo>
                        <a:pt x="246" y="114"/>
                      </a:lnTo>
                      <a:lnTo>
                        <a:pt x="233" y="124"/>
                      </a:lnTo>
                      <a:lnTo>
                        <a:pt x="222" y="132"/>
                      </a:lnTo>
                      <a:lnTo>
                        <a:pt x="213" y="139"/>
                      </a:lnTo>
                      <a:lnTo>
                        <a:pt x="206" y="144"/>
                      </a:lnTo>
                      <a:lnTo>
                        <a:pt x="202" y="147"/>
                      </a:lnTo>
                      <a:lnTo>
                        <a:pt x="203" y="137"/>
                      </a:lnTo>
                      <a:lnTo>
                        <a:pt x="211" y="123"/>
                      </a:lnTo>
                      <a:lnTo>
                        <a:pt x="223" y="105"/>
                      </a:lnTo>
                      <a:lnTo>
                        <a:pt x="239" y="87"/>
                      </a:lnTo>
                      <a:lnTo>
                        <a:pt x="255" y="68"/>
                      </a:lnTo>
                      <a:lnTo>
                        <a:pt x="271" y="51"/>
                      </a:lnTo>
                      <a:lnTo>
                        <a:pt x="284" y="35"/>
                      </a:lnTo>
                      <a:lnTo>
                        <a:pt x="295" y="24"/>
                      </a:lnTo>
                      <a:lnTo>
                        <a:pt x="268" y="42"/>
                      </a:lnTo>
                      <a:lnTo>
                        <a:pt x="245" y="64"/>
                      </a:lnTo>
                      <a:lnTo>
                        <a:pt x="225" y="87"/>
                      </a:lnTo>
                      <a:lnTo>
                        <a:pt x="209" y="110"/>
                      </a:lnTo>
                      <a:lnTo>
                        <a:pt x="196" y="132"/>
                      </a:lnTo>
                      <a:lnTo>
                        <a:pt x="185" y="150"/>
                      </a:lnTo>
                      <a:lnTo>
                        <a:pt x="177" y="164"/>
                      </a:lnTo>
                      <a:lnTo>
                        <a:pt x="171" y="171"/>
                      </a:lnTo>
                      <a:lnTo>
                        <a:pt x="160" y="150"/>
                      </a:lnTo>
                      <a:lnTo>
                        <a:pt x="159" y="128"/>
                      </a:lnTo>
                      <a:lnTo>
                        <a:pt x="164" y="105"/>
                      </a:lnTo>
                      <a:lnTo>
                        <a:pt x="176" y="83"/>
                      </a:lnTo>
                      <a:lnTo>
                        <a:pt x="189" y="63"/>
                      </a:lnTo>
                      <a:lnTo>
                        <a:pt x="202" y="44"/>
                      </a:lnTo>
                      <a:lnTo>
                        <a:pt x="214" y="30"/>
                      </a:lnTo>
                      <a:lnTo>
                        <a:pt x="223" y="19"/>
                      </a:lnTo>
                      <a:lnTo>
                        <a:pt x="188" y="52"/>
                      </a:lnTo>
                      <a:lnTo>
                        <a:pt x="165" y="81"/>
                      </a:lnTo>
                      <a:lnTo>
                        <a:pt x="151" y="107"/>
                      </a:lnTo>
                      <a:lnTo>
                        <a:pt x="146" y="130"/>
                      </a:lnTo>
                      <a:lnTo>
                        <a:pt x="145" y="148"/>
                      </a:lnTo>
                      <a:lnTo>
                        <a:pt x="148" y="164"/>
                      </a:lnTo>
                      <a:lnTo>
                        <a:pt x="152" y="175"/>
                      </a:lnTo>
                      <a:lnTo>
                        <a:pt x="154" y="184"/>
                      </a:lnTo>
                      <a:lnTo>
                        <a:pt x="150" y="187"/>
                      </a:lnTo>
                      <a:lnTo>
                        <a:pt x="146" y="190"/>
                      </a:lnTo>
                      <a:lnTo>
                        <a:pt x="142" y="193"/>
                      </a:lnTo>
                      <a:lnTo>
                        <a:pt x="138" y="196"/>
                      </a:lnTo>
                      <a:lnTo>
                        <a:pt x="134" y="200"/>
                      </a:lnTo>
                      <a:lnTo>
                        <a:pt x="129" y="203"/>
                      </a:lnTo>
                      <a:lnTo>
                        <a:pt x="123" y="207"/>
                      </a:lnTo>
                      <a:lnTo>
                        <a:pt x="117" y="212"/>
                      </a:lnTo>
                      <a:lnTo>
                        <a:pt x="109" y="201"/>
                      </a:lnTo>
                      <a:lnTo>
                        <a:pt x="100" y="185"/>
                      </a:lnTo>
                      <a:lnTo>
                        <a:pt x="92" y="165"/>
                      </a:lnTo>
                      <a:lnTo>
                        <a:pt x="86" y="142"/>
                      </a:lnTo>
                      <a:lnTo>
                        <a:pt x="84" y="117"/>
                      </a:lnTo>
                      <a:lnTo>
                        <a:pt x="86" y="88"/>
                      </a:lnTo>
                      <a:lnTo>
                        <a:pt x="94" y="59"/>
                      </a:lnTo>
                      <a:lnTo>
                        <a:pt x="109" y="28"/>
                      </a:lnTo>
                      <a:lnTo>
                        <a:pt x="84" y="55"/>
                      </a:lnTo>
                      <a:lnTo>
                        <a:pt x="72" y="83"/>
                      </a:lnTo>
                      <a:lnTo>
                        <a:pt x="69" y="113"/>
                      </a:lnTo>
                      <a:lnTo>
                        <a:pt x="73" y="143"/>
                      </a:lnTo>
                      <a:lnTo>
                        <a:pt x="80" y="170"/>
                      </a:lnTo>
                      <a:lnTo>
                        <a:pt x="90" y="194"/>
                      </a:lnTo>
                      <a:lnTo>
                        <a:pt x="99" y="213"/>
                      </a:lnTo>
                      <a:lnTo>
                        <a:pt x="105" y="224"/>
                      </a:lnTo>
                      <a:lnTo>
                        <a:pt x="102" y="226"/>
                      </a:lnTo>
                      <a:lnTo>
                        <a:pt x="98" y="229"/>
                      </a:lnTo>
                      <a:lnTo>
                        <a:pt x="93" y="232"/>
                      </a:lnTo>
                      <a:lnTo>
                        <a:pt x="89" y="236"/>
                      </a:lnTo>
                      <a:lnTo>
                        <a:pt x="85" y="239"/>
                      </a:lnTo>
                      <a:lnTo>
                        <a:pt x="81" y="242"/>
                      </a:lnTo>
                      <a:lnTo>
                        <a:pt x="77" y="245"/>
                      </a:lnTo>
                      <a:lnTo>
                        <a:pt x="73" y="248"/>
                      </a:lnTo>
                      <a:lnTo>
                        <a:pt x="59" y="237"/>
                      </a:lnTo>
                      <a:lnTo>
                        <a:pt x="47" y="223"/>
                      </a:lnTo>
                      <a:lnTo>
                        <a:pt x="35" y="206"/>
                      </a:lnTo>
                      <a:lnTo>
                        <a:pt x="24" y="188"/>
                      </a:lnTo>
                      <a:lnTo>
                        <a:pt x="16" y="169"/>
                      </a:lnTo>
                      <a:lnTo>
                        <a:pt x="10" y="150"/>
                      </a:lnTo>
                      <a:lnTo>
                        <a:pt x="8" y="133"/>
                      </a:lnTo>
                      <a:lnTo>
                        <a:pt x="8" y="117"/>
                      </a:lnTo>
                      <a:lnTo>
                        <a:pt x="0" y="138"/>
                      </a:lnTo>
                      <a:lnTo>
                        <a:pt x="1" y="160"/>
                      </a:lnTo>
                      <a:lnTo>
                        <a:pt x="8" y="182"/>
                      </a:lnTo>
                      <a:lnTo>
                        <a:pt x="20" y="204"/>
                      </a:lnTo>
                      <a:lnTo>
                        <a:pt x="34" y="224"/>
                      </a:lnTo>
                      <a:lnTo>
                        <a:pt x="45" y="241"/>
                      </a:lnTo>
                      <a:lnTo>
                        <a:pt x="52" y="255"/>
                      </a:lnTo>
                      <a:lnTo>
                        <a:pt x="53" y="264"/>
                      </a:lnTo>
                      <a:lnTo>
                        <a:pt x="49" y="270"/>
                      </a:lnTo>
                      <a:lnTo>
                        <a:pt x="45" y="275"/>
                      </a:lnTo>
                      <a:lnTo>
                        <a:pt x="41" y="279"/>
                      </a:lnTo>
                      <a:lnTo>
                        <a:pt x="36" y="283"/>
                      </a:lnTo>
                      <a:lnTo>
                        <a:pt x="31" y="287"/>
                      </a:lnTo>
                      <a:lnTo>
                        <a:pt x="25" y="291"/>
                      </a:lnTo>
                      <a:lnTo>
                        <a:pt x="19" y="295"/>
                      </a:lnTo>
                      <a:lnTo>
                        <a:pt x="12" y="300"/>
                      </a:lnTo>
                      <a:lnTo>
                        <a:pt x="12" y="299"/>
                      </a:lnTo>
                      <a:lnTo>
                        <a:pt x="14" y="297"/>
                      </a:lnTo>
                      <a:lnTo>
                        <a:pt x="15" y="298"/>
                      </a:lnTo>
                      <a:lnTo>
                        <a:pt x="15" y="30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0" name="Freeform 157"/>
                <p:cNvSpPr>
                  <a:spLocks noChangeAspect="1"/>
                </p:cNvSpPr>
                <p:nvPr/>
              </p:nvSpPr>
              <p:spPr bwMode="auto">
                <a:xfrm>
                  <a:off x="4796" y="732"/>
                  <a:ext cx="331" cy="357"/>
                </a:xfrm>
                <a:custGeom>
                  <a:avLst/>
                  <a:gdLst>
                    <a:gd name="T0" fmla="*/ 116 w 662"/>
                    <a:gd name="T1" fmla="*/ 35 h 714"/>
                    <a:gd name="T2" fmla="*/ 107 w 662"/>
                    <a:gd name="T3" fmla="*/ 41 h 714"/>
                    <a:gd name="T4" fmla="*/ 98 w 662"/>
                    <a:gd name="T5" fmla="*/ 48 h 714"/>
                    <a:gd name="T6" fmla="*/ 90 w 662"/>
                    <a:gd name="T7" fmla="*/ 54 h 714"/>
                    <a:gd name="T8" fmla="*/ 84 w 662"/>
                    <a:gd name="T9" fmla="*/ 56 h 714"/>
                    <a:gd name="T10" fmla="*/ 75 w 662"/>
                    <a:gd name="T11" fmla="*/ 59 h 714"/>
                    <a:gd name="T12" fmla="*/ 63 w 662"/>
                    <a:gd name="T13" fmla="*/ 64 h 714"/>
                    <a:gd name="T14" fmla="*/ 50 w 662"/>
                    <a:gd name="T15" fmla="*/ 71 h 714"/>
                    <a:gd name="T16" fmla="*/ 36 w 662"/>
                    <a:gd name="T17" fmla="*/ 81 h 714"/>
                    <a:gd name="T18" fmla="*/ 23 w 662"/>
                    <a:gd name="T19" fmla="*/ 90 h 714"/>
                    <a:gd name="T20" fmla="*/ 13 w 662"/>
                    <a:gd name="T21" fmla="*/ 101 h 714"/>
                    <a:gd name="T22" fmla="*/ 7 w 662"/>
                    <a:gd name="T23" fmla="*/ 112 h 714"/>
                    <a:gd name="T24" fmla="*/ 2 w 662"/>
                    <a:gd name="T25" fmla="*/ 132 h 714"/>
                    <a:gd name="T26" fmla="*/ 0 w 662"/>
                    <a:gd name="T27" fmla="*/ 168 h 714"/>
                    <a:gd name="T28" fmla="*/ 10 w 662"/>
                    <a:gd name="T29" fmla="*/ 209 h 714"/>
                    <a:gd name="T30" fmla="*/ 40 w 662"/>
                    <a:gd name="T31" fmla="*/ 251 h 714"/>
                    <a:gd name="T32" fmla="*/ 78 w 662"/>
                    <a:gd name="T33" fmla="*/ 277 h 714"/>
                    <a:gd name="T34" fmla="*/ 102 w 662"/>
                    <a:gd name="T35" fmla="*/ 292 h 714"/>
                    <a:gd name="T36" fmla="*/ 123 w 662"/>
                    <a:gd name="T37" fmla="*/ 303 h 714"/>
                    <a:gd name="T38" fmla="*/ 140 w 662"/>
                    <a:gd name="T39" fmla="*/ 311 h 714"/>
                    <a:gd name="T40" fmla="*/ 154 w 662"/>
                    <a:gd name="T41" fmla="*/ 318 h 714"/>
                    <a:gd name="T42" fmla="*/ 166 w 662"/>
                    <a:gd name="T43" fmla="*/ 323 h 714"/>
                    <a:gd name="T44" fmla="*/ 178 w 662"/>
                    <a:gd name="T45" fmla="*/ 329 h 714"/>
                    <a:gd name="T46" fmla="*/ 188 w 662"/>
                    <a:gd name="T47" fmla="*/ 335 h 714"/>
                    <a:gd name="T48" fmla="*/ 199 w 662"/>
                    <a:gd name="T49" fmla="*/ 343 h 714"/>
                    <a:gd name="T50" fmla="*/ 216 w 662"/>
                    <a:gd name="T51" fmla="*/ 352 h 714"/>
                    <a:gd name="T52" fmla="*/ 236 w 662"/>
                    <a:gd name="T53" fmla="*/ 357 h 714"/>
                    <a:gd name="T54" fmla="*/ 258 w 662"/>
                    <a:gd name="T55" fmla="*/ 355 h 714"/>
                    <a:gd name="T56" fmla="*/ 278 w 662"/>
                    <a:gd name="T57" fmla="*/ 344 h 714"/>
                    <a:gd name="T58" fmla="*/ 294 w 662"/>
                    <a:gd name="T59" fmla="*/ 328 h 714"/>
                    <a:gd name="T60" fmla="*/ 304 w 662"/>
                    <a:gd name="T61" fmla="*/ 309 h 714"/>
                    <a:gd name="T62" fmla="*/ 307 w 662"/>
                    <a:gd name="T63" fmla="*/ 291 h 714"/>
                    <a:gd name="T64" fmla="*/ 306 w 662"/>
                    <a:gd name="T65" fmla="*/ 275 h 714"/>
                    <a:gd name="T66" fmla="*/ 309 w 662"/>
                    <a:gd name="T67" fmla="*/ 258 h 714"/>
                    <a:gd name="T68" fmla="*/ 314 w 662"/>
                    <a:gd name="T69" fmla="*/ 229 h 714"/>
                    <a:gd name="T70" fmla="*/ 324 w 662"/>
                    <a:gd name="T71" fmla="*/ 184 h 714"/>
                    <a:gd name="T72" fmla="*/ 331 w 662"/>
                    <a:gd name="T73" fmla="*/ 136 h 714"/>
                    <a:gd name="T74" fmla="*/ 330 w 662"/>
                    <a:gd name="T75" fmla="*/ 107 h 714"/>
                    <a:gd name="T76" fmla="*/ 323 w 662"/>
                    <a:gd name="T77" fmla="*/ 82 h 714"/>
                    <a:gd name="T78" fmla="*/ 311 w 662"/>
                    <a:gd name="T79" fmla="*/ 60 h 714"/>
                    <a:gd name="T80" fmla="*/ 298 w 662"/>
                    <a:gd name="T81" fmla="*/ 42 h 714"/>
                    <a:gd name="T82" fmla="*/ 283 w 662"/>
                    <a:gd name="T83" fmla="*/ 28 h 714"/>
                    <a:gd name="T84" fmla="*/ 268 w 662"/>
                    <a:gd name="T85" fmla="*/ 17 h 714"/>
                    <a:gd name="T86" fmla="*/ 256 w 662"/>
                    <a:gd name="T87" fmla="*/ 8 h 714"/>
                    <a:gd name="T88" fmla="*/ 245 w 662"/>
                    <a:gd name="T89" fmla="*/ 3 h 714"/>
                    <a:gd name="T90" fmla="*/ 233 w 662"/>
                    <a:gd name="T91" fmla="*/ 0 h 714"/>
                    <a:gd name="T92" fmla="*/ 220 w 662"/>
                    <a:gd name="T93" fmla="*/ 1 h 714"/>
                    <a:gd name="T94" fmla="*/ 205 w 662"/>
                    <a:gd name="T95" fmla="*/ 3 h 714"/>
                    <a:gd name="T96" fmla="*/ 191 w 662"/>
                    <a:gd name="T97" fmla="*/ 6 h 714"/>
                    <a:gd name="T98" fmla="*/ 179 w 662"/>
                    <a:gd name="T99" fmla="*/ 12 h 714"/>
                    <a:gd name="T100" fmla="*/ 168 w 662"/>
                    <a:gd name="T101" fmla="*/ 16 h 714"/>
                    <a:gd name="T102" fmla="*/ 160 w 662"/>
                    <a:gd name="T103" fmla="*/ 21 h 714"/>
                    <a:gd name="T104" fmla="*/ 154 w 662"/>
                    <a:gd name="T105" fmla="*/ 24 h 714"/>
                    <a:gd name="T106" fmla="*/ 145 w 662"/>
                    <a:gd name="T107" fmla="*/ 25 h 714"/>
                    <a:gd name="T108" fmla="*/ 134 w 662"/>
                    <a:gd name="T109" fmla="*/ 27 h 714"/>
                    <a:gd name="T110" fmla="*/ 124 w 662"/>
                    <a:gd name="T111" fmla="*/ 30 h 7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62" h="714">
                      <a:moveTo>
                        <a:pt x="239" y="64"/>
                      </a:moveTo>
                      <a:lnTo>
                        <a:pt x="231" y="69"/>
                      </a:lnTo>
                      <a:lnTo>
                        <a:pt x="223" y="75"/>
                      </a:lnTo>
                      <a:lnTo>
                        <a:pt x="214" y="82"/>
                      </a:lnTo>
                      <a:lnTo>
                        <a:pt x="203" y="88"/>
                      </a:lnTo>
                      <a:lnTo>
                        <a:pt x="195" y="95"/>
                      </a:lnTo>
                      <a:lnTo>
                        <a:pt x="186" y="101"/>
                      </a:lnTo>
                      <a:lnTo>
                        <a:pt x="179" y="107"/>
                      </a:lnTo>
                      <a:lnTo>
                        <a:pt x="174" y="111"/>
                      </a:lnTo>
                      <a:lnTo>
                        <a:pt x="168" y="112"/>
                      </a:lnTo>
                      <a:lnTo>
                        <a:pt x="159" y="114"/>
                      </a:lnTo>
                      <a:lnTo>
                        <a:pt x="150" y="117"/>
                      </a:lnTo>
                      <a:lnTo>
                        <a:pt x="137" y="122"/>
                      </a:lnTo>
                      <a:lnTo>
                        <a:pt x="125" y="128"/>
                      </a:lnTo>
                      <a:lnTo>
                        <a:pt x="112" y="135"/>
                      </a:lnTo>
                      <a:lnTo>
                        <a:pt x="99" y="142"/>
                      </a:lnTo>
                      <a:lnTo>
                        <a:pt x="86" y="151"/>
                      </a:lnTo>
                      <a:lnTo>
                        <a:pt x="71" y="161"/>
                      </a:lnTo>
                      <a:lnTo>
                        <a:pt x="58" y="170"/>
                      </a:lnTo>
                      <a:lnTo>
                        <a:pt x="46" y="180"/>
                      </a:lnTo>
                      <a:lnTo>
                        <a:pt x="36" y="191"/>
                      </a:lnTo>
                      <a:lnTo>
                        <a:pt x="26" y="202"/>
                      </a:lnTo>
                      <a:lnTo>
                        <a:pt x="18" y="212"/>
                      </a:lnTo>
                      <a:lnTo>
                        <a:pt x="13" y="223"/>
                      </a:lnTo>
                      <a:lnTo>
                        <a:pt x="9" y="235"/>
                      </a:lnTo>
                      <a:lnTo>
                        <a:pt x="4" y="263"/>
                      </a:lnTo>
                      <a:lnTo>
                        <a:pt x="0" y="298"/>
                      </a:lnTo>
                      <a:lnTo>
                        <a:pt x="0" y="336"/>
                      </a:lnTo>
                      <a:lnTo>
                        <a:pt x="7" y="377"/>
                      </a:lnTo>
                      <a:lnTo>
                        <a:pt x="20" y="418"/>
                      </a:lnTo>
                      <a:lnTo>
                        <a:pt x="43" y="460"/>
                      </a:lnTo>
                      <a:lnTo>
                        <a:pt x="79" y="501"/>
                      </a:lnTo>
                      <a:lnTo>
                        <a:pt x="126" y="537"/>
                      </a:lnTo>
                      <a:lnTo>
                        <a:pt x="155" y="554"/>
                      </a:lnTo>
                      <a:lnTo>
                        <a:pt x="181" y="570"/>
                      </a:lnTo>
                      <a:lnTo>
                        <a:pt x="204" y="583"/>
                      </a:lnTo>
                      <a:lnTo>
                        <a:pt x="226" y="595"/>
                      </a:lnTo>
                      <a:lnTo>
                        <a:pt x="245" y="605"/>
                      </a:lnTo>
                      <a:lnTo>
                        <a:pt x="263" y="613"/>
                      </a:lnTo>
                      <a:lnTo>
                        <a:pt x="279" y="621"/>
                      </a:lnTo>
                      <a:lnTo>
                        <a:pt x="295" y="628"/>
                      </a:lnTo>
                      <a:lnTo>
                        <a:pt x="308" y="635"/>
                      </a:lnTo>
                      <a:lnTo>
                        <a:pt x="321" y="641"/>
                      </a:lnTo>
                      <a:lnTo>
                        <a:pt x="332" y="646"/>
                      </a:lnTo>
                      <a:lnTo>
                        <a:pt x="343" y="651"/>
                      </a:lnTo>
                      <a:lnTo>
                        <a:pt x="355" y="657"/>
                      </a:lnTo>
                      <a:lnTo>
                        <a:pt x="365" y="663"/>
                      </a:lnTo>
                      <a:lnTo>
                        <a:pt x="375" y="669"/>
                      </a:lnTo>
                      <a:lnTo>
                        <a:pt x="385" y="676"/>
                      </a:lnTo>
                      <a:lnTo>
                        <a:pt x="398" y="685"/>
                      </a:lnTo>
                      <a:lnTo>
                        <a:pt x="413" y="694"/>
                      </a:lnTo>
                      <a:lnTo>
                        <a:pt x="432" y="703"/>
                      </a:lnTo>
                      <a:lnTo>
                        <a:pt x="451" y="709"/>
                      </a:lnTo>
                      <a:lnTo>
                        <a:pt x="471" y="713"/>
                      </a:lnTo>
                      <a:lnTo>
                        <a:pt x="492" y="714"/>
                      </a:lnTo>
                      <a:lnTo>
                        <a:pt x="515" y="710"/>
                      </a:lnTo>
                      <a:lnTo>
                        <a:pt x="536" y="701"/>
                      </a:lnTo>
                      <a:lnTo>
                        <a:pt x="556" y="688"/>
                      </a:lnTo>
                      <a:lnTo>
                        <a:pt x="574" y="673"/>
                      </a:lnTo>
                      <a:lnTo>
                        <a:pt x="588" y="655"/>
                      </a:lnTo>
                      <a:lnTo>
                        <a:pt x="599" y="637"/>
                      </a:lnTo>
                      <a:lnTo>
                        <a:pt x="607" y="617"/>
                      </a:lnTo>
                      <a:lnTo>
                        <a:pt x="612" y="598"/>
                      </a:lnTo>
                      <a:lnTo>
                        <a:pt x="614" y="581"/>
                      </a:lnTo>
                      <a:lnTo>
                        <a:pt x="613" y="565"/>
                      </a:lnTo>
                      <a:lnTo>
                        <a:pt x="612" y="550"/>
                      </a:lnTo>
                      <a:lnTo>
                        <a:pt x="613" y="534"/>
                      </a:lnTo>
                      <a:lnTo>
                        <a:pt x="617" y="515"/>
                      </a:lnTo>
                      <a:lnTo>
                        <a:pt x="622" y="489"/>
                      </a:lnTo>
                      <a:lnTo>
                        <a:pt x="628" y="458"/>
                      </a:lnTo>
                      <a:lnTo>
                        <a:pt x="637" y="417"/>
                      </a:lnTo>
                      <a:lnTo>
                        <a:pt x="647" y="367"/>
                      </a:lnTo>
                      <a:lnTo>
                        <a:pt x="658" y="304"/>
                      </a:lnTo>
                      <a:lnTo>
                        <a:pt x="662" y="271"/>
                      </a:lnTo>
                      <a:lnTo>
                        <a:pt x="662" y="242"/>
                      </a:lnTo>
                      <a:lnTo>
                        <a:pt x="659" y="213"/>
                      </a:lnTo>
                      <a:lnTo>
                        <a:pt x="653" y="187"/>
                      </a:lnTo>
                      <a:lnTo>
                        <a:pt x="645" y="163"/>
                      </a:lnTo>
                      <a:lnTo>
                        <a:pt x="635" y="141"/>
                      </a:lnTo>
                      <a:lnTo>
                        <a:pt x="622" y="120"/>
                      </a:lnTo>
                      <a:lnTo>
                        <a:pt x="609" y="102"/>
                      </a:lnTo>
                      <a:lnTo>
                        <a:pt x="595" y="84"/>
                      </a:lnTo>
                      <a:lnTo>
                        <a:pt x="580" y="69"/>
                      </a:lnTo>
                      <a:lnTo>
                        <a:pt x="566" y="56"/>
                      </a:lnTo>
                      <a:lnTo>
                        <a:pt x="550" y="44"/>
                      </a:lnTo>
                      <a:lnTo>
                        <a:pt x="536" y="34"/>
                      </a:lnTo>
                      <a:lnTo>
                        <a:pt x="523" y="25"/>
                      </a:lnTo>
                      <a:lnTo>
                        <a:pt x="511" y="16"/>
                      </a:lnTo>
                      <a:lnTo>
                        <a:pt x="501" y="10"/>
                      </a:lnTo>
                      <a:lnTo>
                        <a:pt x="490" y="5"/>
                      </a:lnTo>
                      <a:lnTo>
                        <a:pt x="479" y="2"/>
                      </a:lnTo>
                      <a:lnTo>
                        <a:pt x="466" y="0"/>
                      </a:lnTo>
                      <a:lnTo>
                        <a:pt x="453" y="0"/>
                      </a:lnTo>
                      <a:lnTo>
                        <a:pt x="439" y="1"/>
                      </a:lnTo>
                      <a:lnTo>
                        <a:pt x="425" y="2"/>
                      </a:lnTo>
                      <a:lnTo>
                        <a:pt x="410" y="5"/>
                      </a:lnTo>
                      <a:lnTo>
                        <a:pt x="396" y="8"/>
                      </a:lnTo>
                      <a:lnTo>
                        <a:pt x="382" y="12"/>
                      </a:lnTo>
                      <a:lnTo>
                        <a:pt x="369" y="17"/>
                      </a:lnTo>
                      <a:lnTo>
                        <a:pt x="357" y="23"/>
                      </a:lnTo>
                      <a:lnTo>
                        <a:pt x="345" y="27"/>
                      </a:lnTo>
                      <a:lnTo>
                        <a:pt x="335" y="32"/>
                      </a:lnTo>
                      <a:lnTo>
                        <a:pt x="326" y="37"/>
                      </a:lnTo>
                      <a:lnTo>
                        <a:pt x="320" y="42"/>
                      </a:lnTo>
                      <a:lnTo>
                        <a:pt x="315" y="46"/>
                      </a:lnTo>
                      <a:lnTo>
                        <a:pt x="308" y="47"/>
                      </a:lnTo>
                      <a:lnTo>
                        <a:pt x="300" y="48"/>
                      </a:lnTo>
                      <a:lnTo>
                        <a:pt x="290" y="49"/>
                      </a:lnTo>
                      <a:lnTo>
                        <a:pt x="278" y="51"/>
                      </a:lnTo>
                      <a:lnTo>
                        <a:pt x="267" y="54"/>
                      </a:lnTo>
                      <a:lnTo>
                        <a:pt x="257" y="56"/>
                      </a:lnTo>
                      <a:lnTo>
                        <a:pt x="247" y="60"/>
                      </a:lnTo>
                      <a:lnTo>
                        <a:pt x="239" y="64"/>
                      </a:lnTo>
                      <a:close/>
                    </a:path>
                  </a:pathLst>
                </a:custGeom>
                <a:solidFill>
                  <a:srgbClr val="FF1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1" name="Freeform 158"/>
                <p:cNvSpPr>
                  <a:spLocks noChangeAspect="1"/>
                </p:cNvSpPr>
                <p:nvPr/>
              </p:nvSpPr>
              <p:spPr bwMode="auto">
                <a:xfrm>
                  <a:off x="4896" y="761"/>
                  <a:ext cx="65" cy="129"/>
                </a:xfrm>
                <a:custGeom>
                  <a:avLst/>
                  <a:gdLst>
                    <a:gd name="T0" fmla="*/ 13 w 130"/>
                    <a:gd name="T1" fmla="*/ 13 h 259"/>
                    <a:gd name="T2" fmla="*/ 9 w 130"/>
                    <a:gd name="T3" fmla="*/ 27 h 259"/>
                    <a:gd name="T4" fmla="*/ 9 w 130"/>
                    <a:gd name="T5" fmla="*/ 42 h 259"/>
                    <a:gd name="T6" fmla="*/ 13 w 130"/>
                    <a:gd name="T7" fmla="*/ 57 h 259"/>
                    <a:gd name="T8" fmla="*/ 17 w 130"/>
                    <a:gd name="T9" fmla="*/ 72 h 259"/>
                    <a:gd name="T10" fmla="*/ 20 w 130"/>
                    <a:gd name="T11" fmla="*/ 88 h 259"/>
                    <a:gd name="T12" fmla="*/ 20 w 130"/>
                    <a:gd name="T13" fmla="*/ 102 h 259"/>
                    <a:gd name="T14" fmla="*/ 14 w 130"/>
                    <a:gd name="T15" fmla="*/ 116 h 259"/>
                    <a:gd name="T16" fmla="*/ 0 w 130"/>
                    <a:gd name="T17" fmla="*/ 129 h 259"/>
                    <a:gd name="T18" fmla="*/ 12 w 130"/>
                    <a:gd name="T19" fmla="*/ 129 h 259"/>
                    <a:gd name="T20" fmla="*/ 22 w 130"/>
                    <a:gd name="T21" fmla="*/ 127 h 259"/>
                    <a:gd name="T22" fmla="*/ 31 w 130"/>
                    <a:gd name="T23" fmla="*/ 122 h 259"/>
                    <a:gd name="T24" fmla="*/ 40 w 130"/>
                    <a:gd name="T25" fmla="*/ 114 h 259"/>
                    <a:gd name="T26" fmla="*/ 47 w 130"/>
                    <a:gd name="T27" fmla="*/ 106 h 259"/>
                    <a:gd name="T28" fmla="*/ 53 w 130"/>
                    <a:gd name="T29" fmla="*/ 97 h 259"/>
                    <a:gd name="T30" fmla="*/ 58 w 130"/>
                    <a:gd name="T31" fmla="*/ 86 h 259"/>
                    <a:gd name="T32" fmla="*/ 62 w 130"/>
                    <a:gd name="T33" fmla="*/ 75 h 259"/>
                    <a:gd name="T34" fmla="*/ 64 w 130"/>
                    <a:gd name="T35" fmla="*/ 63 h 259"/>
                    <a:gd name="T36" fmla="*/ 65 w 130"/>
                    <a:gd name="T37" fmla="*/ 52 h 259"/>
                    <a:gd name="T38" fmla="*/ 65 w 130"/>
                    <a:gd name="T39" fmla="*/ 41 h 259"/>
                    <a:gd name="T40" fmla="*/ 64 w 130"/>
                    <a:gd name="T41" fmla="*/ 31 h 259"/>
                    <a:gd name="T42" fmla="*/ 62 w 130"/>
                    <a:gd name="T43" fmla="*/ 22 h 259"/>
                    <a:gd name="T44" fmla="*/ 58 w 130"/>
                    <a:gd name="T45" fmla="*/ 14 h 259"/>
                    <a:gd name="T46" fmla="*/ 53 w 130"/>
                    <a:gd name="T47" fmla="*/ 8 h 259"/>
                    <a:gd name="T48" fmla="*/ 47 w 130"/>
                    <a:gd name="T49" fmla="*/ 4 h 259"/>
                    <a:gd name="T50" fmla="*/ 40 w 130"/>
                    <a:gd name="T51" fmla="*/ 2 h 259"/>
                    <a:gd name="T52" fmla="*/ 34 w 130"/>
                    <a:gd name="T53" fmla="*/ 0 h 259"/>
                    <a:gd name="T54" fmla="*/ 29 w 130"/>
                    <a:gd name="T55" fmla="*/ 0 h 259"/>
                    <a:gd name="T56" fmla="*/ 24 w 130"/>
                    <a:gd name="T57" fmla="*/ 0 h 259"/>
                    <a:gd name="T58" fmla="*/ 21 w 130"/>
                    <a:gd name="T59" fmla="*/ 1 h 259"/>
                    <a:gd name="T60" fmla="*/ 17 w 130"/>
                    <a:gd name="T61" fmla="*/ 4 h 259"/>
                    <a:gd name="T62" fmla="*/ 15 w 130"/>
                    <a:gd name="T63" fmla="*/ 8 h 259"/>
                    <a:gd name="T64" fmla="*/ 13 w 130"/>
                    <a:gd name="T65" fmla="*/ 13 h 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0" h="259">
                      <a:moveTo>
                        <a:pt x="25" y="26"/>
                      </a:moveTo>
                      <a:lnTo>
                        <a:pt x="17" y="55"/>
                      </a:lnTo>
                      <a:lnTo>
                        <a:pt x="18" y="84"/>
                      </a:lnTo>
                      <a:lnTo>
                        <a:pt x="25" y="115"/>
                      </a:lnTo>
                      <a:lnTo>
                        <a:pt x="34" y="145"/>
                      </a:lnTo>
                      <a:lnTo>
                        <a:pt x="40" y="176"/>
                      </a:lnTo>
                      <a:lnTo>
                        <a:pt x="39" y="205"/>
                      </a:lnTo>
                      <a:lnTo>
                        <a:pt x="27" y="232"/>
                      </a:lnTo>
                      <a:lnTo>
                        <a:pt x="0" y="259"/>
                      </a:lnTo>
                      <a:lnTo>
                        <a:pt x="23" y="259"/>
                      </a:lnTo>
                      <a:lnTo>
                        <a:pt x="44" y="254"/>
                      </a:lnTo>
                      <a:lnTo>
                        <a:pt x="62" y="244"/>
                      </a:lnTo>
                      <a:lnTo>
                        <a:pt x="79" y="229"/>
                      </a:lnTo>
                      <a:lnTo>
                        <a:pt x="94" y="213"/>
                      </a:lnTo>
                      <a:lnTo>
                        <a:pt x="106" y="194"/>
                      </a:lnTo>
                      <a:lnTo>
                        <a:pt x="115" y="173"/>
                      </a:lnTo>
                      <a:lnTo>
                        <a:pt x="123" y="150"/>
                      </a:lnTo>
                      <a:lnTo>
                        <a:pt x="128" y="127"/>
                      </a:lnTo>
                      <a:lnTo>
                        <a:pt x="130" y="105"/>
                      </a:lnTo>
                      <a:lnTo>
                        <a:pt x="130" y="82"/>
                      </a:lnTo>
                      <a:lnTo>
                        <a:pt x="128" y="62"/>
                      </a:lnTo>
                      <a:lnTo>
                        <a:pt x="123" y="44"/>
                      </a:lnTo>
                      <a:lnTo>
                        <a:pt x="116" y="28"/>
                      </a:lnTo>
                      <a:lnTo>
                        <a:pt x="106" y="17"/>
                      </a:lnTo>
                      <a:lnTo>
                        <a:pt x="93" y="9"/>
                      </a:lnTo>
                      <a:lnTo>
                        <a:pt x="79" y="4"/>
                      </a:lnTo>
                      <a:lnTo>
                        <a:pt x="68" y="1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1" y="3"/>
                      </a:lnTo>
                      <a:lnTo>
                        <a:pt x="34" y="8"/>
                      </a:lnTo>
                      <a:lnTo>
                        <a:pt x="29" y="16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2" name="Freeform 159"/>
                <p:cNvSpPr>
                  <a:spLocks noChangeAspect="1"/>
                </p:cNvSpPr>
                <p:nvPr/>
              </p:nvSpPr>
              <p:spPr bwMode="auto">
                <a:xfrm>
                  <a:off x="4808" y="757"/>
                  <a:ext cx="115" cy="107"/>
                </a:xfrm>
                <a:custGeom>
                  <a:avLst/>
                  <a:gdLst>
                    <a:gd name="T0" fmla="*/ 115 w 229"/>
                    <a:gd name="T1" fmla="*/ 0 h 212"/>
                    <a:gd name="T2" fmla="*/ 105 w 229"/>
                    <a:gd name="T3" fmla="*/ 1 h 212"/>
                    <a:gd name="T4" fmla="*/ 93 w 229"/>
                    <a:gd name="T5" fmla="*/ 4 h 212"/>
                    <a:gd name="T6" fmla="*/ 81 w 229"/>
                    <a:gd name="T7" fmla="*/ 10 h 212"/>
                    <a:gd name="T8" fmla="*/ 70 w 229"/>
                    <a:gd name="T9" fmla="*/ 18 h 212"/>
                    <a:gd name="T10" fmla="*/ 59 w 229"/>
                    <a:gd name="T11" fmla="*/ 28 h 212"/>
                    <a:gd name="T12" fmla="*/ 50 w 229"/>
                    <a:gd name="T13" fmla="*/ 38 h 212"/>
                    <a:gd name="T14" fmla="*/ 44 w 229"/>
                    <a:gd name="T15" fmla="*/ 49 h 212"/>
                    <a:gd name="T16" fmla="*/ 42 w 229"/>
                    <a:gd name="T17" fmla="*/ 61 h 212"/>
                    <a:gd name="T18" fmla="*/ 40 w 229"/>
                    <a:gd name="T19" fmla="*/ 71 h 212"/>
                    <a:gd name="T20" fmla="*/ 36 w 229"/>
                    <a:gd name="T21" fmla="*/ 80 h 212"/>
                    <a:gd name="T22" fmla="*/ 32 w 229"/>
                    <a:gd name="T23" fmla="*/ 89 h 212"/>
                    <a:gd name="T24" fmla="*/ 26 w 229"/>
                    <a:gd name="T25" fmla="*/ 95 h 212"/>
                    <a:gd name="T26" fmla="*/ 19 w 229"/>
                    <a:gd name="T27" fmla="*/ 100 h 212"/>
                    <a:gd name="T28" fmla="*/ 13 w 229"/>
                    <a:gd name="T29" fmla="*/ 103 h 212"/>
                    <a:gd name="T30" fmla="*/ 6 w 229"/>
                    <a:gd name="T31" fmla="*/ 105 h 212"/>
                    <a:gd name="T32" fmla="*/ 0 w 229"/>
                    <a:gd name="T33" fmla="*/ 104 h 212"/>
                    <a:gd name="T34" fmla="*/ 7 w 229"/>
                    <a:gd name="T35" fmla="*/ 106 h 212"/>
                    <a:gd name="T36" fmla="*/ 13 w 229"/>
                    <a:gd name="T37" fmla="*/ 107 h 212"/>
                    <a:gd name="T38" fmla="*/ 20 w 229"/>
                    <a:gd name="T39" fmla="*/ 107 h 212"/>
                    <a:gd name="T40" fmla="*/ 27 w 229"/>
                    <a:gd name="T41" fmla="*/ 106 h 212"/>
                    <a:gd name="T42" fmla="*/ 34 w 229"/>
                    <a:gd name="T43" fmla="*/ 104 h 212"/>
                    <a:gd name="T44" fmla="*/ 40 w 229"/>
                    <a:gd name="T45" fmla="*/ 101 h 212"/>
                    <a:gd name="T46" fmla="*/ 46 w 229"/>
                    <a:gd name="T47" fmla="*/ 98 h 212"/>
                    <a:gd name="T48" fmla="*/ 53 w 229"/>
                    <a:gd name="T49" fmla="*/ 94 h 212"/>
                    <a:gd name="T50" fmla="*/ 58 w 229"/>
                    <a:gd name="T51" fmla="*/ 90 h 212"/>
                    <a:gd name="T52" fmla="*/ 64 w 229"/>
                    <a:gd name="T53" fmla="*/ 85 h 212"/>
                    <a:gd name="T54" fmla="*/ 69 w 229"/>
                    <a:gd name="T55" fmla="*/ 81 h 212"/>
                    <a:gd name="T56" fmla="*/ 73 w 229"/>
                    <a:gd name="T57" fmla="*/ 76 h 212"/>
                    <a:gd name="T58" fmla="*/ 77 w 229"/>
                    <a:gd name="T59" fmla="*/ 72 h 212"/>
                    <a:gd name="T60" fmla="*/ 80 w 229"/>
                    <a:gd name="T61" fmla="*/ 67 h 212"/>
                    <a:gd name="T62" fmla="*/ 82 w 229"/>
                    <a:gd name="T63" fmla="*/ 63 h 212"/>
                    <a:gd name="T64" fmla="*/ 84 w 229"/>
                    <a:gd name="T65" fmla="*/ 60 h 212"/>
                    <a:gd name="T66" fmla="*/ 86 w 229"/>
                    <a:gd name="T67" fmla="*/ 51 h 212"/>
                    <a:gd name="T68" fmla="*/ 89 w 229"/>
                    <a:gd name="T69" fmla="*/ 43 h 212"/>
                    <a:gd name="T70" fmla="*/ 92 w 229"/>
                    <a:gd name="T71" fmla="*/ 34 h 212"/>
                    <a:gd name="T72" fmla="*/ 97 w 229"/>
                    <a:gd name="T73" fmla="*/ 25 h 212"/>
                    <a:gd name="T74" fmla="*/ 101 w 229"/>
                    <a:gd name="T75" fmla="*/ 16 h 212"/>
                    <a:gd name="T76" fmla="*/ 105 w 229"/>
                    <a:gd name="T77" fmla="*/ 9 h 212"/>
                    <a:gd name="T78" fmla="*/ 110 w 229"/>
                    <a:gd name="T79" fmla="*/ 4 h 212"/>
                    <a:gd name="T80" fmla="*/ 115 w 229"/>
                    <a:gd name="T81" fmla="*/ 0 h 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29" h="212">
                      <a:moveTo>
                        <a:pt x="229" y="0"/>
                      </a:moveTo>
                      <a:lnTo>
                        <a:pt x="209" y="1"/>
                      </a:lnTo>
                      <a:lnTo>
                        <a:pt x="186" y="7"/>
                      </a:lnTo>
                      <a:lnTo>
                        <a:pt x="162" y="19"/>
                      </a:lnTo>
                      <a:lnTo>
                        <a:pt x="140" y="35"/>
                      </a:lnTo>
                      <a:lnTo>
                        <a:pt x="118" y="55"/>
                      </a:lnTo>
                      <a:lnTo>
                        <a:pt x="100" y="76"/>
                      </a:lnTo>
                      <a:lnTo>
                        <a:pt x="88" y="97"/>
                      </a:lnTo>
                      <a:lnTo>
                        <a:pt x="83" y="120"/>
                      </a:lnTo>
                      <a:lnTo>
                        <a:pt x="79" y="140"/>
                      </a:lnTo>
                      <a:lnTo>
                        <a:pt x="72" y="159"/>
                      </a:lnTo>
                      <a:lnTo>
                        <a:pt x="63" y="176"/>
                      </a:lnTo>
                      <a:lnTo>
                        <a:pt x="52" y="189"/>
                      </a:lnTo>
                      <a:lnTo>
                        <a:pt x="38" y="199"/>
                      </a:lnTo>
                      <a:lnTo>
                        <a:pt x="25" y="205"/>
                      </a:lnTo>
                      <a:lnTo>
                        <a:pt x="12" y="208"/>
                      </a:lnTo>
                      <a:lnTo>
                        <a:pt x="0" y="206"/>
                      </a:lnTo>
                      <a:lnTo>
                        <a:pt x="13" y="210"/>
                      </a:lnTo>
                      <a:lnTo>
                        <a:pt x="26" y="212"/>
                      </a:lnTo>
                      <a:lnTo>
                        <a:pt x="39" y="212"/>
                      </a:lnTo>
                      <a:lnTo>
                        <a:pt x="54" y="210"/>
                      </a:lnTo>
                      <a:lnTo>
                        <a:pt x="67" y="206"/>
                      </a:lnTo>
                      <a:lnTo>
                        <a:pt x="80" y="201"/>
                      </a:lnTo>
                      <a:lnTo>
                        <a:pt x="92" y="194"/>
                      </a:lnTo>
                      <a:lnTo>
                        <a:pt x="105" y="187"/>
                      </a:lnTo>
                      <a:lnTo>
                        <a:pt x="116" y="179"/>
                      </a:lnTo>
                      <a:lnTo>
                        <a:pt x="128" y="169"/>
                      </a:lnTo>
                      <a:lnTo>
                        <a:pt x="137" y="160"/>
                      </a:lnTo>
                      <a:lnTo>
                        <a:pt x="146" y="151"/>
                      </a:lnTo>
                      <a:lnTo>
                        <a:pt x="153" y="142"/>
                      </a:lnTo>
                      <a:lnTo>
                        <a:pt x="160" y="133"/>
                      </a:lnTo>
                      <a:lnTo>
                        <a:pt x="164" y="125"/>
                      </a:lnTo>
                      <a:lnTo>
                        <a:pt x="167" y="118"/>
                      </a:lnTo>
                      <a:lnTo>
                        <a:pt x="172" y="102"/>
                      </a:lnTo>
                      <a:lnTo>
                        <a:pt x="178" y="85"/>
                      </a:lnTo>
                      <a:lnTo>
                        <a:pt x="184" y="68"/>
                      </a:lnTo>
                      <a:lnTo>
                        <a:pt x="193" y="50"/>
                      </a:lnTo>
                      <a:lnTo>
                        <a:pt x="201" y="32"/>
                      </a:lnTo>
                      <a:lnTo>
                        <a:pt x="210" y="18"/>
                      </a:lnTo>
                      <a:lnTo>
                        <a:pt x="219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3" name="Freeform 160"/>
                <p:cNvSpPr>
                  <a:spLocks noChangeAspect="1"/>
                </p:cNvSpPr>
                <p:nvPr/>
              </p:nvSpPr>
              <p:spPr bwMode="auto">
                <a:xfrm>
                  <a:off x="4911" y="709"/>
                  <a:ext cx="142" cy="60"/>
                </a:xfrm>
                <a:custGeom>
                  <a:avLst/>
                  <a:gdLst>
                    <a:gd name="T0" fmla="*/ 0 w 283"/>
                    <a:gd name="T1" fmla="*/ 60 h 119"/>
                    <a:gd name="T2" fmla="*/ 2 w 283"/>
                    <a:gd name="T3" fmla="*/ 55 h 119"/>
                    <a:gd name="T4" fmla="*/ 5 w 283"/>
                    <a:gd name="T5" fmla="*/ 51 h 119"/>
                    <a:gd name="T6" fmla="*/ 8 w 283"/>
                    <a:gd name="T7" fmla="*/ 47 h 119"/>
                    <a:gd name="T8" fmla="*/ 13 w 283"/>
                    <a:gd name="T9" fmla="*/ 42 h 119"/>
                    <a:gd name="T10" fmla="*/ 18 w 283"/>
                    <a:gd name="T11" fmla="*/ 38 h 119"/>
                    <a:gd name="T12" fmla="*/ 23 w 283"/>
                    <a:gd name="T13" fmla="*/ 34 h 119"/>
                    <a:gd name="T14" fmla="*/ 29 w 283"/>
                    <a:gd name="T15" fmla="*/ 30 h 119"/>
                    <a:gd name="T16" fmla="*/ 35 w 283"/>
                    <a:gd name="T17" fmla="*/ 27 h 119"/>
                    <a:gd name="T18" fmla="*/ 42 w 283"/>
                    <a:gd name="T19" fmla="*/ 24 h 119"/>
                    <a:gd name="T20" fmla="*/ 48 w 283"/>
                    <a:gd name="T21" fmla="*/ 21 h 119"/>
                    <a:gd name="T22" fmla="*/ 55 w 283"/>
                    <a:gd name="T23" fmla="*/ 19 h 119"/>
                    <a:gd name="T24" fmla="*/ 62 w 283"/>
                    <a:gd name="T25" fmla="*/ 18 h 119"/>
                    <a:gd name="T26" fmla="*/ 68 w 283"/>
                    <a:gd name="T27" fmla="*/ 17 h 119"/>
                    <a:gd name="T28" fmla="*/ 74 w 283"/>
                    <a:gd name="T29" fmla="*/ 17 h 119"/>
                    <a:gd name="T30" fmla="*/ 80 w 283"/>
                    <a:gd name="T31" fmla="*/ 17 h 119"/>
                    <a:gd name="T32" fmla="*/ 85 w 283"/>
                    <a:gd name="T33" fmla="*/ 19 h 119"/>
                    <a:gd name="T34" fmla="*/ 95 w 283"/>
                    <a:gd name="T35" fmla="*/ 22 h 119"/>
                    <a:gd name="T36" fmla="*/ 105 w 283"/>
                    <a:gd name="T37" fmla="*/ 23 h 119"/>
                    <a:gd name="T38" fmla="*/ 114 w 283"/>
                    <a:gd name="T39" fmla="*/ 22 h 119"/>
                    <a:gd name="T40" fmla="*/ 123 w 283"/>
                    <a:gd name="T41" fmla="*/ 19 h 119"/>
                    <a:gd name="T42" fmla="*/ 130 w 283"/>
                    <a:gd name="T43" fmla="*/ 16 h 119"/>
                    <a:gd name="T44" fmla="*/ 136 w 283"/>
                    <a:gd name="T45" fmla="*/ 11 h 119"/>
                    <a:gd name="T46" fmla="*/ 140 w 283"/>
                    <a:gd name="T47" fmla="*/ 6 h 119"/>
                    <a:gd name="T48" fmla="*/ 142 w 283"/>
                    <a:gd name="T49" fmla="*/ 0 h 119"/>
                    <a:gd name="T50" fmla="*/ 139 w 283"/>
                    <a:gd name="T51" fmla="*/ 13 h 119"/>
                    <a:gd name="T52" fmla="*/ 132 w 283"/>
                    <a:gd name="T53" fmla="*/ 25 h 119"/>
                    <a:gd name="T54" fmla="*/ 122 w 283"/>
                    <a:gd name="T55" fmla="*/ 35 h 119"/>
                    <a:gd name="T56" fmla="*/ 111 w 283"/>
                    <a:gd name="T57" fmla="*/ 43 h 119"/>
                    <a:gd name="T58" fmla="*/ 98 w 283"/>
                    <a:gd name="T59" fmla="*/ 50 h 119"/>
                    <a:gd name="T60" fmla="*/ 86 w 283"/>
                    <a:gd name="T61" fmla="*/ 54 h 119"/>
                    <a:gd name="T62" fmla="*/ 75 w 283"/>
                    <a:gd name="T63" fmla="*/ 57 h 119"/>
                    <a:gd name="T64" fmla="*/ 66 w 283"/>
                    <a:gd name="T65" fmla="*/ 57 h 119"/>
                    <a:gd name="T66" fmla="*/ 58 w 283"/>
                    <a:gd name="T67" fmla="*/ 56 h 119"/>
                    <a:gd name="T68" fmla="*/ 49 w 283"/>
                    <a:gd name="T69" fmla="*/ 55 h 119"/>
                    <a:gd name="T70" fmla="*/ 40 w 283"/>
                    <a:gd name="T71" fmla="*/ 54 h 119"/>
                    <a:gd name="T72" fmla="*/ 30 w 283"/>
                    <a:gd name="T73" fmla="*/ 54 h 119"/>
                    <a:gd name="T74" fmla="*/ 21 w 283"/>
                    <a:gd name="T75" fmla="*/ 54 h 119"/>
                    <a:gd name="T76" fmla="*/ 13 w 283"/>
                    <a:gd name="T77" fmla="*/ 55 h 119"/>
                    <a:gd name="T78" fmla="*/ 6 w 283"/>
                    <a:gd name="T79" fmla="*/ 57 h 119"/>
                    <a:gd name="T80" fmla="*/ 0 w 283"/>
                    <a:gd name="T81" fmla="*/ 60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3" h="119">
                      <a:moveTo>
                        <a:pt x="0" y="119"/>
                      </a:moveTo>
                      <a:lnTo>
                        <a:pt x="4" y="110"/>
                      </a:lnTo>
                      <a:lnTo>
                        <a:pt x="9" y="101"/>
                      </a:lnTo>
                      <a:lnTo>
                        <a:pt x="16" y="93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68"/>
                      </a:lnTo>
                      <a:lnTo>
                        <a:pt x="58" y="59"/>
                      </a:lnTo>
                      <a:lnTo>
                        <a:pt x="70" y="53"/>
                      </a:lnTo>
                      <a:lnTo>
                        <a:pt x="83" y="47"/>
                      </a:lnTo>
                      <a:lnTo>
                        <a:pt x="96" y="42"/>
                      </a:lnTo>
                      <a:lnTo>
                        <a:pt x="109" y="38"/>
                      </a:lnTo>
                      <a:lnTo>
                        <a:pt x="123" y="35"/>
                      </a:lnTo>
                      <a:lnTo>
                        <a:pt x="135" y="33"/>
                      </a:lnTo>
                      <a:lnTo>
                        <a:pt x="147" y="33"/>
                      </a:lnTo>
                      <a:lnTo>
                        <a:pt x="159" y="34"/>
                      </a:lnTo>
                      <a:lnTo>
                        <a:pt x="169" y="37"/>
                      </a:lnTo>
                      <a:lnTo>
                        <a:pt x="189" y="43"/>
                      </a:lnTo>
                      <a:lnTo>
                        <a:pt x="210" y="45"/>
                      </a:lnTo>
                      <a:lnTo>
                        <a:pt x="228" y="43"/>
                      </a:lnTo>
                      <a:lnTo>
                        <a:pt x="245" y="38"/>
                      </a:lnTo>
                      <a:lnTo>
                        <a:pt x="259" y="31"/>
                      </a:lnTo>
                      <a:lnTo>
                        <a:pt x="272" y="22"/>
                      </a:lnTo>
                      <a:lnTo>
                        <a:pt x="280" y="12"/>
                      </a:lnTo>
                      <a:lnTo>
                        <a:pt x="283" y="0"/>
                      </a:lnTo>
                      <a:lnTo>
                        <a:pt x="277" y="26"/>
                      </a:lnTo>
                      <a:lnTo>
                        <a:pt x="264" y="49"/>
                      </a:lnTo>
                      <a:lnTo>
                        <a:pt x="244" y="69"/>
                      </a:lnTo>
                      <a:lnTo>
                        <a:pt x="221" y="86"/>
                      </a:lnTo>
                      <a:lnTo>
                        <a:pt x="196" y="99"/>
                      </a:lnTo>
                      <a:lnTo>
                        <a:pt x="171" y="108"/>
                      </a:lnTo>
                      <a:lnTo>
                        <a:pt x="149" y="113"/>
                      </a:lnTo>
                      <a:lnTo>
                        <a:pt x="132" y="113"/>
                      </a:lnTo>
                      <a:lnTo>
                        <a:pt x="115" y="111"/>
                      </a:lnTo>
                      <a:lnTo>
                        <a:pt x="98" y="109"/>
                      </a:lnTo>
                      <a:lnTo>
                        <a:pt x="79" y="108"/>
                      </a:lnTo>
                      <a:lnTo>
                        <a:pt x="60" y="107"/>
                      </a:lnTo>
                      <a:lnTo>
                        <a:pt x="41" y="107"/>
                      </a:lnTo>
                      <a:lnTo>
                        <a:pt x="25" y="109"/>
                      </a:lnTo>
                      <a:lnTo>
                        <a:pt x="11" y="113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4" name="Freeform 161"/>
                <p:cNvSpPr>
                  <a:spLocks noChangeAspect="1"/>
                </p:cNvSpPr>
                <p:nvPr/>
              </p:nvSpPr>
              <p:spPr bwMode="auto">
                <a:xfrm>
                  <a:off x="4909" y="639"/>
                  <a:ext cx="119" cy="124"/>
                </a:xfrm>
                <a:custGeom>
                  <a:avLst/>
                  <a:gdLst>
                    <a:gd name="T0" fmla="*/ 16 w 237"/>
                    <a:gd name="T1" fmla="*/ 123 h 249"/>
                    <a:gd name="T2" fmla="*/ 26 w 237"/>
                    <a:gd name="T3" fmla="*/ 124 h 249"/>
                    <a:gd name="T4" fmla="*/ 35 w 237"/>
                    <a:gd name="T5" fmla="*/ 119 h 249"/>
                    <a:gd name="T6" fmla="*/ 43 w 237"/>
                    <a:gd name="T7" fmla="*/ 109 h 249"/>
                    <a:gd name="T8" fmla="*/ 49 w 237"/>
                    <a:gd name="T9" fmla="*/ 95 h 249"/>
                    <a:gd name="T10" fmla="*/ 55 w 237"/>
                    <a:gd name="T11" fmla="*/ 79 h 249"/>
                    <a:gd name="T12" fmla="*/ 60 w 237"/>
                    <a:gd name="T13" fmla="*/ 63 h 249"/>
                    <a:gd name="T14" fmla="*/ 66 w 237"/>
                    <a:gd name="T15" fmla="*/ 48 h 249"/>
                    <a:gd name="T16" fmla="*/ 70 w 237"/>
                    <a:gd name="T17" fmla="*/ 36 h 249"/>
                    <a:gd name="T18" fmla="*/ 75 w 237"/>
                    <a:gd name="T19" fmla="*/ 26 h 249"/>
                    <a:gd name="T20" fmla="*/ 80 w 237"/>
                    <a:gd name="T21" fmla="*/ 19 h 249"/>
                    <a:gd name="T22" fmla="*/ 86 w 237"/>
                    <a:gd name="T23" fmla="*/ 13 h 249"/>
                    <a:gd name="T24" fmla="*/ 92 w 237"/>
                    <a:gd name="T25" fmla="*/ 9 h 249"/>
                    <a:gd name="T26" fmla="*/ 99 w 237"/>
                    <a:gd name="T27" fmla="*/ 7 h 249"/>
                    <a:gd name="T28" fmla="*/ 105 w 237"/>
                    <a:gd name="T29" fmla="*/ 6 h 249"/>
                    <a:gd name="T30" fmla="*/ 112 w 237"/>
                    <a:gd name="T31" fmla="*/ 6 h 249"/>
                    <a:gd name="T32" fmla="*/ 119 w 237"/>
                    <a:gd name="T33" fmla="*/ 7 h 249"/>
                    <a:gd name="T34" fmla="*/ 112 w 237"/>
                    <a:gd name="T35" fmla="*/ 4 h 249"/>
                    <a:gd name="T36" fmla="*/ 105 w 237"/>
                    <a:gd name="T37" fmla="*/ 1 h 249"/>
                    <a:gd name="T38" fmla="*/ 97 w 237"/>
                    <a:gd name="T39" fmla="*/ 0 h 249"/>
                    <a:gd name="T40" fmla="*/ 90 w 237"/>
                    <a:gd name="T41" fmla="*/ 0 h 249"/>
                    <a:gd name="T42" fmla="*/ 82 w 237"/>
                    <a:gd name="T43" fmla="*/ 0 h 249"/>
                    <a:gd name="T44" fmla="*/ 75 w 237"/>
                    <a:gd name="T45" fmla="*/ 3 h 249"/>
                    <a:gd name="T46" fmla="*/ 67 w 237"/>
                    <a:gd name="T47" fmla="*/ 5 h 249"/>
                    <a:gd name="T48" fmla="*/ 59 w 237"/>
                    <a:gd name="T49" fmla="*/ 8 h 249"/>
                    <a:gd name="T50" fmla="*/ 52 w 237"/>
                    <a:gd name="T51" fmla="*/ 12 h 249"/>
                    <a:gd name="T52" fmla="*/ 45 w 237"/>
                    <a:gd name="T53" fmla="*/ 17 h 249"/>
                    <a:gd name="T54" fmla="*/ 38 w 237"/>
                    <a:gd name="T55" fmla="*/ 22 h 249"/>
                    <a:gd name="T56" fmla="*/ 32 w 237"/>
                    <a:gd name="T57" fmla="*/ 28 h 249"/>
                    <a:gd name="T58" fmla="*/ 26 w 237"/>
                    <a:gd name="T59" fmla="*/ 34 h 249"/>
                    <a:gd name="T60" fmla="*/ 21 w 237"/>
                    <a:gd name="T61" fmla="*/ 41 h 249"/>
                    <a:gd name="T62" fmla="*/ 17 w 237"/>
                    <a:gd name="T63" fmla="*/ 48 h 249"/>
                    <a:gd name="T64" fmla="*/ 13 w 237"/>
                    <a:gd name="T65" fmla="*/ 55 h 249"/>
                    <a:gd name="T66" fmla="*/ 8 w 237"/>
                    <a:gd name="T67" fmla="*/ 69 h 249"/>
                    <a:gd name="T68" fmla="*/ 3 w 237"/>
                    <a:gd name="T69" fmla="*/ 81 h 249"/>
                    <a:gd name="T70" fmla="*/ 1 w 237"/>
                    <a:gd name="T71" fmla="*/ 91 h 249"/>
                    <a:gd name="T72" fmla="*/ 0 w 237"/>
                    <a:gd name="T73" fmla="*/ 100 h 249"/>
                    <a:gd name="T74" fmla="*/ 1 w 237"/>
                    <a:gd name="T75" fmla="*/ 108 h 249"/>
                    <a:gd name="T76" fmla="*/ 4 w 237"/>
                    <a:gd name="T77" fmla="*/ 114 h 249"/>
                    <a:gd name="T78" fmla="*/ 9 w 237"/>
                    <a:gd name="T79" fmla="*/ 119 h 249"/>
                    <a:gd name="T80" fmla="*/ 16 w 237"/>
                    <a:gd name="T81" fmla="*/ 123 h 2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37" h="249">
                      <a:moveTo>
                        <a:pt x="32" y="247"/>
                      </a:moveTo>
                      <a:lnTo>
                        <a:pt x="51" y="249"/>
                      </a:lnTo>
                      <a:lnTo>
                        <a:pt x="70" y="238"/>
                      </a:lnTo>
                      <a:lnTo>
                        <a:pt x="85" y="218"/>
                      </a:lnTo>
                      <a:lnTo>
                        <a:pt x="98" y="190"/>
                      </a:lnTo>
                      <a:lnTo>
                        <a:pt x="110" y="159"/>
                      </a:lnTo>
                      <a:lnTo>
                        <a:pt x="120" y="127"/>
                      </a:lnTo>
                      <a:lnTo>
                        <a:pt x="131" y="97"/>
                      </a:lnTo>
                      <a:lnTo>
                        <a:pt x="140" y="72"/>
                      </a:lnTo>
                      <a:lnTo>
                        <a:pt x="150" y="53"/>
                      </a:lnTo>
                      <a:lnTo>
                        <a:pt x="160" y="38"/>
                      </a:lnTo>
                      <a:lnTo>
                        <a:pt x="171" y="27"/>
                      </a:lnTo>
                      <a:lnTo>
                        <a:pt x="184" y="19"/>
                      </a:lnTo>
                      <a:lnTo>
                        <a:pt x="197" y="14"/>
                      </a:lnTo>
                      <a:lnTo>
                        <a:pt x="210" y="12"/>
                      </a:lnTo>
                      <a:lnTo>
                        <a:pt x="224" y="13"/>
                      </a:lnTo>
                      <a:lnTo>
                        <a:pt x="237" y="15"/>
                      </a:lnTo>
                      <a:lnTo>
                        <a:pt x="224" y="8"/>
                      </a:lnTo>
                      <a:lnTo>
                        <a:pt x="210" y="3"/>
                      </a:lnTo>
                      <a:lnTo>
                        <a:pt x="194" y="0"/>
                      </a:lnTo>
                      <a:lnTo>
                        <a:pt x="179" y="0"/>
                      </a:lnTo>
                      <a:lnTo>
                        <a:pt x="164" y="1"/>
                      </a:lnTo>
                      <a:lnTo>
                        <a:pt x="149" y="6"/>
                      </a:lnTo>
                      <a:lnTo>
                        <a:pt x="133" y="11"/>
                      </a:lnTo>
                      <a:lnTo>
                        <a:pt x="118" y="17"/>
                      </a:lnTo>
                      <a:lnTo>
                        <a:pt x="103" y="25"/>
                      </a:lnTo>
                      <a:lnTo>
                        <a:pt x="89" y="34"/>
                      </a:lnTo>
                      <a:lnTo>
                        <a:pt x="76" y="45"/>
                      </a:lnTo>
                      <a:lnTo>
                        <a:pt x="64" y="56"/>
                      </a:lnTo>
                      <a:lnTo>
                        <a:pt x="52" y="69"/>
                      </a:lnTo>
                      <a:lnTo>
                        <a:pt x="42" y="83"/>
                      </a:lnTo>
                      <a:lnTo>
                        <a:pt x="33" y="97"/>
                      </a:lnTo>
                      <a:lnTo>
                        <a:pt x="26" y="111"/>
                      </a:lnTo>
                      <a:lnTo>
                        <a:pt x="15" y="138"/>
                      </a:lnTo>
                      <a:lnTo>
                        <a:pt x="6" y="163"/>
                      </a:lnTo>
                      <a:lnTo>
                        <a:pt x="1" y="183"/>
                      </a:lnTo>
                      <a:lnTo>
                        <a:pt x="0" y="200"/>
                      </a:lnTo>
                      <a:lnTo>
                        <a:pt x="2" y="216"/>
                      </a:lnTo>
                      <a:lnTo>
                        <a:pt x="8" y="228"/>
                      </a:lnTo>
                      <a:lnTo>
                        <a:pt x="18" y="238"/>
                      </a:lnTo>
                      <a:lnTo>
                        <a:pt x="32" y="2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5" name="Freeform 162"/>
                <p:cNvSpPr>
                  <a:spLocks noChangeAspect="1"/>
                </p:cNvSpPr>
                <p:nvPr/>
              </p:nvSpPr>
              <p:spPr bwMode="auto">
                <a:xfrm>
                  <a:off x="4765" y="743"/>
                  <a:ext cx="158" cy="71"/>
                </a:xfrm>
                <a:custGeom>
                  <a:avLst/>
                  <a:gdLst>
                    <a:gd name="T0" fmla="*/ 155 w 314"/>
                    <a:gd name="T1" fmla="*/ 9 h 142"/>
                    <a:gd name="T2" fmla="*/ 152 w 314"/>
                    <a:gd name="T3" fmla="*/ 4 h 142"/>
                    <a:gd name="T4" fmla="*/ 148 w 314"/>
                    <a:gd name="T5" fmla="*/ 2 h 142"/>
                    <a:gd name="T6" fmla="*/ 143 w 314"/>
                    <a:gd name="T7" fmla="*/ 0 h 142"/>
                    <a:gd name="T8" fmla="*/ 137 w 314"/>
                    <a:gd name="T9" fmla="*/ 0 h 142"/>
                    <a:gd name="T10" fmla="*/ 131 w 314"/>
                    <a:gd name="T11" fmla="*/ 1 h 142"/>
                    <a:gd name="T12" fmla="*/ 125 w 314"/>
                    <a:gd name="T13" fmla="*/ 3 h 142"/>
                    <a:gd name="T14" fmla="*/ 118 w 314"/>
                    <a:gd name="T15" fmla="*/ 6 h 142"/>
                    <a:gd name="T16" fmla="*/ 111 w 314"/>
                    <a:gd name="T17" fmla="*/ 9 h 142"/>
                    <a:gd name="T18" fmla="*/ 103 w 314"/>
                    <a:gd name="T19" fmla="*/ 13 h 142"/>
                    <a:gd name="T20" fmla="*/ 96 w 314"/>
                    <a:gd name="T21" fmla="*/ 17 h 142"/>
                    <a:gd name="T22" fmla="*/ 88 w 314"/>
                    <a:gd name="T23" fmla="*/ 21 h 142"/>
                    <a:gd name="T24" fmla="*/ 81 w 314"/>
                    <a:gd name="T25" fmla="*/ 25 h 142"/>
                    <a:gd name="T26" fmla="*/ 74 w 314"/>
                    <a:gd name="T27" fmla="*/ 29 h 142"/>
                    <a:gd name="T28" fmla="*/ 68 w 314"/>
                    <a:gd name="T29" fmla="*/ 33 h 142"/>
                    <a:gd name="T30" fmla="*/ 61 w 314"/>
                    <a:gd name="T31" fmla="*/ 37 h 142"/>
                    <a:gd name="T32" fmla="*/ 56 w 314"/>
                    <a:gd name="T33" fmla="*/ 40 h 142"/>
                    <a:gd name="T34" fmla="*/ 46 w 314"/>
                    <a:gd name="T35" fmla="*/ 44 h 142"/>
                    <a:gd name="T36" fmla="*/ 37 w 314"/>
                    <a:gd name="T37" fmla="*/ 46 h 142"/>
                    <a:gd name="T38" fmla="*/ 29 w 314"/>
                    <a:gd name="T39" fmla="*/ 47 h 142"/>
                    <a:gd name="T40" fmla="*/ 22 w 314"/>
                    <a:gd name="T41" fmla="*/ 46 h 142"/>
                    <a:gd name="T42" fmla="*/ 15 w 314"/>
                    <a:gd name="T43" fmla="*/ 44 h 142"/>
                    <a:gd name="T44" fmla="*/ 10 w 314"/>
                    <a:gd name="T45" fmla="*/ 40 h 142"/>
                    <a:gd name="T46" fmla="*/ 5 w 314"/>
                    <a:gd name="T47" fmla="*/ 36 h 142"/>
                    <a:gd name="T48" fmla="*/ 0 w 314"/>
                    <a:gd name="T49" fmla="*/ 30 h 142"/>
                    <a:gd name="T50" fmla="*/ 3 w 314"/>
                    <a:gd name="T51" fmla="*/ 37 h 142"/>
                    <a:gd name="T52" fmla="*/ 7 w 314"/>
                    <a:gd name="T53" fmla="*/ 44 h 142"/>
                    <a:gd name="T54" fmla="*/ 12 w 314"/>
                    <a:gd name="T55" fmla="*/ 49 h 142"/>
                    <a:gd name="T56" fmla="*/ 17 w 314"/>
                    <a:gd name="T57" fmla="*/ 54 h 142"/>
                    <a:gd name="T58" fmla="*/ 24 w 314"/>
                    <a:gd name="T59" fmla="*/ 59 h 142"/>
                    <a:gd name="T60" fmla="*/ 31 w 314"/>
                    <a:gd name="T61" fmla="*/ 62 h 142"/>
                    <a:gd name="T62" fmla="*/ 39 w 314"/>
                    <a:gd name="T63" fmla="*/ 65 h 142"/>
                    <a:gd name="T64" fmla="*/ 46 w 314"/>
                    <a:gd name="T65" fmla="*/ 68 h 142"/>
                    <a:gd name="T66" fmla="*/ 55 w 314"/>
                    <a:gd name="T67" fmla="*/ 70 h 142"/>
                    <a:gd name="T68" fmla="*/ 63 w 314"/>
                    <a:gd name="T69" fmla="*/ 71 h 142"/>
                    <a:gd name="T70" fmla="*/ 72 w 314"/>
                    <a:gd name="T71" fmla="*/ 71 h 142"/>
                    <a:gd name="T72" fmla="*/ 81 w 314"/>
                    <a:gd name="T73" fmla="*/ 71 h 142"/>
                    <a:gd name="T74" fmla="*/ 89 w 314"/>
                    <a:gd name="T75" fmla="*/ 70 h 142"/>
                    <a:gd name="T76" fmla="*/ 97 w 314"/>
                    <a:gd name="T77" fmla="*/ 68 h 142"/>
                    <a:gd name="T78" fmla="*/ 105 w 314"/>
                    <a:gd name="T79" fmla="*/ 65 h 142"/>
                    <a:gd name="T80" fmla="*/ 113 w 314"/>
                    <a:gd name="T81" fmla="*/ 62 h 142"/>
                    <a:gd name="T82" fmla="*/ 126 w 314"/>
                    <a:gd name="T83" fmla="*/ 56 h 142"/>
                    <a:gd name="T84" fmla="*/ 137 w 314"/>
                    <a:gd name="T85" fmla="*/ 49 h 142"/>
                    <a:gd name="T86" fmla="*/ 146 w 314"/>
                    <a:gd name="T87" fmla="*/ 43 h 142"/>
                    <a:gd name="T88" fmla="*/ 152 w 314"/>
                    <a:gd name="T89" fmla="*/ 37 h 142"/>
                    <a:gd name="T90" fmla="*/ 156 w 314"/>
                    <a:gd name="T91" fmla="*/ 31 h 142"/>
                    <a:gd name="T92" fmla="*/ 158 w 314"/>
                    <a:gd name="T93" fmla="*/ 24 h 142"/>
                    <a:gd name="T94" fmla="*/ 157 w 314"/>
                    <a:gd name="T95" fmla="*/ 17 h 142"/>
                    <a:gd name="T96" fmla="*/ 155 w 314"/>
                    <a:gd name="T97" fmla="*/ 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4" h="142">
                      <a:moveTo>
                        <a:pt x="308" y="17"/>
                      </a:moveTo>
                      <a:lnTo>
                        <a:pt x="302" y="8"/>
                      </a:lnTo>
                      <a:lnTo>
                        <a:pt x="294" y="3"/>
                      </a:lnTo>
                      <a:lnTo>
                        <a:pt x="284" y="0"/>
                      </a:lnTo>
                      <a:lnTo>
                        <a:pt x="272" y="0"/>
                      </a:lnTo>
                      <a:lnTo>
                        <a:pt x="260" y="2"/>
                      </a:lnTo>
                      <a:lnTo>
                        <a:pt x="248" y="5"/>
                      </a:lnTo>
                      <a:lnTo>
                        <a:pt x="234" y="11"/>
                      </a:lnTo>
                      <a:lnTo>
                        <a:pt x="220" y="17"/>
                      </a:lnTo>
                      <a:lnTo>
                        <a:pt x="205" y="25"/>
                      </a:lnTo>
                      <a:lnTo>
                        <a:pt x="190" y="33"/>
                      </a:lnTo>
                      <a:lnTo>
                        <a:pt x="175" y="41"/>
                      </a:lnTo>
                      <a:lnTo>
                        <a:pt x="161" y="49"/>
                      </a:lnTo>
                      <a:lnTo>
                        <a:pt x="148" y="58"/>
                      </a:lnTo>
                      <a:lnTo>
                        <a:pt x="135" y="65"/>
                      </a:lnTo>
                      <a:lnTo>
                        <a:pt x="122" y="73"/>
                      </a:lnTo>
                      <a:lnTo>
                        <a:pt x="111" y="79"/>
                      </a:lnTo>
                      <a:lnTo>
                        <a:pt x="92" y="87"/>
                      </a:lnTo>
                      <a:lnTo>
                        <a:pt x="74" y="92"/>
                      </a:lnTo>
                      <a:lnTo>
                        <a:pt x="57" y="93"/>
                      </a:lnTo>
                      <a:lnTo>
                        <a:pt x="43" y="91"/>
                      </a:lnTo>
                      <a:lnTo>
                        <a:pt x="30" y="87"/>
                      </a:lnTo>
                      <a:lnTo>
                        <a:pt x="19" y="80"/>
                      </a:lnTo>
                      <a:lnTo>
                        <a:pt x="9" y="71"/>
                      </a:lnTo>
                      <a:lnTo>
                        <a:pt x="0" y="59"/>
                      </a:lnTo>
                      <a:lnTo>
                        <a:pt x="6" y="74"/>
                      </a:lnTo>
                      <a:lnTo>
                        <a:pt x="14" y="87"/>
                      </a:lnTo>
                      <a:lnTo>
                        <a:pt x="23" y="98"/>
                      </a:lnTo>
                      <a:lnTo>
                        <a:pt x="34" y="108"/>
                      </a:lnTo>
                      <a:lnTo>
                        <a:pt x="47" y="117"/>
                      </a:lnTo>
                      <a:lnTo>
                        <a:pt x="61" y="124"/>
                      </a:lnTo>
                      <a:lnTo>
                        <a:pt x="77" y="130"/>
                      </a:lnTo>
                      <a:lnTo>
                        <a:pt x="92" y="136"/>
                      </a:lnTo>
                      <a:lnTo>
                        <a:pt x="109" y="140"/>
                      </a:lnTo>
                      <a:lnTo>
                        <a:pt x="125" y="142"/>
                      </a:lnTo>
                      <a:lnTo>
                        <a:pt x="143" y="142"/>
                      </a:lnTo>
                      <a:lnTo>
                        <a:pt x="160" y="142"/>
                      </a:lnTo>
                      <a:lnTo>
                        <a:pt x="177" y="140"/>
                      </a:lnTo>
                      <a:lnTo>
                        <a:pt x="193" y="136"/>
                      </a:lnTo>
                      <a:lnTo>
                        <a:pt x="209" y="130"/>
                      </a:lnTo>
                      <a:lnTo>
                        <a:pt x="224" y="124"/>
                      </a:lnTo>
                      <a:lnTo>
                        <a:pt x="250" y="111"/>
                      </a:lnTo>
                      <a:lnTo>
                        <a:pt x="272" y="98"/>
                      </a:lnTo>
                      <a:lnTo>
                        <a:pt x="290" y="86"/>
                      </a:lnTo>
                      <a:lnTo>
                        <a:pt x="303" y="74"/>
                      </a:lnTo>
                      <a:lnTo>
                        <a:pt x="310" y="61"/>
                      </a:lnTo>
                      <a:lnTo>
                        <a:pt x="314" y="47"/>
                      </a:lnTo>
                      <a:lnTo>
                        <a:pt x="313" y="33"/>
                      </a:lnTo>
                      <a:lnTo>
                        <a:pt x="308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6" name="Freeform 163"/>
                <p:cNvSpPr>
                  <a:spLocks noChangeAspect="1"/>
                </p:cNvSpPr>
                <p:nvPr/>
              </p:nvSpPr>
              <p:spPr bwMode="auto">
                <a:xfrm>
                  <a:off x="4846" y="687"/>
                  <a:ext cx="76" cy="74"/>
                </a:xfrm>
                <a:custGeom>
                  <a:avLst/>
                  <a:gdLst>
                    <a:gd name="T0" fmla="*/ 76 w 151"/>
                    <a:gd name="T1" fmla="*/ 72 h 147"/>
                    <a:gd name="T2" fmla="*/ 67 w 151"/>
                    <a:gd name="T3" fmla="*/ 74 h 147"/>
                    <a:gd name="T4" fmla="*/ 56 w 151"/>
                    <a:gd name="T5" fmla="*/ 71 h 147"/>
                    <a:gd name="T6" fmla="*/ 44 w 151"/>
                    <a:gd name="T7" fmla="*/ 63 h 147"/>
                    <a:gd name="T8" fmla="*/ 31 w 151"/>
                    <a:gd name="T9" fmla="*/ 52 h 147"/>
                    <a:gd name="T10" fmla="*/ 19 w 151"/>
                    <a:gd name="T11" fmla="*/ 40 h 147"/>
                    <a:gd name="T12" fmla="*/ 10 w 151"/>
                    <a:gd name="T13" fmla="*/ 26 h 147"/>
                    <a:gd name="T14" fmla="*/ 3 w 151"/>
                    <a:gd name="T15" fmla="*/ 13 h 147"/>
                    <a:gd name="T16" fmla="*/ 0 w 151"/>
                    <a:gd name="T17" fmla="*/ 0 h 147"/>
                    <a:gd name="T18" fmla="*/ 4 w 151"/>
                    <a:gd name="T19" fmla="*/ 1 h 147"/>
                    <a:gd name="T20" fmla="*/ 7 w 151"/>
                    <a:gd name="T21" fmla="*/ 1 h 147"/>
                    <a:gd name="T22" fmla="*/ 10 w 151"/>
                    <a:gd name="T23" fmla="*/ 1 h 147"/>
                    <a:gd name="T24" fmla="*/ 12 w 151"/>
                    <a:gd name="T25" fmla="*/ 1 h 147"/>
                    <a:gd name="T26" fmla="*/ 14 w 151"/>
                    <a:gd name="T27" fmla="*/ 1 h 147"/>
                    <a:gd name="T28" fmla="*/ 16 w 151"/>
                    <a:gd name="T29" fmla="*/ 1 h 147"/>
                    <a:gd name="T30" fmla="*/ 18 w 151"/>
                    <a:gd name="T31" fmla="*/ 2 h 147"/>
                    <a:gd name="T32" fmla="*/ 21 w 151"/>
                    <a:gd name="T33" fmla="*/ 2 h 147"/>
                    <a:gd name="T34" fmla="*/ 26 w 151"/>
                    <a:gd name="T35" fmla="*/ 11 h 147"/>
                    <a:gd name="T36" fmla="*/ 30 w 151"/>
                    <a:gd name="T37" fmla="*/ 20 h 147"/>
                    <a:gd name="T38" fmla="*/ 35 w 151"/>
                    <a:gd name="T39" fmla="*/ 31 h 147"/>
                    <a:gd name="T40" fmla="*/ 40 w 151"/>
                    <a:gd name="T41" fmla="*/ 40 h 147"/>
                    <a:gd name="T42" fmla="*/ 47 w 151"/>
                    <a:gd name="T43" fmla="*/ 50 h 147"/>
                    <a:gd name="T44" fmla="*/ 55 w 151"/>
                    <a:gd name="T45" fmla="*/ 59 h 147"/>
                    <a:gd name="T46" fmla="*/ 65 w 151"/>
                    <a:gd name="T47" fmla="*/ 66 h 147"/>
                    <a:gd name="T48" fmla="*/ 76 w 151"/>
                    <a:gd name="T49" fmla="*/ 72 h 1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1" h="147">
                      <a:moveTo>
                        <a:pt x="151" y="143"/>
                      </a:moveTo>
                      <a:lnTo>
                        <a:pt x="134" y="147"/>
                      </a:lnTo>
                      <a:lnTo>
                        <a:pt x="111" y="141"/>
                      </a:lnTo>
                      <a:lnTo>
                        <a:pt x="87" y="126"/>
                      </a:lnTo>
                      <a:lnTo>
                        <a:pt x="62" y="104"/>
                      </a:lnTo>
                      <a:lnTo>
                        <a:pt x="38" y="79"/>
                      </a:lnTo>
                      <a:lnTo>
                        <a:pt x="19" y="52"/>
                      </a:lnTo>
                      <a:lnTo>
                        <a:pt x="5" y="25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6" y="3"/>
                      </a:lnTo>
                      <a:lnTo>
                        <a:pt x="42" y="3"/>
                      </a:lnTo>
                      <a:lnTo>
                        <a:pt x="51" y="21"/>
                      </a:lnTo>
                      <a:lnTo>
                        <a:pt x="59" y="40"/>
                      </a:lnTo>
                      <a:lnTo>
                        <a:pt x="69" y="61"/>
                      </a:lnTo>
                      <a:lnTo>
                        <a:pt x="80" y="80"/>
                      </a:lnTo>
                      <a:lnTo>
                        <a:pt x="93" y="99"/>
                      </a:lnTo>
                      <a:lnTo>
                        <a:pt x="109" y="117"/>
                      </a:lnTo>
                      <a:lnTo>
                        <a:pt x="129" y="13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7" name="Freeform 164"/>
                <p:cNvSpPr>
                  <a:spLocks noChangeAspect="1"/>
                </p:cNvSpPr>
                <p:nvPr/>
              </p:nvSpPr>
              <p:spPr bwMode="auto">
                <a:xfrm>
                  <a:off x="4869" y="877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1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8" name="Freeform 165"/>
                <p:cNvSpPr>
                  <a:spLocks noChangeAspect="1"/>
                </p:cNvSpPr>
                <p:nvPr/>
              </p:nvSpPr>
              <p:spPr bwMode="auto">
                <a:xfrm>
                  <a:off x="4916" y="970"/>
                  <a:ext cx="25" cy="42"/>
                </a:xfrm>
                <a:custGeom>
                  <a:avLst/>
                  <a:gdLst>
                    <a:gd name="T0" fmla="*/ 22 w 51"/>
                    <a:gd name="T1" fmla="*/ 42 h 84"/>
                    <a:gd name="T2" fmla="*/ 19 w 51"/>
                    <a:gd name="T3" fmla="*/ 42 h 84"/>
                    <a:gd name="T4" fmla="*/ 17 w 51"/>
                    <a:gd name="T5" fmla="*/ 42 h 84"/>
                    <a:gd name="T6" fmla="*/ 15 w 51"/>
                    <a:gd name="T7" fmla="*/ 40 h 84"/>
                    <a:gd name="T8" fmla="*/ 13 w 51"/>
                    <a:gd name="T9" fmla="*/ 39 h 84"/>
                    <a:gd name="T10" fmla="*/ 10 w 51"/>
                    <a:gd name="T11" fmla="*/ 36 h 84"/>
                    <a:gd name="T12" fmla="*/ 8 w 51"/>
                    <a:gd name="T13" fmla="*/ 33 h 84"/>
                    <a:gd name="T14" fmla="*/ 6 w 51"/>
                    <a:gd name="T15" fmla="*/ 30 h 84"/>
                    <a:gd name="T16" fmla="*/ 4 w 51"/>
                    <a:gd name="T17" fmla="*/ 26 h 84"/>
                    <a:gd name="T18" fmla="*/ 1 w 51"/>
                    <a:gd name="T19" fmla="*/ 17 h 84"/>
                    <a:gd name="T20" fmla="*/ 0 w 51"/>
                    <a:gd name="T21" fmla="*/ 10 h 84"/>
                    <a:gd name="T22" fmla="*/ 1 w 51"/>
                    <a:gd name="T23" fmla="*/ 4 h 84"/>
                    <a:gd name="T24" fmla="*/ 3 w 51"/>
                    <a:gd name="T25" fmla="*/ 1 h 84"/>
                    <a:gd name="T26" fmla="*/ 5 w 51"/>
                    <a:gd name="T27" fmla="*/ 0 h 84"/>
                    <a:gd name="T28" fmla="*/ 7 w 51"/>
                    <a:gd name="T29" fmla="*/ 1 h 84"/>
                    <a:gd name="T30" fmla="*/ 10 w 51"/>
                    <a:gd name="T31" fmla="*/ 2 h 84"/>
                    <a:gd name="T32" fmla="*/ 12 w 51"/>
                    <a:gd name="T33" fmla="*/ 4 h 84"/>
                    <a:gd name="T34" fmla="*/ 15 w 51"/>
                    <a:gd name="T35" fmla="*/ 7 h 84"/>
                    <a:gd name="T36" fmla="*/ 17 w 51"/>
                    <a:gd name="T37" fmla="*/ 10 h 84"/>
                    <a:gd name="T38" fmla="*/ 19 w 51"/>
                    <a:gd name="T39" fmla="*/ 14 h 84"/>
                    <a:gd name="T40" fmla="*/ 22 w 51"/>
                    <a:gd name="T41" fmla="*/ 18 h 84"/>
                    <a:gd name="T42" fmla="*/ 24 w 51"/>
                    <a:gd name="T43" fmla="*/ 26 h 84"/>
                    <a:gd name="T44" fmla="*/ 25 w 51"/>
                    <a:gd name="T45" fmla="*/ 33 h 84"/>
                    <a:gd name="T46" fmla="*/ 24 w 51"/>
                    <a:gd name="T47" fmla="*/ 39 h 84"/>
                    <a:gd name="T48" fmla="*/ 22 w 51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7"/>
                      </a:lnTo>
                      <a:lnTo>
                        <a:pt x="21" y="72"/>
                      </a:lnTo>
                      <a:lnTo>
                        <a:pt x="16" y="66"/>
                      </a:lnTo>
                      <a:lnTo>
                        <a:pt x="12" y="59"/>
                      </a:lnTo>
                      <a:lnTo>
                        <a:pt x="8" y="51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19"/>
                      </a:lnTo>
                      <a:lnTo>
                        <a:pt x="39" y="27"/>
                      </a:lnTo>
                      <a:lnTo>
                        <a:pt x="44" y="35"/>
                      </a:lnTo>
                      <a:lnTo>
                        <a:pt x="49" y="51"/>
                      </a:lnTo>
                      <a:lnTo>
                        <a:pt x="51" y="66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9" name="Freeform 166"/>
                <p:cNvSpPr>
                  <a:spLocks noChangeAspect="1"/>
                </p:cNvSpPr>
                <p:nvPr/>
              </p:nvSpPr>
              <p:spPr bwMode="auto">
                <a:xfrm>
                  <a:off x="4928" y="916"/>
                  <a:ext cx="25" cy="41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1 h 83"/>
                    <a:gd name="T4" fmla="*/ 18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1 w 51"/>
                    <a:gd name="T11" fmla="*/ 35 h 83"/>
                    <a:gd name="T12" fmla="*/ 8 w 51"/>
                    <a:gd name="T13" fmla="*/ 32 h 83"/>
                    <a:gd name="T14" fmla="*/ 6 w 51"/>
                    <a:gd name="T15" fmla="*/ 28 h 83"/>
                    <a:gd name="T16" fmla="*/ 4 w 51"/>
                    <a:gd name="T17" fmla="*/ 24 h 83"/>
                    <a:gd name="T18" fmla="*/ 1 w 51"/>
                    <a:gd name="T19" fmla="*/ 16 h 83"/>
                    <a:gd name="T20" fmla="*/ 0 w 51"/>
                    <a:gd name="T21" fmla="*/ 9 h 83"/>
                    <a:gd name="T22" fmla="*/ 1 w 51"/>
                    <a:gd name="T23" fmla="*/ 3 h 83"/>
                    <a:gd name="T24" fmla="*/ 3 w 51"/>
                    <a:gd name="T25" fmla="*/ 0 h 83"/>
                    <a:gd name="T26" fmla="*/ 5 w 51"/>
                    <a:gd name="T27" fmla="*/ 0 h 83"/>
                    <a:gd name="T28" fmla="*/ 7 w 51"/>
                    <a:gd name="T29" fmla="*/ 0 h 83"/>
                    <a:gd name="T30" fmla="*/ 10 w 51"/>
                    <a:gd name="T31" fmla="*/ 1 h 83"/>
                    <a:gd name="T32" fmla="*/ 12 w 51"/>
                    <a:gd name="T33" fmla="*/ 3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2 h 83"/>
                    <a:gd name="T40" fmla="*/ 21 w 51"/>
                    <a:gd name="T41" fmla="*/ 16 h 83"/>
                    <a:gd name="T42" fmla="*/ 24 w 51"/>
                    <a:gd name="T43" fmla="*/ 24 h 83"/>
                    <a:gd name="T44" fmla="*/ 25 w 51"/>
                    <a:gd name="T45" fmla="*/ 32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1" y="80"/>
                      </a:lnTo>
                      <a:lnTo>
                        <a:pt x="27" y="76"/>
                      </a:lnTo>
                      <a:lnTo>
                        <a:pt x="22" y="71"/>
                      </a:lnTo>
                      <a:lnTo>
                        <a:pt x="16" y="65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3"/>
                      </a:lnTo>
                      <a:lnTo>
                        <a:pt x="25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49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0" name="Freeform 167"/>
                <p:cNvSpPr>
                  <a:spLocks noChangeAspect="1"/>
                </p:cNvSpPr>
                <p:nvPr/>
              </p:nvSpPr>
              <p:spPr bwMode="auto">
                <a:xfrm>
                  <a:off x="4946" y="856"/>
                  <a:ext cx="25" cy="42"/>
                </a:xfrm>
                <a:custGeom>
                  <a:avLst/>
                  <a:gdLst>
                    <a:gd name="T0" fmla="*/ 22 w 50"/>
                    <a:gd name="T1" fmla="*/ 41 h 83"/>
                    <a:gd name="T2" fmla="*/ 20 w 50"/>
                    <a:gd name="T3" fmla="*/ 42 h 83"/>
                    <a:gd name="T4" fmla="*/ 18 w 50"/>
                    <a:gd name="T5" fmla="*/ 41 h 83"/>
                    <a:gd name="T6" fmla="*/ 16 w 50"/>
                    <a:gd name="T7" fmla="*/ 40 h 83"/>
                    <a:gd name="T8" fmla="*/ 13 w 50"/>
                    <a:gd name="T9" fmla="*/ 38 h 83"/>
                    <a:gd name="T10" fmla="*/ 11 w 50"/>
                    <a:gd name="T11" fmla="*/ 36 h 83"/>
                    <a:gd name="T12" fmla="*/ 8 w 50"/>
                    <a:gd name="T13" fmla="*/ 33 h 83"/>
                    <a:gd name="T14" fmla="*/ 6 w 50"/>
                    <a:gd name="T15" fmla="*/ 29 h 83"/>
                    <a:gd name="T16" fmla="*/ 4 w 50"/>
                    <a:gd name="T17" fmla="*/ 25 h 83"/>
                    <a:gd name="T18" fmla="*/ 1 w 50"/>
                    <a:gd name="T19" fmla="*/ 17 h 83"/>
                    <a:gd name="T20" fmla="*/ 0 w 50"/>
                    <a:gd name="T21" fmla="*/ 9 h 83"/>
                    <a:gd name="T22" fmla="*/ 1 w 50"/>
                    <a:gd name="T23" fmla="*/ 4 h 83"/>
                    <a:gd name="T24" fmla="*/ 3 w 50"/>
                    <a:gd name="T25" fmla="*/ 1 h 83"/>
                    <a:gd name="T26" fmla="*/ 5 w 50"/>
                    <a:gd name="T27" fmla="*/ 0 h 83"/>
                    <a:gd name="T28" fmla="*/ 7 w 50"/>
                    <a:gd name="T29" fmla="*/ 1 h 83"/>
                    <a:gd name="T30" fmla="*/ 10 w 50"/>
                    <a:gd name="T31" fmla="*/ 2 h 83"/>
                    <a:gd name="T32" fmla="*/ 12 w 50"/>
                    <a:gd name="T33" fmla="*/ 4 h 83"/>
                    <a:gd name="T34" fmla="*/ 15 w 50"/>
                    <a:gd name="T35" fmla="*/ 6 h 83"/>
                    <a:gd name="T36" fmla="*/ 17 w 50"/>
                    <a:gd name="T37" fmla="*/ 9 h 83"/>
                    <a:gd name="T38" fmla="*/ 19 w 50"/>
                    <a:gd name="T39" fmla="*/ 13 h 83"/>
                    <a:gd name="T40" fmla="*/ 21 w 50"/>
                    <a:gd name="T41" fmla="*/ 17 h 83"/>
                    <a:gd name="T42" fmla="*/ 24 w 50"/>
                    <a:gd name="T43" fmla="*/ 25 h 83"/>
                    <a:gd name="T44" fmla="*/ 25 w 50"/>
                    <a:gd name="T45" fmla="*/ 33 h 83"/>
                    <a:gd name="T46" fmla="*/ 24 w 50"/>
                    <a:gd name="T47" fmla="*/ 38 h 83"/>
                    <a:gd name="T48" fmla="*/ 22 w 50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3">
                      <a:moveTo>
                        <a:pt x="43" y="82"/>
                      </a:moveTo>
                      <a:lnTo>
                        <a:pt x="39" y="83"/>
                      </a:lnTo>
                      <a:lnTo>
                        <a:pt x="35" y="82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1" y="7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0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1" name="Freeform 168"/>
                <p:cNvSpPr>
                  <a:spLocks noChangeAspect="1"/>
                </p:cNvSpPr>
                <p:nvPr/>
              </p:nvSpPr>
              <p:spPr bwMode="auto">
                <a:xfrm>
                  <a:off x="4987" y="989"/>
                  <a:ext cx="26" cy="41"/>
                </a:xfrm>
                <a:custGeom>
                  <a:avLst/>
                  <a:gdLst>
                    <a:gd name="T0" fmla="*/ 23 w 52"/>
                    <a:gd name="T1" fmla="*/ 41 h 82"/>
                    <a:gd name="T2" fmla="*/ 21 w 52"/>
                    <a:gd name="T3" fmla="*/ 41 h 82"/>
                    <a:gd name="T4" fmla="*/ 18 w 52"/>
                    <a:gd name="T5" fmla="*/ 41 h 82"/>
                    <a:gd name="T6" fmla="*/ 16 w 52"/>
                    <a:gd name="T7" fmla="*/ 40 h 82"/>
                    <a:gd name="T8" fmla="*/ 13 w 52"/>
                    <a:gd name="T9" fmla="*/ 38 h 82"/>
                    <a:gd name="T10" fmla="*/ 11 w 52"/>
                    <a:gd name="T11" fmla="*/ 35 h 82"/>
                    <a:gd name="T12" fmla="*/ 8 w 52"/>
                    <a:gd name="T13" fmla="*/ 32 h 82"/>
                    <a:gd name="T14" fmla="*/ 6 w 52"/>
                    <a:gd name="T15" fmla="*/ 29 h 82"/>
                    <a:gd name="T16" fmla="*/ 4 w 52"/>
                    <a:gd name="T17" fmla="*/ 25 h 82"/>
                    <a:gd name="T18" fmla="*/ 1 w 52"/>
                    <a:gd name="T19" fmla="*/ 17 h 82"/>
                    <a:gd name="T20" fmla="*/ 0 w 52"/>
                    <a:gd name="T21" fmla="*/ 9 h 82"/>
                    <a:gd name="T22" fmla="*/ 1 w 52"/>
                    <a:gd name="T23" fmla="*/ 4 h 82"/>
                    <a:gd name="T24" fmla="*/ 4 w 52"/>
                    <a:gd name="T25" fmla="*/ 1 h 82"/>
                    <a:gd name="T26" fmla="*/ 6 w 52"/>
                    <a:gd name="T27" fmla="*/ 0 h 82"/>
                    <a:gd name="T28" fmla="*/ 8 w 52"/>
                    <a:gd name="T29" fmla="*/ 1 h 82"/>
                    <a:gd name="T30" fmla="*/ 10 w 52"/>
                    <a:gd name="T31" fmla="*/ 2 h 82"/>
                    <a:gd name="T32" fmla="*/ 12 w 52"/>
                    <a:gd name="T33" fmla="*/ 4 h 82"/>
                    <a:gd name="T34" fmla="*/ 15 w 52"/>
                    <a:gd name="T35" fmla="*/ 6 h 82"/>
                    <a:gd name="T36" fmla="*/ 17 w 52"/>
                    <a:gd name="T37" fmla="*/ 9 h 82"/>
                    <a:gd name="T38" fmla="*/ 19 w 52"/>
                    <a:gd name="T39" fmla="*/ 13 h 82"/>
                    <a:gd name="T40" fmla="*/ 22 w 52"/>
                    <a:gd name="T41" fmla="*/ 17 h 82"/>
                    <a:gd name="T42" fmla="*/ 25 w 52"/>
                    <a:gd name="T43" fmla="*/ 25 h 82"/>
                    <a:gd name="T44" fmla="*/ 26 w 52"/>
                    <a:gd name="T45" fmla="*/ 32 h 82"/>
                    <a:gd name="T46" fmla="*/ 25 w 52"/>
                    <a:gd name="T47" fmla="*/ 38 h 82"/>
                    <a:gd name="T48" fmla="*/ 23 w 52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2">
                      <a:moveTo>
                        <a:pt x="45" y="81"/>
                      </a:moveTo>
                      <a:lnTo>
                        <a:pt x="41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8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2" y="64"/>
                      </a:lnTo>
                      <a:lnTo>
                        <a:pt x="50" y="75"/>
                      </a:lnTo>
                      <a:lnTo>
                        <a:pt x="45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2" name="Freeform 169"/>
                <p:cNvSpPr>
                  <a:spLocks noChangeAspect="1"/>
                </p:cNvSpPr>
                <p:nvPr/>
              </p:nvSpPr>
              <p:spPr bwMode="auto">
                <a:xfrm>
                  <a:off x="5017" y="910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9 h 85"/>
                    <a:gd name="T10" fmla="*/ 11 w 51"/>
                    <a:gd name="T11" fmla="*/ 36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10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8"/>
                      </a:lnTo>
                      <a:lnTo>
                        <a:pt x="21" y="72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20"/>
                      </a:lnTo>
                      <a:lnTo>
                        <a:pt x="2" y="9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3" name="Freeform 170"/>
                <p:cNvSpPr>
                  <a:spLocks noChangeAspect="1"/>
                </p:cNvSpPr>
                <p:nvPr/>
              </p:nvSpPr>
              <p:spPr bwMode="auto">
                <a:xfrm>
                  <a:off x="5051" y="1007"/>
                  <a:ext cx="26" cy="41"/>
                </a:xfrm>
                <a:custGeom>
                  <a:avLst/>
                  <a:gdLst>
                    <a:gd name="T0" fmla="*/ 22 w 51"/>
                    <a:gd name="T1" fmla="*/ 41 h 82"/>
                    <a:gd name="T2" fmla="*/ 20 w 51"/>
                    <a:gd name="T3" fmla="*/ 41 h 82"/>
                    <a:gd name="T4" fmla="*/ 18 w 51"/>
                    <a:gd name="T5" fmla="*/ 41 h 82"/>
                    <a:gd name="T6" fmla="*/ 16 w 51"/>
                    <a:gd name="T7" fmla="*/ 40 h 82"/>
                    <a:gd name="T8" fmla="*/ 13 w 51"/>
                    <a:gd name="T9" fmla="*/ 38 h 82"/>
                    <a:gd name="T10" fmla="*/ 11 w 51"/>
                    <a:gd name="T11" fmla="*/ 35 h 82"/>
                    <a:gd name="T12" fmla="*/ 8 w 51"/>
                    <a:gd name="T13" fmla="*/ 32 h 82"/>
                    <a:gd name="T14" fmla="*/ 6 w 51"/>
                    <a:gd name="T15" fmla="*/ 29 h 82"/>
                    <a:gd name="T16" fmla="*/ 4 w 51"/>
                    <a:gd name="T17" fmla="*/ 25 h 82"/>
                    <a:gd name="T18" fmla="*/ 1 w 51"/>
                    <a:gd name="T19" fmla="*/ 17 h 82"/>
                    <a:gd name="T20" fmla="*/ 0 w 51"/>
                    <a:gd name="T21" fmla="*/ 10 h 82"/>
                    <a:gd name="T22" fmla="*/ 1 w 51"/>
                    <a:gd name="T23" fmla="*/ 4 h 82"/>
                    <a:gd name="T24" fmla="*/ 4 w 51"/>
                    <a:gd name="T25" fmla="*/ 1 h 82"/>
                    <a:gd name="T26" fmla="*/ 6 w 51"/>
                    <a:gd name="T27" fmla="*/ 0 h 82"/>
                    <a:gd name="T28" fmla="*/ 8 w 51"/>
                    <a:gd name="T29" fmla="*/ 1 h 82"/>
                    <a:gd name="T30" fmla="*/ 10 w 51"/>
                    <a:gd name="T31" fmla="*/ 2 h 82"/>
                    <a:gd name="T32" fmla="*/ 13 w 51"/>
                    <a:gd name="T33" fmla="*/ 4 h 82"/>
                    <a:gd name="T34" fmla="*/ 15 w 51"/>
                    <a:gd name="T35" fmla="*/ 6 h 82"/>
                    <a:gd name="T36" fmla="*/ 18 w 51"/>
                    <a:gd name="T37" fmla="*/ 10 h 82"/>
                    <a:gd name="T38" fmla="*/ 20 w 51"/>
                    <a:gd name="T39" fmla="*/ 13 h 82"/>
                    <a:gd name="T40" fmla="*/ 22 w 51"/>
                    <a:gd name="T41" fmla="*/ 17 h 82"/>
                    <a:gd name="T42" fmla="*/ 25 w 51"/>
                    <a:gd name="T43" fmla="*/ 25 h 82"/>
                    <a:gd name="T44" fmla="*/ 26 w 51"/>
                    <a:gd name="T45" fmla="*/ 32 h 82"/>
                    <a:gd name="T46" fmla="*/ 25 w 51"/>
                    <a:gd name="T47" fmla="*/ 38 h 82"/>
                    <a:gd name="T48" fmla="*/ 22 w 51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2">
                      <a:moveTo>
                        <a:pt x="44" y="81"/>
                      </a:moveTo>
                      <a:lnTo>
                        <a:pt x="40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7"/>
                      </a:lnTo>
                      <a:lnTo>
                        <a:pt x="30" y="12"/>
                      </a:lnTo>
                      <a:lnTo>
                        <a:pt x="35" y="19"/>
                      </a:lnTo>
                      <a:lnTo>
                        <a:pt x="39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1" y="64"/>
                      </a:lnTo>
                      <a:lnTo>
                        <a:pt x="49" y="75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4" name="Freeform 171"/>
                <p:cNvSpPr>
                  <a:spLocks noChangeAspect="1"/>
                </p:cNvSpPr>
                <p:nvPr/>
              </p:nvSpPr>
              <p:spPr bwMode="auto">
                <a:xfrm>
                  <a:off x="5013" y="824"/>
                  <a:ext cx="25" cy="42"/>
                </a:xfrm>
                <a:custGeom>
                  <a:avLst/>
                  <a:gdLst>
                    <a:gd name="T0" fmla="*/ 22 w 50"/>
                    <a:gd name="T1" fmla="*/ 42 h 84"/>
                    <a:gd name="T2" fmla="*/ 20 w 50"/>
                    <a:gd name="T3" fmla="*/ 42 h 84"/>
                    <a:gd name="T4" fmla="*/ 18 w 50"/>
                    <a:gd name="T5" fmla="*/ 42 h 84"/>
                    <a:gd name="T6" fmla="*/ 16 w 50"/>
                    <a:gd name="T7" fmla="*/ 40 h 84"/>
                    <a:gd name="T8" fmla="*/ 13 w 50"/>
                    <a:gd name="T9" fmla="*/ 38 h 84"/>
                    <a:gd name="T10" fmla="*/ 11 w 50"/>
                    <a:gd name="T11" fmla="*/ 36 h 84"/>
                    <a:gd name="T12" fmla="*/ 8 w 50"/>
                    <a:gd name="T13" fmla="*/ 33 h 84"/>
                    <a:gd name="T14" fmla="*/ 6 w 50"/>
                    <a:gd name="T15" fmla="*/ 29 h 84"/>
                    <a:gd name="T16" fmla="*/ 4 w 50"/>
                    <a:gd name="T17" fmla="*/ 25 h 84"/>
                    <a:gd name="T18" fmla="*/ 1 w 50"/>
                    <a:gd name="T19" fmla="*/ 17 h 84"/>
                    <a:gd name="T20" fmla="*/ 0 w 50"/>
                    <a:gd name="T21" fmla="*/ 9 h 84"/>
                    <a:gd name="T22" fmla="*/ 1 w 50"/>
                    <a:gd name="T23" fmla="*/ 4 h 84"/>
                    <a:gd name="T24" fmla="*/ 4 w 50"/>
                    <a:gd name="T25" fmla="*/ 1 h 84"/>
                    <a:gd name="T26" fmla="*/ 6 w 50"/>
                    <a:gd name="T27" fmla="*/ 0 h 84"/>
                    <a:gd name="T28" fmla="*/ 8 w 50"/>
                    <a:gd name="T29" fmla="*/ 1 h 84"/>
                    <a:gd name="T30" fmla="*/ 10 w 50"/>
                    <a:gd name="T31" fmla="*/ 2 h 84"/>
                    <a:gd name="T32" fmla="*/ 12 w 50"/>
                    <a:gd name="T33" fmla="*/ 4 h 84"/>
                    <a:gd name="T34" fmla="*/ 15 w 50"/>
                    <a:gd name="T35" fmla="*/ 6 h 84"/>
                    <a:gd name="T36" fmla="*/ 17 w 50"/>
                    <a:gd name="T37" fmla="*/ 9 h 84"/>
                    <a:gd name="T38" fmla="*/ 19 w 50"/>
                    <a:gd name="T39" fmla="*/ 13 h 84"/>
                    <a:gd name="T40" fmla="*/ 21 w 50"/>
                    <a:gd name="T41" fmla="*/ 17 h 84"/>
                    <a:gd name="T42" fmla="*/ 24 w 50"/>
                    <a:gd name="T43" fmla="*/ 26 h 84"/>
                    <a:gd name="T44" fmla="*/ 25 w 50"/>
                    <a:gd name="T45" fmla="*/ 33 h 84"/>
                    <a:gd name="T46" fmla="*/ 24 w 50"/>
                    <a:gd name="T47" fmla="*/ 38 h 84"/>
                    <a:gd name="T48" fmla="*/ 22 w 50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4">
                      <a:moveTo>
                        <a:pt x="43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1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5" name="Freeform 172"/>
                <p:cNvSpPr>
                  <a:spLocks noChangeAspect="1"/>
                </p:cNvSpPr>
                <p:nvPr/>
              </p:nvSpPr>
              <p:spPr bwMode="auto">
                <a:xfrm>
                  <a:off x="5077" y="879"/>
                  <a:ext cx="26" cy="41"/>
                </a:xfrm>
                <a:custGeom>
                  <a:avLst/>
                  <a:gdLst>
                    <a:gd name="T0" fmla="*/ 23 w 52"/>
                    <a:gd name="T1" fmla="*/ 41 h 84"/>
                    <a:gd name="T2" fmla="*/ 21 w 52"/>
                    <a:gd name="T3" fmla="*/ 41 h 84"/>
                    <a:gd name="T4" fmla="*/ 19 w 52"/>
                    <a:gd name="T5" fmla="*/ 41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5 h 84"/>
                    <a:gd name="T12" fmla="*/ 9 w 52"/>
                    <a:gd name="T13" fmla="*/ 32 h 84"/>
                    <a:gd name="T14" fmla="*/ 7 w 52"/>
                    <a:gd name="T15" fmla="*/ 28 h 84"/>
                    <a:gd name="T16" fmla="*/ 5 w 52"/>
                    <a:gd name="T17" fmla="*/ 24 h 84"/>
                    <a:gd name="T18" fmla="*/ 2 w 52"/>
                    <a:gd name="T19" fmla="*/ 17 h 84"/>
                    <a:gd name="T20" fmla="*/ 0 w 52"/>
                    <a:gd name="T21" fmla="*/ 9 h 84"/>
                    <a:gd name="T22" fmla="*/ 2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1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9 h 84"/>
                    <a:gd name="T38" fmla="*/ 20 w 52"/>
                    <a:gd name="T39" fmla="*/ 13 h 84"/>
                    <a:gd name="T40" fmla="*/ 22 w 52"/>
                    <a:gd name="T41" fmla="*/ 17 h 84"/>
                    <a:gd name="T42" fmla="*/ 25 w 52"/>
                    <a:gd name="T43" fmla="*/ 24 h 84"/>
                    <a:gd name="T44" fmla="*/ 26 w 52"/>
                    <a:gd name="T45" fmla="*/ 32 h 84"/>
                    <a:gd name="T46" fmla="*/ 25 w 52"/>
                    <a:gd name="T47" fmla="*/ 38 h 84"/>
                    <a:gd name="T48" fmla="*/ 23 w 52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1"/>
                      </a:lnTo>
                      <a:lnTo>
                        <a:pt x="27" y="77"/>
                      </a:lnTo>
                      <a:lnTo>
                        <a:pt x="22" y="72"/>
                      </a:lnTo>
                      <a:lnTo>
                        <a:pt x="17" y="65"/>
                      </a:lnTo>
                      <a:lnTo>
                        <a:pt x="13" y="58"/>
                      </a:lnTo>
                      <a:lnTo>
                        <a:pt x="9" y="50"/>
                      </a:lnTo>
                      <a:lnTo>
                        <a:pt x="3" y="34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1" y="4"/>
                      </a:lnTo>
                      <a:lnTo>
                        <a:pt x="26" y="8"/>
                      </a:lnTo>
                      <a:lnTo>
                        <a:pt x="31" y="13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4"/>
                      </a:lnTo>
                      <a:lnTo>
                        <a:pt x="50" y="50"/>
                      </a:lnTo>
                      <a:lnTo>
                        <a:pt x="52" y="65"/>
                      </a:lnTo>
                      <a:lnTo>
                        <a:pt x="50" y="77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Freeform 173"/>
                <p:cNvSpPr>
                  <a:spLocks noChangeAspect="1"/>
                </p:cNvSpPr>
                <p:nvPr/>
              </p:nvSpPr>
              <p:spPr bwMode="auto">
                <a:xfrm>
                  <a:off x="5063" y="945"/>
                  <a:ext cx="25" cy="41"/>
                </a:xfrm>
                <a:custGeom>
                  <a:avLst/>
                  <a:gdLst>
                    <a:gd name="T0" fmla="*/ 22 w 51"/>
                    <a:gd name="T1" fmla="*/ 41 h 84"/>
                    <a:gd name="T2" fmla="*/ 20 w 51"/>
                    <a:gd name="T3" fmla="*/ 41 h 84"/>
                    <a:gd name="T4" fmla="*/ 18 w 51"/>
                    <a:gd name="T5" fmla="*/ 41 h 84"/>
                    <a:gd name="T6" fmla="*/ 16 w 51"/>
                    <a:gd name="T7" fmla="*/ 39 h 84"/>
                    <a:gd name="T8" fmla="*/ 13 w 51"/>
                    <a:gd name="T9" fmla="*/ 38 h 84"/>
                    <a:gd name="T10" fmla="*/ 10 w 51"/>
                    <a:gd name="T11" fmla="*/ 35 h 84"/>
                    <a:gd name="T12" fmla="*/ 8 w 51"/>
                    <a:gd name="T13" fmla="*/ 32 h 84"/>
                    <a:gd name="T14" fmla="*/ 6 w 51"/>
                    <a:gd name="T15" fmla="*/ 28 h 84"/>
                    <a:gd name="T16" fmla="*/ 4 w 51"/>
                    <a:gd name="T17" fmla="*/ 24 h 84"/>
                    <a:gd name="T18" fmla="*/ 1 w 51"/>
                    <a:gd name="T19" fmla="*/ 17 h 84"/>
                    <a:gd name="T20" fmla="*/ 0 w 51"/>
                    <a:gd name="T21" fmla="*/ 9 h 84"/>
                    <a:gd name="T22" fmla="*/ 1 w 51"/>
                    <a:gd name="T23" fmla="*/ 4 h 84"/>
                    <a:gd name="T24" fmla="*/ 3 w 51"/>
                    <a:gd name="T25" fmla="*/ 0 h 84"/>
                    <a:gd name="T26" fmla="*/ 5 w 51"/>
                    <a:gd name="T27" fmla="*/ 0 h 84"/>
                    <a:gd name="T28" fmla="*/ 7 w 51"/>
                    <a:gd name="T29" fmla="*/ 0 h 84"/>
                    <a:gd name="T30" fmla="*/ 9 w 51"/>
                    <a:gd name="T31" fmla="*/ 1 h 84"/>
                    <a:gd name="T32" fmla="*/ 12 w 51"/>
                    <a:gd name="T33" fmla="*/ 4 h 84"/>
                    <a:gd name="T34" fmla="*/ 14 w 51"/>
                    <a:gd name="T35" fmla="*/ 6 h 84"/>
                    <a:gd name="T36" fmla="*/ 17 w 51"/>
                    <a:gd name="T37" fmla="*/ 9 h 84"/>
                    <a:gd name="T38" fmla="*/ 19 w 51"/>
                    <a:gd name="T39" fmla="*/ 13 h 84"/>
                    <a:gd name="T40" fmla="*/ 21 w 51"/>
                    <a:gd name="T41" fmla="*/ 17 h 84"/>
                    <a:gd name="T42" fmla="*/ 24 w 51"/>
                    <a:gd name="T43" fmla="*/ 24 h 84"/>
                    <a:gd name="T44" fmla="*/ 25 w 51"/>
                    <a:gd name="T45" fmla="*/ 32 h 84"/>
                    <a:gd name="T46" fmla="*/ 24 w 51"/>
                    <a:gd name="T47" fmla="*/ 38 h 84"/>
                    <a:gd name="T48" fmla="*/ 22 w 51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40" y="84"/>
                      </a:lnTo>
                      <a:lnTo>
                        <a:pt x="36" y="83"/>
                      </a:lnTo>
                      <a:lnTo>
                        <a:pt x="32" y="80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8"/>
                      </a:lnTo>
                      <a:lnTo>
                        <a:pt x="29" y="13"/>
                      </a:lnTo>
                      <a:lnTo>
                        <a:pt x="35" y="19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7" name="Freeform 174"/>
                <p:cNvSpPr>
                  <a:spLocks noChangeAspect="1"/>
                </p:cNvSpPr>
                <p:nvPr/>
              </p:nvSpPr>
              <p:spPr bwMode="auto">
                <a:xfrm>
                  <a:off x="5066" y="797"/>
                  <a:ext cx="26" cy="42"/>
                </a:xfrm>
                <a:custGeom>
                  <a:avLst/>
                  <a:gdLst>
                    <a:gd name="T0" fmla="*/ 23 w 52"/>
                    <a:gd name="T1" fmla="*/ 42 h 84"/>
                    <a:gd name="T2" fmla="*/ 21 w 52"/>
                    <a:gd name="T3" fmla="*/ 42 h 84"/>
                    <a:gd name="T4" fmla="*/ 19 w 52"/>
                    <a:gd name="T5" fmla="*/ 42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6 h 84"/>
                    <a:gd name="T12" fmla="*/ 8 w 52"/>
                    <a:gd name="T13" fmla="*/ 33 h 84"/>
                    <a:gd name="T14" fmla="*/ 6 w 52"/>
                    <a:gd name="T15" fmla="*/ 29 h 84"/>
                    <a:gd name="T16" fmla="*/ 4 w 52"/>
                    <a:gd name="T17" fmla="*/ 25 h 84"/>
                    <a:gd name="T18" fmla="*/ 1 w 52"/>
                    <a:gd name="T19" fmla="*/ 17 h 84"/>
                    <a:gd name="T20" fmla="*/ 0 w 52"/>
                    <a:gd name="T21" fmla="*/ 9 h 84"/>
                    <a:gd name="T22" fmla="*/ 1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0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10 h 84"/>
                    <a:gd name="T38" fmla="*/ 20 w 52"/>
                    <a:gd name="T39" fmla="*/ 13 h 84"/>
                    <a:gd name="T40" fmla="*/ 22 w 52"/>
                    <a:gd name="T41" fmla="*/ 18 h 84"/>
                    <a:gd name="T42" fmla="*/ 25 w 52"/>
                    <a:gd name="T43" fmla="*/ 26 h 84"/>
                    <a:gd name="T44" fmla="*/ 26 w 52"/>
                    <a:gd name="T45" fmla="*/ 33 h 84"/>
                    <a:gd name="T46" fmla="*/ 25 w 52"/>
                    <a:gd name="T47" fmla="*/ 38 h 84"/>
                    <a:gd name="T48" fmla="*/ 23 w 52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0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6" y="7"/>
                      </a:lnTo>
                      <a:lnTo>
                        <a:pt x="31" y="12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5"/>
                      </a:lnTo>
                      <a:lnTo>
                        <a:pt x="50" y="51"/>
                      </a:lnTo>
                      <a:lnTo>
                        <a:pt x="52" y="65"/>
                      </a:lnTo>
                      <a:lnTo>
                        <a:pt x="50" y="76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8" name="Freeform 175"/>
                <p:cNvSpPr>
                  <a:spLocks noChangeAspect="1"/>
                </p:cNvSpPr>
                <p:nvPr/>
              </p:nvSpPr>
              <p:spPr bwMode="auto">
                <a:xfrm>
                  <a:off x="5024" y="762"/>
                  <a:ext cx="25" cy="42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2 h 83"/>
                    <a:gd name="T4" fmla="*/ 17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0 w 51"/>
                    <a:gd name="T11" fmla="*/ 36 h 83"/>
                    <a:gd name="T12" fmla="*/ 8 w 51"/>
                    <a:gd name="T13" fmla="*/ 33 h 83"/>
                    <a:gd name="T14" fmla="*/ 6 w 51"/>
                    <a:gd name="T15" fmla="*/ 29 h 83"/>
                    <a:gd name="T16" fmla="*/ 4 w 51"/>
                    <a:gd name="T17" fmla="*/ 25 h 83"/>
                    <a:gd name="T18" fmla="*/ 1 w 51"/>
                    <a:gd name="T19" fmla="*/ 17 h 83"/>
                    <a:gd name="T20" fmla="*/ 0 w 51"/>
                    <a:gd name="T21" fmla="*/ 9 h 83"/>
                    <a:gd name="T22" fmla="*/ 1 w 51"/>
                    <a:gd name="T23" fmla="*/ 4 h 83"/>
                    <a:gd name="T24" fmla="*/ 3 w 51"/>
                    <a:gd name="T25" fmla="*/ 1 h 83"/>
                    <a:gd name="T26" fmla="*/ 5 w 51"/>
                    <a:gd name="T27" fmla="*/ 0 h 83"/>
                    <a:gd name="T28" fmla="*/ 7 w 51"/>
                    <a:gd name="T29" fmla="*/ 1 h 83"/>
                    <a:gd name="T30" fmla="*/ 9 w 51"/>
                    <a:gd name="T31" fmla="*/ 2 h 83"/>
                    <a:gd name="T32" fmla="*/ 12 w 51"/>
                    <a:gd name="T33" fmla="*/ 4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3 h 83"/>
                    <a:gd name="T40" fmla="*/ 21 w 51"/>
                    <a:gd name="T41" fmla="*/ 17 h 83"/>
                    <a:gd name="T42" fmla="*/ 24 w 51"/>
                    <a:gd name="T43" fmla="*/ 25 h 83"/>
                    <a:gd name="T44" fmla="*/ 25 w 51"/>
                    <a:gd name="T45" fmla="*/ 33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5" y="82"/>
                      </a:lnTo>
                      <a:lnTo>
                        <a:pt x="31" y="79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9" y="25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9" name="Freeform 176"/>
                <p:cNvSpPr>
                  <a:spLocks noChangeAspect="1"/>
                </p:cNvSpPr>
                <p:nvPr/>
              </p:nvSpPr>
              <p:spPr bwMode="auto">
                <a:xfrm>
                  <a:off x="4961" y="772"/>
                  <a:ext cx="25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0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3 h 85"/>
                    <a:gd name="T24" fmla="*/ 3 w 51"/>
                    <a:gd name="T25" fmla="*/ 0 h 85"/>
                    <a:gd name="T26" fmla="*/ 5 w 51"/>
                    <a:gd name="T27" fmla="*/ 0 h 85"/>
                    <a:gd name="T28" fmla="*/ 7 w 51"/>
                    <a:gd name="T29" fmla="*/ 0 h 85"/>
                    <a:gd name="T30" fmla="*/ 9 w 51"/>
                    <a:gd name="T31" fmla="*/ 2 h 85"/>
                    <a:gd name="T32" fmla="*/ 12 w 51"/>
                    <a:gd name="T33" fmla="*/ 3 h 85"/>
                    <a:gd name="T34" fmla="*/ 15 w 51"/>
                    <a:gd name="T35" fmla="*/ 6 h 85"/>
                    <a:gd name="T36" fmla="*/ 17 w 51"/>
                    <a:gd name="T37" fmla="*/ 10 h 85"/>
                    <a:gd name="T38" fmla="*/ 19 w 51"/>
                    <a:gd name="T39" fmla="*/ 13 h 85"/>
                    <a:gd name="T40" fmla="*/ 21 w 51"/>
                    <a:gd name="T41" fmla="*/ 17 h 85"/>
                    <a:gd name="T42" fmla="*/ 24 w 51"/>
                    <a:gd name="T43" fmla="*/ 25 h 85"/>
                    <a:gd name="T44" fmla="*/ 25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2" y="81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5" y="7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50" y="76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0" name="Freeform 177"/>
                <p:cNvSpPr>
                  <a:spLocks noChangeAspect="1"/>
                </p:cNvSpPr>
                <p:nvPr/>
              </p:nvSpPr>
              <p:spPr bwMode="auto">
                <a:xfrm>
                  <a:off x="4875" y="886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4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2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1" name="Freeform 178"/>
                <p:cNvSpPr>
                  <a:spLocks noChangeAspect="1"/>
                </p:cNvSpPr>
                <p:nvPr/>
              </p:nvSpPr>
              <p:spPr bwMode="auto">
                <a:xfrm>
                  <a:off x="4922" y="979"/>
                  <a:ext cx="15" cy="25"/>
                </a:xfrm>
                <a:custGeom>
                  <a:avLst/>
                  <a:gdLst>
                    <a:gd name="T0" fmla="*/ 13 w 30"/>
                    <a:gd name="T1" fmla="*/ 25 h 49"/>
                    <a:gd name="T2" fmla="*/ 10 w 30"/>
                    <a:gd name="T3" fmla="*/ 25 h 49"/>
                    <a:gd name="T4" fmla="*/ 8 w 30"/>
                    <a:gd name="T5" fmla="*/ 23 h 49"/>
                    <a:gd name="T6" fmla="*/ 5 w 30"/>
                    <a:gd name="T7" fmla="*/ 20 h 49"/>
                    <a:gd name="T8" fmla="*/ 2 w 30"/>
                    <a:gd name="T9" fmla="*/ 15 h 49"/>
                    <a:gd name="T10" fmla="*/ 1 w 30"/>
                    <a:gd name="T11" fmla="*/ 10 h 49"/>
                    <a:gd name="T12" fmla="*/ 0 w 30"/>
                    <a:gd name="T13" fmla="*/ 6 h 49"/>
                    <a:gd name="T14" fmla="*/ 1 w 30"/>
                    <a:gd name="T15" fmla="*/ 3 h 49"/>
                    <a:gd name="T16" fmla="*/ 2 w 30"/>
                    <a:gd name="T17" fmla="*/ 0 h 49"/>
                    <a:gd name="T18" fmla="*/ 5 w 30"/>
                    <a:gd name="T19" fmla="*/ 0 h 49"/>
                    <a:gd name="T20" fmla="*/ 7 w 30"/>
                    <a:gd name="T21" fmla="*/ 2 h 49"/>
                    <a:gd name="T22" fmla="*/ 10 w 30"/>
                    <a:gd name="T23" fmla="*/ 6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20 h 49"/>
                    <a:gd name="T30" fmla="*/ 14 w 30"/>
                    <a:gd name="T31" fmla="*/ 23 h 49"/>
                    <a:gd name="T32" fmla="*/ 13 w 30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5" y="49"/>
                      </a:moveTo>
                      <a:lnTo>
                        <a:pt x="20" y="49"/>
                      </a:lnTo>
                      <a:lnTo>
                        <a:pt x="15" y="45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1" y="20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9"/>
                      </a:lnTo>
                      <a:lnTo>
                        <a:pt x="28" y="45"/>
                      </a:lnTo>
                      <a:lnTo>
                        <a:pt x="25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2" name="Freeform 179"/>
                <p:cNvSpPr>
                  <a:spLocks noChangeAspect="1"/>
                </p:cNvSpPr>
                <p:nvPr/>
              </p:nvSpPr>
              <p:spPr bwMode="auto">
                <a:xfrm>
                  <a:off x="4933" y="924"/>
                  <a:ext cx="15" cy="25"/>
                </a:xfrm>
                <a:custGeom>
                  <a:avLst/>
                  <a:gdLst>
                    <a:gd name="T0" fmla="*/ 13 w 31"/>
                    <a:gd name="T1" fmla="*/ 25 h 49"/>
                    <a:gd name="T2" fmla="*/ 10 w 31"/>
                    <a:gd name="T3" fmla="*/ 25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6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6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3 h 49"/>
                    <a:gd name="T32" fmla="*/ 13 w 31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3" name="Freeform 180"/>
                <p:cNvSpPr>
                  <a:spLocks noChangeAspect="1"/>
                </p:cNvSpPr>
                <p:nvPr/>
              </p:nvSpPr>
              <p:spPr bwMode="auto">
                <a:xfrm>
                  <a:off x="4951" y="865"/>
                  <a:ext cx="15" cy="24"/>
                </a:xfrm>
                <a:custGeom>
                  <a:avLst/>
                  <a:gdLst>
                    <a:gd name="T0" fmla="*/ 13 w 30"/>
                    <a:gd name="T1" fmla="*/ 24 h 49"/>
                    <a:gd name="T2" fmla="*/ 11 w 30"/>
                    <a:gd name="T3" fmla="*/ 24 h 49"/>
                    <a:gd name="T4" fmla="*/ 8 w 30"/>
                    <a:gd name="T5" fmla="*/ 22 h 49"/>
                    <a:gd name="T6" fmla="*/ 5 w 30"/>
                    <a:gd name="T7" fmla="*/ 19 h 49"/>
                    <a:gd name="T8" fmla="*/ 3 w 30"/>
                    <a:gd name="T9" fmla="*/ 15 h 49"/>
                    <a:gd name="T10" fmla="*/ 1 w 30"/>
                    <a:gd name="T11" fmla="*/ 9 h 49"/>
                    <a:gd name="T12" fmla="*/ 0 w 30"/>
                    <a:gd name="T13" fmla="*/ 5 h 49"/>
                    <a:gd name="T14" fmla="*/ 1 w 30"/>
                    <a:gd name="T15" fmla="*/ 2 h 49"/>
                    <a:gd name="T16" fmla="*/ 2 w 30"/>
                    <a:gd name="T17" fmla="*/ 0 h 49"/>
                    <a:gd name="T18" fmla="*/ 5 w 30"/>
                    <a:gd name="T19" fmla="*/ 0 h 49"/>
                    <a:gd name="T20" fmla="*/ 8 w 30"/>
                    <a:gd name="T21" fmla="*/ 2 h 49"/>
                    <a:gd name="T22" fmla="*/ 10 w 30"/>
                    <a:gd name="T23" fmla="*/ 5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19 h 49"/>
                    <a:gd name="T30" fmla="*/ 15 w 30"/>
                    <a:gd name="T31" fmla="*/ 23 h 49"/>
                    <a:gd name="T32" fmla="*/ 13 w 30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1"/>
                      </a:lnTo>
                      <a:lnTo>
                        <a:pt x="30" y="39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4" name="Freeform 181"/>
                <p:cNvSpPr>
                  <a:spLocks noChangeAspect="1"/>
                </p:cNvSpPr>
                <p:nvPr/>
              </p:nvSpPr>
              <p:spPr bwMode="auto">
                <a:xfrm>
                  <a:off x="4993" y="998"/>
                  <a:ext cx="15" cy="23"/>
                </a:xfrm>
                <a:custGeom>
                  <a:avLst/>
                  <a:gdLst>
                    <a:gd name="T0" fmla="*/ 12 w 32"/>
                    <a:gd name="T1" fmla="*/ 23 h 47"/>
                    <a:gd name="T2" fmla="*/ 10 w 32"/>
                    <a:gd name="T3" fmla="*/ 23 h 47"/>
                    <a:gd name="T4" fmla="*/ 8 w 32"/>
                    <a:gd name="T5" fmla="*/ 22 h 47"/>
                    <a:gd name="T6" fmla="*/ 5 w 32"/>
                    <a:gd name="T7" fmla="*/ 18 h 47"/>
                    <a:gd name="T8" fmla="*/ 2 w 32"/>
                    <a:gd name="T9" fmla="*/ 14 h 47"/>
                    <a:gd name="T10" fmla="*/ 1 w 32"/>
                    <a:gd name="T11" fmla="*/ 9 h 47"/>
                    <a:gd name="T12" fmla="*/ 0 w 32"/>
                    <a:gd name="T13" fmla="*/ 5 h 47"/>
                    <a:gd name="T14" fmla="*/ 0 w 32"/>
                    <a:gd name="T15" fmla="*/ 1 h 47"/>
                    <a:gd name="T16" fmla="*/ 2 w 32"/>
                    <a:gd name="T17" fmla="*/ 0 h 47"/>
                    <a:gd name="T18" fmla="*/ 4 w 32"/>
                    <a:gd name="T19" fmla="*/ 0 h 47"/>
                    <a:gd name="T20" fmla="*/ 7 w 32"/>
                    <a:gd name="T21" fmla="*/ 1 h 47"/>
                    <a:gd name="T22" fmla="*/ 9 w 32"/>
                    <a:gd name="T23" fmla="*/ 5 h 47"/>
                    <a:gd name="T24" fmla="*/ 12 w 32"/>
                    <a:gd name="T25" fmla="*/ 9 h 47"/>
                    <a:gd name="T26" fmla="*/ 14 w 32"/>
                    <a:gd name="T27" fmla="*/ 14 h 47"/>
                    <a:gd name="T28" fmla="*/ 15 w 32"/>
                    <a:gd name="T29" fmla="*/ 19 h 47"/>
                    <a:gd name="T30" fmla="*/ 14 w 32"/>
                    <a:gd name="T31" fmla="*/ 22 h 47"/>
                    <a:gd name="T32" fmla="*/ 12 w 32"/>
                    <a:gd name="T33" fmla="*/ 23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47">
                      <a:moveTo>
                        <a:pt x="26" y="47"/>
                      </a:moveTo>
                      <a:lnTo>
                        <a:pt x="21" y="47"/>
                      </a:lnTo>
                      <a:lnTo>
                        <a:pt x="16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6" y="19"/>
                      </a:lnTo>
                      <a:lnTo>
                        <a:pt x="29" y="28"/>
                      </a:lnTo>
                      <a:lnTo>
                        <a:pt x="32" y="38"/>
                      </a:lnTo>
                      <a:lnTo>
                        <a:pt x="29" y="44"/>
                      </a:lnTo>
                      <a:lnTo>
                        <a:pt x="2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5" name="Freeform 182"/>
                <p:cNvSpPr>
                  <a:spLocks noChangeAspect="1"/>
                </p:cNvSpPr>
                <p:nvPr/>
              </p:nvSpPr>
              <p:spPr bwMode="auto">
                <a:xfrm>
                  <a:off x="5022" y="919"/>
                  <a:ext cx="16" cy="24"/>
                </a:xfrm>
                <a:custGeom>
                  <a:avLst/>
                  <a:gdLst>
                    <a:gd name="T0" fmla="*/ 14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1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6 w 30"/>
                    <a:gd name="T29" fmla="*/ 19 h 48"/>
                    <a:gd name="T30" fmla="*/ 15 w 30"/>
                    <a:gd name="T31" fmla="*/ 22 h 48"/>
                    <a:gd name="T32" fmla="*/ 14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Freeform 183"/>
                <p:cNvSpPr>
                  <a:spLocks noChangeAspect="1"/>
                </p:cNvSpPr>
                <p:nvPr/>
              </p:nvSpPr>
              <p:spPr bwMode="auto">
                <a:xfrm>
                  <a:off x="5056" y="1016"/>
                  <a:ext cx="16" cy="24"/>
                </a:xfrm>
                <a:custGeom>
                  <a:avLst/>
                  <a:gdLst>
                    <a:gd name="T0" fmla="*/ 13 w 30"/>
                    <a:gd name="T1" fmla="*/ 24 h 47"/>
                    <a:gd name="T2" fmla="*/ 11 w 30"/>
                    <a:gd name="T3" fmla="*/ 24 h 47"/>
                    <a:gd name="T4" fmla="*/ 8 w 30"/>
                    <a:gd name="T5" fmla="*/ 22 h 47"/>
                    <a:gd name="T6" fmla="*/ 5 w 30"/>
                    <a:gd name="T7" fmla="*/ 19 h 47"/>
                    <a:gd name="T8" fmla="*/ 2 w 30"/>
                    <a:gd name="T9" fmla="*/ 14 h 47"/>
                    <a:gd name="T10" fmla="*/ 1 w 30"/>
                    <a:gd name="T11" fmla="*/ 9 h 47"/>
                    <a:gd name="T12" fmla="*/ 0 w 30"/>
                    <a:gd name="T13" fmla="*/ 5 h 47"/>
                    <a:gd name="T14" fmla="*/ 1 w 30"/>
                    <a:gd name="T15" fmla="*/ 2 h 47"/>
                    <a:gd name="T16" fmla="*/ 2 w 30"/>
                    <a:gd name="T17" fmla="*/ 0 h 47"/>
                    <a:gd name="T18" fmla="*/ 5 w 30"/>
                    <a:gd name="T19" fmla="*/ 0 h 47"/>
                    <a:gd name="T20" fmla="*/ 7 w 30"/>
                    <a:gd name="T21" fmla="*/ 2 h 47"/>
                    <a:gd name="T22" fmla="*/ 11 w 30"/>
                    <a:gd name="T23" fmla="*/ 5 h 47"/>
                    <a:gd name="T24" fmla="*/ 13 w 30"/>
                    <a:gd name="T25" fmla="*/ 10 h 47"/>
                    <a:gd name="T26" fmla="*/ 15 w 30"/>
                    <a:gd name="T27" fmla="*/ 15 h 47"/>
                    <a:gd name="T28" fmla="*/ 16 w 30"/>
                    <a:gd name="T29" fmla="*/ 19 h 47"/>
                    <a:gd name="T30" fmla="*/ 15 w 30"/>
                    <a:gd name="T31" fmla="*/ 22 h 47"/>
                    <a:gd name="T32" fmla="*/ 13 w 30"/>
                    <a:gd name="T33" fmla="*/ 24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7">
                      <a:moveTo>
                        <a:pt x="25" y="47"/>
                      </a:moveTo>
                      <a:lnTo>
                        <a:pt x="20" y="47"/>
                      </a:lnTo>
                      <a:lnTo>
                        <a:pt x="15" y="43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8" y="44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7" name="Freeform 184"/>
                <p:cNvSpPr>
                  <a:spLocks noChangeAspect="1"/>
                </p:cNvSpPr>
                <p:nvPr/>
              </p:nvSpPr>
              <p:spPr bwMode="auto">
                <a:xfrm>
                  <a:off x="5018" y="833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3 w 30"/>
                    <a:gd name="T9" fmla="*/ 15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8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3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9" y="30"/>
                      </a:lnTo>
                      <a:lnTo>
                        <a:pt x="30" y="38"/>
                      </a:lnTo>
                      <a:lnTo>
                        <a:pt x="29" y="45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8" name="Freeform 185"/>
                <p:cNvSpPr>
                  <a:spLocks noChangeAspect="1"/>
                </p:cNvSpPr>
                <p:nvPr/>
              </p:nvSpPr>
              <p:spPr bwMode="auto">
                <a:xfrm>
                  <a:off x="5083" y="887"/>
                  <a:ext cx="15" cy="25"/>
                </a:xfrm>
                <a:custGeom>
                  <a:avLst/>
                  <a:gdLst>
                    <a:gd name="T0" fmla="*/ 13 w 30"/>
                    <a:gd name="T1" fmla="*/ 25 h 48"/>
                    <a:gd name="T2" fmla="*/ 10 w 30"/>
                    <a:gd name="T3" fmla="*/ 25 h 48"/>
                    <a:gd name="T4" fmla="*/ 8 w 30"/>
                    <a:gd name="T5" fmla="*/ 23 h 48"/>
                    <a:gd name="T6" fmla="*/ 5 w 30"/>
                    <a:gd name="T7" fmla="*/ 20 h 48"/>
                    <a:gd name="T8" fmla="*/ 2 w 30"/>
                    <a:gd name="T9" fmla="*/ 15 h 48"/>
                    <a:gd name="T10" fmla="*/ 1 w 30"/>
                    <a:gd name="T11" fmla="*/ 10 h 48"/>
                    <a:gd name="T12" fmla="*/ 0 w 30"/>
                    <a:gd name="T13" fmla="*/ 6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6 h 48"/>
                    <a:gd name="T24" fmla="*/ 13 w 30"/>
                    <a:gd name="T25" fmla="*/ 10 h 48"/>
                    <a:gd name="T26" fmla="*/ 14 w 30"/>
                    <a:gd name="T27" fmla="*/ 16 h 48"/>
                    <a:gd name="T28" fmla="*/ 15 w 30"/>
                    <a:gd name="T29" fmla="*/ 20 h 48"/>
                    <a:gd name="T30" fmla="*/ 14 w 30"/>
                    <a:gd name="T31" fmla="*/ 23 h 48"/>
                    <a:gd name="T32" fmla="*/ 13 w 30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5" y="48"/>
                      </a:moveTo>
                      <a:lnTo>
                        <a:pt x="20" y="48"/>
                      </a:lnTo>
                      <a:lnTo>
                        <a:pt x="15" y="44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8"/>
                      </a:lnTo>
                      <a:lnTo>
                        <a:pt x="28" y="45"/>
                      </a:ln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9" name="Freeform 186"/>
                <p:cNvSpPr>
                  <a:spLocks noChangeAspect="1"/>
                </p:cNvSpPr>
                <p:nvPr/>
              </p:nvSpPr>
              <p:spPr bwMode="auto">
                <a:xfrm>
                  <a:off x="5068" y="953"/>
                  <a:ext cx="15" cy="25"/>
                </a:xfrm>
                <a:custGeom>
                  <a:avLst/>
                  <a:gdLst>
                    <a:gd name="T0" fmla="*/ 13 w 31"/>
                    <a:gd name="T1" fmla="*/ 25 h 48"/>
                    <a:gd name="T2" fmla="*/ 11 w 31"/>
                    <a:gd name="T3" fmla="*/ 25 h 48"/>
                    <a:gd name="T4" fmla="*/ 8 w 31"/>
                    <a:gd name="T5" fmla="*/ 23 h 48"/>
                    <a:gd name="T6" fmla="*/ 5 w 31"/>
                    <a:gd name="T7" fmla="*/ 20 h 48"/>
                    <a:gd name="T8" fmla="*/ 2 w 31"/>
                    <a:gd name="T9" fmla="*/ 15 h 48"/>
                    <a:gd name="T10" fmla="*/ 1 w 31"/>
                    <a:gd name="T11" fmla="*/ 10 h 48"/>
                    <a:gd name="T12" fmla="*/ 0 w 31"/>
                    <a:gd name="T13" fmla="*/ 6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7 w 31"/>
                    <a:gd name="T21" fmla="*/ 2 h 48"/>
                    <a:gd name="T22" fmla="*/ 10 w 31"/>
                    <a:gd name="T23" fmla="*/ 6 h 48"/>
                    <a:gd name="T24" fmla="*/ 13 w 31"/>
                    <a:gd name="T25" fmla="*/ 10 h 48"/>
                    <a:gd name="T26" fmla="*/ 15 w 31"/>
                    <a:gd name="T27" fmla="*/ 16 h 48"/>
                    <a:gd name="T28" fmla="*/ 15 w 31"/>
                    <a:gd name="T29" fmla="*/ 20 h 48"/>
                    <a:gd name="T30" fmla="*/ 15 w 31"/>
                    <a:gd name="T31" fmla="*/ 23 h 48"/>
                    <a:gd name="T32" fmla="*/ 13 w 31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30" y="30"/>
                      </a:lnTo>
                      <a:lnTo>
                        <a:pt x="31" y="38"/>
                      </a:lnTo>
                      <a:lnTo>
                        <a:pt x="30" y="45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0" name="Freeform 187"/>
                <p:cNvSpPr>
                  <a:spLocks noChangeAspect="1"/>
                </p:cNvSpPr>
                <p:nvPr/>
              </p:nvSpPr>
              <p:spPr bwMode="auto">
                <a:xfrm>
                  <a:off x="5072" y="806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4 w 31"/>
                    <a:gd name="T7" fmla="*/ 19 h 49"/>
                    <a:gd name="T8" fmla="*/ 2 w 31"/>
                    <a:gd name="T9" fmla="*/ 14 h 49"/>
                    <a:gd name="T10" fmla="*/ 0 w 31"/>
                    <a:gd name="T11" fmla="*/ 9 h 49"/>
                    <a:gd name="T12" fmla="*/ 0 w 31"/>
                    <a:gd name="T13" fmla="*/ 5 h 49"/>
                    <a:gd name="T14" fmla="*/ 0 w 31"/>
                    <a:gd name="T15" fmla="*/ 1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1 h 49"/>
                    <a:gd name="T22" fmla="*/ 10 w 31"/>
                    <a:gd name="T23" fmla="*/ 5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1" y="10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1" name="Freeform 188"/>
                <p:cNvSpPr>
                  <a:spLocks noChangeAspect="1"/>
                </p:cNvSpPr>
                <p:nvPr/>
              </p:nvSpPr>
              <p:spPr bwMode="auto">
                <a:xfrm>
                  <a:off x="5029" y="771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5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5 h 49"/>
                    <a:gd name="T24" fmla="*/ 12 w 31"/>
                    <a:gd name="T25" fmla="*/ 10 h 49"/>
                    <a:gd name="T26" fmla="*/ 15 w 31"/>
                    <a:gd name="T27" fmla="*/ 15 h 49"/>
                    <a:gd name="T28" fmla="*/ 15 w 31"/>
                    <a:gd name="T29" fmla="*/ 19 h 49"/>
                    <a:gd name="T30" fmla="*/ 15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2" y="20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0"/>
                      </a:lnTo>
                      <a:lnTo>
                        <a:pt x="25" y="20"/>
                      </a:lnTo>
                      <a:lnTo>
                        <a:pt x="30" y="30"/>
                      </a:lnTo>
                      <a:lnTo>
                        <a:pt x="31" y="39"/>
                      </a:lnTo>
                      <a:lnTo>
                        <a:pt x="30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2" name="Freeform 189"/>
                <p:cNvSpPr>
                  <a:spLocks noChangeAspect="1"/>
                </p:cNvSpPr>
                <p:nvPr/>
              </p:nvSpPr>
              <p:spPr bwMode="auto">
                <a:xfrm>
                  <a:off x="4966" y="781"/>
                  <a:ext cx="15" cy="24"/>
                </a:xfrm>
                <a:custGeom>
                  <a:avLst/>
                  <a:gdLst>
                    <a:gd name="T0" fmla="*/ 13 w 31"/>
                    <a:gd name="T1" fmla="*/ 24 h 48"/>
                    <a:gd name="T2" fmla="*/ 11 w 31"/>
                    <a:gd name="T3" fmla="*/ 24 h 48"/>
                    <a:gd name="T4" fmla="*/ 8 w 31"/>
                    <a:gd name="T5" fmla="*/ 22 h 48"/>
                    <a:gd name="T6" fmla="*/ 5 w 31"/>
                    <a:gd name="T7" fmla="*/ 19 h 48"/>
                    <a:gd name="T8" fmla="*/ 2 w 31"/>
                    <a:gd name="T9" fmla="*/ 14 h 48"/>
                    <a:gd name="T10" fmla="*/ 1 w 31"/>
                    <a:gd name="T11" fmla="*/ 9 h 48"/>
                    <a:gd name="T12" fmla="*/ 0 w 31"/>
                    <a:gd name="T13" fmla="*/ 5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8 w 31"/>
                    <a:gd name="T21" fmla="*/ 2 h 48"/>
                    <a:gd name="T22" fmla="*/ 10 w 31"/>
                    <a:gd name="T23" fmla="*/ 5 h 48"/>
                    <a:gd name="T24" fmla="*/ 13 w 31"/>
                    <a:gd name="T25" fmla="*/ 10 h 48"/>
                    <a:gd name="T26" fmla="*/ 15 w 31"/>
                    <a:gd name="T27" fmla="*/ 15 h 48"/>
                    <a:gd name="T28" fmla="*/ 15 w 31"/>
                    <a:gd name="T29" fmla="*/ 19 h 48"/>
                    <a:gd name="T30" fmla="*/ 15 w 31"/>
                    <a:gd name="T31" fmla="*/ 22 h 48"/>
                    <a:gd name="T32" fmla="*/ 13 w 31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7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6" y="3"/>
                      </a:lnTo>
                      <a:lnTo>
                        <a:pt x="21" y="10"/>
                      </a:lnTo>
                      <a:lnTo>
                        <a:pt x="26" y="19"/>
                      </a:lnTo>
                      <a:lnTo>
                        <a:pt x="30" y="29"/>
                      </a:lnTo>
                      <a:lnTo>
                        <a:pt x="31" y="37"/>
                      </a:lnTo>
                      <a:lnTo>
                        <a:pt x="30" y="44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43" name="Group 190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960"/>
                  <a:ext cx="336" cy="226"/>
                  <a:chOff x="4993" y="1109"/>
                  <a:chExt cx="336" cy="226"/>
                </a:xfrm>
              </p:grpSpPr>
              <p:sp>
                <p:nvSpPr>
                  <p:cNvPr id="2144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4993" y="1109"/>
                    <a:ext cx="336" cy="226"/>
                  </a:xfrm>
                  <a:custGeom>
                    <a:avLst/>
                    <a:gdLst>
                      <a:gd name="T0" fmla="*/ 330 w 673"/>
                      <a:gd name="T1" fmla="*/ 185 h 454"/>
                      <a:gd name="T2" fmla="*/ 290 w 673"/>
                      <a:gd name="T3" fmla="*/ 155 h 454"/>
                      <a:gd name="T4" fmla="*/ 285 w 673"/>
                      <a:gd name="T5" fmla="*/ 147 h 454"/>
                      <a:gd name="T6" fmla="*/ 307 w 673"/>
                      <a:gd name="T7" fmla="*/ 153 h 454"/>
                      <a:gd name="T8" fmla="*/ 305 w 673"/>
                      <a:gd name="T9" fmla="*/ 146 h 454"/>
                      <a:gd name="T10" fmla="*/ 285 w 673"/>
                      <a:gd name="T11" fmla="*/ 134 h 454"/>
                      <a:gd name="T12" fmla="*/ 259 w 673"/>
                      <a:gd name="T13" fmla="*/ 124 h 454"/>
                      <a:gd name="T14" fmla="*/ 236 w 673"/>
                      <a:gd name="T15" fmla="*/ 113 h 454"/>
                      <a:gd name="T16" fmla="*/ 250 w 673"/>
                      <a:gd name="T17" fmla="*/ 112 h 454"/>
                      <a:gd name="T18" fmla="*/ 281 w 673"/>
                      <a:gd name="T19" fmla="*/ 117 h 454"/>
                      <a:gd name="T20" fmla="*/ 267 w 673"/>
                      <a:gd name="T21" fmla="*/ 97 h 454"/>
                      <a:gd name="T22" fmla="*/ 226 w 673"/>
                      <a:gd name="T23" fmla="*/ 71 h 454"/>
                      <a:gd name="T24" fmla="*/ 231 w 673"/>
                      <a:gd name="T25" fmla="*/ 66 h 454"/>
                      <a:gd name="T26" fmla="*/ 250 w 673"/>
                      <a:gd name="T27" fmla="*/ 70 h 454"/>
                      <a:gd name="T28" fmla="*/ 245 w 673"/>
                      <a:gd name="T29" fmla="*/ 59 h 454"/>
                      <a:gd name="T30" fmla="*/ 225 w 673"/>
                      <a:gd name="T31" fmla="*/ 47 h 454"/>
                      <a:gd name="T32" fmla="*/ 200 w 673"/>
                      <a:gd name="T33" fmla="*/ 39 h 454"/>
                      <a:gd name="T34" fmla="*/ 171 w 673"/>
                      <a:gd name="T35" fmla="*/ 37 h 454"/>
                      <a:gd name="T36" fmla="*/ 181 w 673"/>
                      <a:gd name="T37" fmla="*/ 17 h 454"/>
                      <a:gd name="T38" fmla="*/ 147 w 673"/>
                      <a:gd name="T39" fmla="*/ 18 h 454"/>
                      <a:gd name="T40" fmla="*/ 133 w 673"/>
                      <a:gd name="T41" fmla="*/ 20 h 454"/>
                      <a:gd name="T42" fmla="*/ 133 w 673"/>
                      <a:gd name="T43" fmla="*/ 7 h 454"/>
                      <a:gd name="T44" fmla="*/ 114 w 673"/>
                      <a:gd name="T45" fmla="*/ 0 h 454"/>
                      <a:gd name="T46" fmla="*/ 73 w 673"/>
                      <a:gd name="T47" fmla="*/ 15 h 454"/>
                      <a:gd name="T48" fmla="*/ 53 w 673"/>
                      <a:gd name="T49" fmla="*/ 43 h 454"/>
                      <a:gd name="T50" fmla="*/ 57 w 673"/>
                      <a:gd name="T51" fmla="*/ 75 h 454"/>
                      <a:gd name="T52" fmla="*/ 55 w 673"/>
                      <a:gd name="T53" fmla="*/ 90 h 454"/>
                      <a:gd name="T54" fmla="*/ 24 w 673"/>
                      <a:gd name="T55" fmla="*/ 98 h 454"/>
                      <a:gd name="T56" fmla="*/ 2 w 673"/>
                      <a:gd name="T57" fmla="*/ 119 h 454"/>
                      <a:gd name="T58" fmla="*/ 6 w 673"/>
                      <a:gd name="T59" fmla="*/ 163 h 454"/>
                      <a:gd name="T60" fmla="*/ 31 w 673"/>
                      <a:gd name="T61" fmla="*/ 182 h 454"/>
                      <a:gd name="T62" fmla="*/ 43 w 673"/>
                      <a:gd name="T63" fmla="*/ 182 h 454"/>
                      <a:gd name="T64" fmla="*/ 56 w 673"/>
                      <a:gd name="T65" fmla="*/ 204 h 454"/>
                      <a:gd name="T66" fmla="*/ 72 w 673"/>
                      <a:gd name="T67" fmla="*/ 188 h 454"/>
                      <a:gd name="T68" fmla="*/ 95 w 673"/>
                      <a:gd name="T69" fmla="*/ 206 h 454"/>
                      <a:gd name="T70" fmla="*/ 117 w 673"/>
                      <a:gd name="T71" fmla="*/ 218 h 454"/>
                      <a:gd name="T72" fmla="*/ 138 w 673"/>
                      <a:gd name="T73" fmla="*/ 225 h 454"/>
                      <a:gd name="T74" fmla="*/ 147 w 673"/>
                      <a:gd name="T75" fmla="*/ 224 h 454"/>
                      <a:gd name="T76" fmla="*/ 132 w 673"/>
                      <a:gd name="T77" fmla="*/ 213 h 454"/>
                      <a:gd name="T78" fmla="*/ 130 w 673"/>
                      <a:gd name="T79" fmla="*/ 204 h 454"/>
                      <a:gd name="T80" fmla="*/ 153 w 673"/>
                      <a:gd name="T81" fmla="*/ 213 h 454"/>
                      <a:gd name="T82" fmla="*/ 178 w 673"/>
                      <a:gd name="T83" fmla="*/ 219 h 454"/>
                      <a:gd name="T84" fmla="*/ 203 w 673"/>
                      <a:gd name="T85" fmla="*/ 223 h 454"/>
                      <a:gd name="T86" fmla="*/ 213 w 673"/>
                      <a:gd name="T87" fmla="*/ 219 h 454"/>
                      <a:gd name="T88" fmla="*/ 190 w 673"/>
                      <a:gd name="T89" fmla="*/ 201 h 454"/>
                      <a:gd name="T90" fmla="*/ 183 w 673"/>
                      <a:gd name="T91" fmla="*/ 190 h 454"/>
                      <a:gd name="T92" fmla="*/ 211 w 673"/>
                      <a:gd name="T93" fmla="*/ 197 h 454"/>
                      <a:gd name="T94" fmla="*/ 242 w 673"/>
                      <a:gd name="T95" fmla="*/ 205 h 454"/>
                      <a:gd name="T96" fmla="*/ 269 w 673"/>
                      <a:gd name="T97" fmla="*/ 209 h 454"/>
                      <a:gd name="T98" fmla="*/ 278 w 673"/>
                      <a:gd name="T99" fmla="*/ 206 h 454"/>
                      <a:gd name="T100" fmla="*/ 257 w 673"/>
                      <a:gd name="T101" fmla="*/ 196 h 454"/>
                      <a:gd name="T102" fmla="*/ 257 w 673"/>
                      <a:gd name="T103" fmla="*/ 189 h 454"/>
                      <a:gd name="T104" fmla="*/ 289 w 673"/>
                      <a:gd name="T105" fmla="*/ 192 h 454"/>
                      <a:gd name="T106" fmla="*/ 312 w 673"/>
                      <a:gd name="T107" fmla="*/ 193 h 454"/>
                      <a:gd name="T108" fmla="*/ 328 w 673"/>
                      <a:gd name="T109" fmla="*/ 197 h 4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73" h="454">
                        <a:moveTo>
                          <a:pt x="673" y="410"/>
                        </a:moveTo>
                        <a:lnTo>
                          <a:pt x="671" y="398"/>
                        </a:lnTo>
                        <a:lnTo>
                          <a:pt x="667" y="385"/>
                        </a:lnTo>
                        <a:lnTo>
                          <a:pt x="660" y="372"/>
                        </a:lnTo>
                        <a:lnTo>
                          <a:pt x="649" y="358"/>
                        </a:lnTo>
                        <a:lnTo>
                          <a:pt x="633" y="343"/>
                        </a:lnTo>
                        <a:lnTo>
                          <a:pt x="610" y="328"/>
                        </a:lnTo>
                        <a:lnTo>
                          <a:pt x="580" y="312"/>
                        </a:lnTo>
                        <a:lnTo>
                          <a:pt x="542" y="295"/>
                        </a:lnTo>
                        <a:lnTo>
                          <a:pt x="551" y="294"/>
                        </a:lnTo>
                        <a:lnTo>
                          <a:pt x="561" y="293"/>
                        </a:lnTo>
                        <a:lnTo>
                          <a:pt x="571" y="295"/>
                        </a:lnTo>
                        <a:lnTo>
                          <a:pt x="582" y="297"/>
                        </a:lnTo>
                        <a:lnTo>
                          <a:pt x="593" y="300"/>
                        </a:lnTo>
                        <a:lnTo>
                          <a:pt x="604" y="303"/>
                        </a:lnTo>
                        <a:lnTo>
                          <a:pt x="615" y="307"/>
                        </a:lnTo>
                        <a:lnTo>
                          <a:pt x="626" y="311"/>
                        </a:lnTo>
                        <a:lnTo>
                          <a:pt x="623" y="305"/>
                        </a:lnTo>
                        <a:lnTo>
                          <a:pt x="618" y="299"/>
                        </a:lnTo>
                        <a:lnTo>
                          <a:pt x="611" y="293"/>
                        </a:lnTo>
                        <a:lnTo>
                          <a:pt x="603" y="286"/>
                        </a:lnTo>
                        <a:lnTo>
                          <a:pt x="593" y="281"/>
                        </a:lnTo>
                        <a:lnTo>
                          <a:pt x="581" y="275"/>
                        </a:lnTo>
                        <a:lnTo>
                          <a:pt x="570" y="270"/>
                        </a:lnTo>
                        <a:lnTo>
                          <a:pt x="557" y="265"/>
                        </a:lnTo>
                        <a:lnTo>
                          <a:pt x="545" y="260"/>
                        </a:lnTo>
                        <a:lnTo>
                          <a:pt x="532" y="254"/>
                        </a:lnTo>
                        <a:lnTo>
                          <a:pt x="518" y="249"/>
                        </a:lnTo>
                        <a:lnTo>
                          <a:pt x="505" y="244"/>
                        </a:lnTo>
                        <a:lnTo>
                          <a:pt x="493" y="238"/>
                        </a:lnTo>
                        <a:lnTo>
                          <a:pt x="482" y="233"/>
                        </a:lnTo>
                        <a:lnTo>
                          <a:pt x="472" y="227"/>
                        </a:lnTo>
                        <a:lnTo>
                          <a:pt x="463" y="220"/>
                        </a:lnTo>
                        <a:lnTo>
                          <a:pt x="474" y="222"/>
                        </a:lnTo>
                        <a:lnTo>
                          <a:pt x="487" y="223"/>
                        </a:lnTo>
                        <a:lnTo>
                          <a:pt x="501" y="225"/>
                        </a:lnTo>
                        <a:lnTo>
                          <a:pt x="516" y="227"/>
                        </a:lnTo>
                        <a:lnTo>
                          <a:pt x="533" y="230"/>
                        </a:lnTo>
                        <a:lnTo>
                          <a:pt x="548" y="233"/>
                        </a:lnTo>
                        <a:lnTo>
                          <a:pt x="563" y="236"/>
                        </a:lnTo>
                        <a:lnTo>
                          <a:pt x="577" y="239"/>
                        </a:lnTo>
                        <a:lnTo>
                          <a:pt x="567" y="225"/>
                        </a:lnTo>
                        <a:lnTo>
                          <a:pt x="553" y="209"/>
                        </a:lnTo>
                        <a:lnTo>
                          <a:pt x="535" y="195"/>
                        </a:lnTo>
                        <a:lnTo>
                          <a:pt x="515" y="181"/>
                        </a:lnTo>
                        <a:lnTo>
                          <a:pt x="494" y="168"/>
                        </a:lnTo>
                        <a:lnTo>
                          <a:pt x="473" y="155"/>
                        </a:lnTo>
                        <a:lnTo>
                          <a:pt x="453" y="143"/>
                        </a:lnTo>
                        <a:lnTo>
                          <a:pt x="433" y="134"/>
                        </a:lnTo>
                        <a:lnTo>
                          <a:pt x="442" y="132"/>
                        </a:lnTo>
                        <a:lnTo>
                          <a:pt x="452" y="132"/>
                        </a:lnTo>
                        <a:lnTo>
                          <a:pt x="462" y="133"/>
                        </a:lnTo>
                        <a:lnTo>
                          <a:pt x="472" y="135"/>
                        </a:lnTo>
                        <a:lnTo>
                          <a:pt x="482" y="137"/>
                        </a:lnTo>
                        <a:lnTo>
                          <a:pt x="492" y="139"/>
                        </a:lnTo>
                        <a:lnTo>
                          <a:pt x="501" y="141"/>
                        </a:lnTo>
                        <a:lnTo>
                          <a:pt x="511" y="143"/>
                        </a:lnTo>
                        <a:lnTo>
                          <a:pt x="505" y="134"/>
                        </a:lnTo>
                        <a:lnTo>
                          <a:pt x="498" y="125"/>
                        </a:lnTo>
                        <a:lnTo>
                          <a:pt x="490" y="118"/>
                        </a:lnTo>
                        <a:lnTo>
                          <a:pt x="481" y="111"/>
                        </a:lnTo>
                        <a:lnTo>
                          <a:pt x="472" y="104"/>
                        </a:lnTo>
                        <a:lnTo>
                          <a:pt x="462" y="99"/>
                        </a:lnTo>
                        <a:lnTo>
                          <a:pt x="450" y="94"/>
                        </a:lnTo>
                        <a:lnTo>
                          <a:pt x="439" y="89"/>
                        </a:lnTo>
                        <a:lnTo>
                          <a:pt x="427" y="86"/>
                        </a:lnTo>
                        <a:lnTo>
                          <a:pt x="414" y="82"/>
                        </a:lnTo>
                        <a:lnTo>
                          <a:pt x="401" y="79"/>
                        </a:lnTo>
                        <a:lnTo>
                          <a:pt x="388" y="77"/>
                        </a:lnTo>
                        <a:lnTo>
                          <a:pt x="372" y="76"/>
                        </a:lnTo>
                        <a:lnTo>
                          <a:pt x="358" y="75"/>
                        </a:lnTo>
                        <a:lnTo>
                          <a:pt x="343" y="74"/>
                        </a:lnTo>
                        <a:lnTo>
                          <a:pt x="327" y="74"/>
                        </a:lnTo>
                        <a:lnTo>
                          <a:pt x="400" y="49"/>
                        </a:lnTo>
                        <a:lnTo>
                          <a:pt x="382" y="40"/>
                        </a:lnTo>
                        <a:lnTo>
                          <a:pt x="363" y="34"/>
                        </a:lnTo>
                        <a:lnTo>
                          <a:pt x="345" y="31"/>
                        </a:lnTo>
                        <a:lnTo>
                          <a:pt x="327" y="31"/>
                        </a:lnTo>
                        <a:lnTo>
                          <a:pt x="310" y="33"/>
                        </a:lnTo>
                        <a:lnTo>
                          <a:pt x="295" y="37"/>
                        </a:lnTo>
                        <a:lnTo>
                          <a:pt x="282" y="42"/>
                        </a:lnTo>
                        <a:lnTo>
                          <a:pt x="272" y="49"/>
                        </a:lnTo>
                        <a:lnTo>
                          <a:pt x="270" y="45"/>
                        </a:lnTo>
                        <a:lnTo>
                          <a:pt x="267" y="40"/>
                        </a:lnTo>
                        <a:lnTo>
                          <a:pt x="265" y="35"/>
                        </a:lnTo>
                        <a:lnTo>
                          <a:pt x="263" y="29"/>
                        </a:lnTo>
                        <a:lnTo>
                          <a:pt x="263" y="23"/>
                        </a:lnTo>
                        <a:lnTo>
                          <a:pt x="266" y="15"/>
                        </a:lnTo>
                        <a:lnTo>
                          <a:pt x="272" y="9"/>
                        </a:lnTo>
                        <a:lnTo>
                          <a:pt x="283" y="3"/>
                        </a:lnTo>
                        <a:lnTo>
                          <a:pt x="255" y="0"/>
                        </a:lnTo>
                        <a:lnTo>
                          <a:pt x="229" y="0"/>
                        </a:lnTo>
                        <a:lnTo>
                          <a:pt x="205" y="4"/>
                        </a:lnTo>
                        <a:lnTo>
                          <a:pt x="184" y="10"/>
                        </a:lnTo>
                        <a:lnTo>
                          <a:pt x="164" y="19"/>
                        </a:lnTo>
                        <a:lnTo>
                          <a:pt x="147" y="30"/>
                        </a:lnTo>
                        <a:lnTo>
                          <a:pt x="133" y="42"/>
                        </a:lnTo>
                        <a:lnTo>
                          <a:pt x="121" y="55"/>
                        </a:lnTo>
                        <a:lnTo>
                          <a:pt x="112" y="70"/>
                        </a:lnTo>
                        <a:lnTo>
                          <a:pt x="106" y="87"/>
                        </a:lnTo>
                        <a:lnTo>
                          <a:pt x="104" y="103"/>
                        </a:lnTo>
                        <a:lnTo>
                          <a:pt x="104" y="119"/>
                        </a:lnTo>
                        <a:lnTo>
                          <a:pt x="108" y="135"/>
                        </a:lnTo>
                        <a:lnTo>
                          <a:pt x="114" y="150"/>
                        </a:lnTo>
                        <a:lnTo>
                          <a:pt x="125" y="166"/>
                        </a:lnTo>
                        <a:lnTo>
                          <a:pt x="139" y="180"/>
                        </a:lnTo>
                        <a:lnTo>
                          <a:pt x="126" y="180"/>
                        </a:lnTo>
                        <a:lnTo>
                          <a:pt x="111" y="181"/>
                        </a:lnTo>
                        <a:lnTo>
                          <a:pt x="95" y="182"/>
                        </a:lnTo>
                        <a:lnTo>
                          <a:pt x="79" y="185"/>
                        </a:lnTo>
                        <a:lnTo>
                          <a:pt x="63" y="190"/>
                        </a:lnTo>
                        <a:lnTo>
                          <a:pt x="48" y="196"/>
                        </a:lnTo>
                        <a:lnTo>
                          <a:pt x="35" y="203"/>
                        </a:lnTo>
                        <a:lnTo>
                          <a:pt x="22" y="213"/>
                        </a:lnTo>
                        <a:lnTo>
                          <a:pt x="12" y="226"/>
                        </a:lnTo>
                        <a:lnTo>
                          <a:pt x="4" y="240"/>
                        </a:lnTo>
                        <a:lnTo>
                          <a:pt x="1" y="257"/>
                        </a:lnTo>
                        <a:lnTo>
                          <a:pt x="0" y="277"/>
                        </a:lnTo>
                        <a:lnTo>
                          <a:pt x="4" y="301"/>
                        </a:lnTo>
                        <a:lnTo>
                          <a:pt x="13" y="327"/>
                        </a:lnTo>
                        <a:lnTo>
                          <a:pt x="27" y="356"/>
                        </a:lnTo>
                        <a:lnTo>
                          <a:pt x="48" y="390"/>
                        </a:lnTo>
                        <a:lnTo>
                          <a:pt x="55" y="380"/>
                        </a:lnTo>
                        <a:lnTo>
                          <a:pt x="62" y="366"/>
                        </a:lnTo>
                        <a:lnTo>
                          <a:pt x="68" y="352"/>
                        </a:lnTo>
                        <a:lnTo>
                          <a:pt x="75" y="342"/>
                        </a:lnTo>
                        <a:lnTo>
                          <a:pt x="80" y="353"/>
                        </a:lnTo>
                        <a:lnTo>
                          <a:pt x="86" y="365"/>
                        </a:lnTo>
                        <a:lnTo>
                          <a:pt x="91" y="377"/>
                        </a:lnTo>
                        <a:lnTo>
                          <a:pt x="97" y="389"/>
                        </a:lnTo>
                        <a:lnTo>
                          <a:pt x="105" y="400"/>
                        </a:lnTo>
                        <a:lnTo>
                          <a:pt x="112" y="409"/>
                        </a:lnTo>
                        <a:lnTo>
                          <a:pt x="121" y="418"/>
                        </a:lnTo>
                        <a:lnTo>
                          <a:pt x="130" y="424"/>
                        </a:lnTo>
                        <a:lnTo>
                          <a:pt x="132" y="366"/>
                        </a:lnTo>
                        <a:lnTo>
                          <a:pt x="144" y="377"/>
                        </a:lnTo>
                        <a:lnTo>
                          <a:pt x="156" y="387"/>
                        </a:lnTo>
                        <a:lnTo>
                          <a:pt x="167" y="396"/>
                        </a:lnTo>
                        <a:lnTo>
                          <a:pt x="180" y="405"/>
                        </a:lnTo>
                        <a:lnTo>
                          <a:pt x="191" y="413"/>
                        </a:lnTo>
                        <a:lnTo>
                          <a:pt x="202" y="420"/>
                        </a:lnTo>
                        <a:lnTo>
                          <a:pt x="213" y="427"/>
                        </a:lnTo>
                        <a:lnTo>
                          <a:pt x="224" y="433"/>
                        </a:lnTo>
                        <a:lnTo>
                          <a:pt x="235" y="438"/>
                        </a:lnTo>
                        <a:lnTo>
                          <a:pt x="246" y="442"/>
                        </a:lnTo>
                        <a:lnTo>
                          <a:pt x="256" y="445"/>
                        </a:lnTo>
                        <a:lnTo>
                          <a:pt x="266" y="448"/>
                        </a:lnTo>
                        <a:lnTo>
                          <a:pt x="276" y="451"/>
                        </a:lnTo>
                        <a:lnTo>
                          <a:pt x="285" y="452"/>
                        </a:lnTo>
                        <a:lnTo>
                          <a:pt x="294" y="454"/>
                        </a:lnTo>
                        <a:lnTo>
                          <a:pt x="302" y="454"/>
                        </a:lnTo>
                        <a:lnTo>
                          <a:pt x="295" y="449"/>
                        </a:lnTo>
                        <a:lnTo>
                          <a:pt x="287" y="443"/>
                        </a:lnTo>
                        <a:lnTo>
                          <a:pt x="280" y="438"/>
                        </a:lnTo>
                        <a:lnTo>
                          <a:pt x="272" y="432"/>
                        </a:lnTo>
                        <a:lnTo>
                          <a:pt x="265" y="427"/>
                        </a:lnTo>
                        <a:lnTo>
                          <a:pt x="259" y="419"/>
                        </a:lnTo>
                        <a:lnTo>
                          <a:pt x="254" y="413"/>
                        </a:lnTo>
                        <a:lnTo>
                          <a:pt x="251" y="406"/>
                        </a:lnTo>
                        <a:lnTo>
                          <a:pt x="261" y="410"/>
                        </a:lnTo>
                        <a:lnTo>
                          <a:pt x="271" y="414"/>
                        </a:lnTo>
                        <a:lnTo>
                          <a:pt x="283" y="418"/>
                        </a:lnTo>
                        <a:lnTo>
                          <a:pt x="294" y="422"/>
                        </a:lnTo>
                        <a:lnTo>
                          <a:pt x="306" y="427"/>
                        </a:lnTo>
                        <a:lnTo>
                          <a:pt x="319" y="430"/>
                        </a:lnTo>
                        <a:lnTo>
                          <a:pt x="332" y="434"/>
                        </a:lnTo>
                        <a:lnTo>
                          <a:pt x="344" y="437"/>
                        </a:lnTo>
                        <a:lnTo>
                          <a:pt x="357" y="440"/>
                        </a:lnTo>
                        <a:lnTo>
                          <a:pt x="369" y="443"/>
                        </a:lnTo>
                        <a:lnTo>
                          <a:pt x="382" y="445"/>
                        </a:lnTo>
                        <a:lnTo>
                          <a:pt x="394" y="447"/>
                        </a:lnTo>
                        <a:lnTo>
                          <a:pt x="406" y="448"/>
                        </a:lnTo>
                        <a:lnTo>
                          <a:pt x="417" y="449"/>
                        </a:lnTo>
                        <a:lnTo>
                          <a:pt x="427" y="449"/>
                        </a:lnTo>
                        <a:lnTo>
                          <a:pt x="437" y="448"/>
                        </a:lnTo>
                        <a:lnTo>
                          <a:pt x="426" y="440"/>
                        </a:lnTo>
                        <a:lnTo>
                          <a:pt x="414" y="432"/>
                        </a:lnTo>
                        <a:lnTo>
                          <a:pt x="403" y="422"/>
                        </a:lnTo>
                        <a:lnTo>
                          <a:pt x="392" y="413"/>
                        </a:lnTo>
                        <a:lnTo>
                          <a:pt x="380" y="404"/>
                        </a:lnTo>
                        <a:lnTo>
                          <a:pt x="371" y="395"/>
                        </a:lnTo>
                        <a:lnTo>
                          <a:pt x="363" y="387"/>
                        </a:lnTo>
                        <a:lnTo>
                          <a:pt x="356" y="379"/>
                        </a:lnTo>
                        <a:lnTo>
                          <a:pt x="367" y="382"/>
                        </a:lnTo>
                        <a:lnTo>
                          <a:pt x="380" y="385"/>
                        </a:lnTo>
                        <a:lnTo>
                          <a:pt x="394" y="388"/>
                        </a:lnTo>
                        <a:lnTo>
                          <a:pt x="408" y="392"/>
                        </a:lnTo>
                        <a:lnTo>
                          <a:pt x="423" y="396"/>
                        </a:lnTo>
                        <a:lnTo>
                          <a:pt x="438" y="400"/>
                        </a:lnTo>
                        <a:lnTo>
                          <a:pt x="454" y="404"/>
                        </a:lnTo>
                        <a:lnTo>
                          <a:pt x="469" y="407"/>
                        </a:lnTo>
                        <a:lnTo>
                          <a:pt x="484" y="411"/>
                        </a:lnTo>
                        <a:lnTo>
                          <a:pt x="498" y="414"/>
                        </a:lnTo>
                        <a:lnTo>
                          <a:pt x="512" y="416"/>
                        </a:lnTo>
                        <a:lnTo>
                          <a:pt x="526" y="418"/>
                        </a:lnTo>
                        <a:lnTo>
                          <a:pt x="538" y="420"/>
                        </a:lnTo>
                        <a:lnTo>
                          <a:pt x="549" y="420"/>
                        </a:lnTo>
                        <a:lnTo>
                          <a:pt x="559" y="420"/>
                        </a:lnTo>
                        <a:lnTo>
                          <a:pt x="567" y="418"/>
                        </a:lnTo>
                        <a:lnTo>
                          <a:pt x="557" y="413"/>
                        </a:lnTo>
                        <a:lnTo>
                          <a:pt x="546" y="408"/>
                        </a:lnTo>
                        <a:lnTo>
                          <a:pt x="535" y="404"/>
                        </a:lnTo>
                        <a:lnTo>
                          <a:pt x="525" y="399"/>
                        </a:lnTo>
                        <a:lnTo>
                          <a:pt x="514" y="394"/>
                        </a:lnTo>
                        <a:lnTo>
                          <a:pt x="506" y="389"/>
                        </a:lnTo>
                        <a:lnTo>
                          <a:pt x="500" y="383"/>
                        </a:lnTo>
                        <a:lnTo>
                          <a:pt x="496" y="376"/>
                        </a:lnTo>
                        <a:lnTo>
                          <a:pt x="515" y="379"/>
                        </a:lnTo>
                        <a:lnTo>
                          <a:pt x="534" y="381"/>
                        </a:lnTo>
                        <a:lnTo>
                          <a:pt x="550" y="383"/>
                        </a:lnTo>
                        <a:lnTo>
                          <a:pt x="565" y="384"/>
                        </a:lnTo>
                        <a:lnTo>
                          <a:pt x="579" y="385"/>
                        </a:lnTo>
                        <a:lnTo>
                          <a:pt x="593" y="385"/>
                        </a:lnTo>
                        <a:lnTo>
                          <a:pt x="604" y="386"/>
                        </a:lnTo>
                        <a:lnTo>
                          <a:pt x="615" y="387"/>
                        </a:lnTo>
                        <a:lnTo>
                          <a:pt x="625" y="388"/>
                        </a:lnTo>
                        <a:lnTo>
                          <a:pt x="634" y="389"/>
                        </a:lnTo>
                        <a:lnTo>
                          <a:pt x="642" y="390"/>
                        </a:lnTo>
                        <a:lnTo>
                          <a:pt x="649" y="393"/>
                        </a:lnTo>
                        <a:lnTo>
                          <a:pt x="656" y="396"/>
                        </a:lnTo>
                        <a:lnTo>
                          <a:pt x="663" y="399"/>
                        </a:lnTo>
                        <a:lnTo>
                          <a:pt x="668" y="404"/>
                        </a:lnTo>
                        <a:lnTo>
                          <a:pt x="673" y="410"/>
                        </a:lnTo>
                        <a:close/>
                      </a:path>
                    </a:pathLst>
                  </a:custGeom>
                  <a:solidFill>
                    <a:srgbClr val="00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145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1" y="1149"/>
                    <a:ext cx="284" cy="163"/>
                    <a:chOff x="5011" y="1149"/>
                    <a:chExt cx="284" cy="163"/>
                  </a:xfrm>
                </p:grpSpPr>
                <p:sp>
                  <p:nvSpPr>
                    <p:cNvPr id="2146" name="Freeform 1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8" y="1149"/>
                      <a:ext cx="247" cy="163"/>
                    </a:xfrm>
                    <a:custGeom>
                      <a:avLst/>
                      <a:gdLst>
                        <a:gd name="T0" fmla="*/ 29 w 494"/>
                        <a:gd name="T1" fmla="*/ 53 h 325"/>
                        <a:gd name="T2" fmla="*/ 42 w 494"/>
                        <a:gd name="T3" fmla="*/ 56 h 325"/>
                        <a:gd name="T4" fmla="*/ 28 w 494"/>
                        <a:gd name="T5" fmla="*/ 80 h 325"/>
                        <a:gd name="T6" fmla="*/ 0 w 494"/>
                        <a:gd name="T7" fmla="*/ 126 h 325"/>
                        <a:gd name="T8" fmla="*/ 14 w 494"/>
                        <a:gd name="T9" fmla="*/ 109 h 325"/>
                        <a:gd name="T10" fmla="*/ 49 w 494"/>
                        <a:gd name="T11" fmla="*/ 71 h 325"/>
                        <a:gd name="T12" fmla="*/ 63 w 494"/>
                        <a:gd name="T13" fmla="*/ 66 h 325"/>
                        <a:gd name="T14" fmla="*/ 72 w 494"/>
                        <a:gd name="T15" fmla="*/ 71 h 325"/>
                        <a:gd name="T16" fmla="*/ 59 w 494"/>
                        <a:gd name="T17" fmla="*/ 98 h 325"/>
                        <a:gd name="T18" fmla="*/ 54 w 494"/>
                        <a:gd name="T19" fmla="*/ 150 h 325"/>
                        <a:gd name="T20" fmla="*/ 55 w 494"/>
                        <a:gd name="T21" fmla="*/ 121 h 325"/>
                        <a:gd name="T22" fmla="*/ 78 w 494"/>
                        <a:gd name="T23" fmla="*/ 82 h 325"/>
                        <a:gd name="T24" fmla="*/ 91 w 494"/>
                        <a:gd name="T25" fmla="*/ 80 h 325"/>
                        <a:gd name="T26" fmla="*/ 101 w 494"/>
                        <a:gd name="T27" fmla="*/ 84 h 325"/>
                        <a:gd name="T28" fmla="*/ 94 w 494"/>
                        <a:gd name="T29" fmla="*/ 106 h 325"/>
                        <a:gd name="T30" fmla="*/ 105 w 494"/>
                        <a:gd name="T31" fmla="*/ 151 h 325"/>
                        <a:gd name="T32" fmla="*/ 104 w 494"/>
                        <a:gd name="T33" fmla="*/ 146 h 325"/>
                        <a:gd name="T34" fmla="*/ 101 w 494"/>
                        <a:gd name="T35" fmla="*/ 103 h 325"/>
                        <a:gd name="T36" fmla="*/ 125 w 494"/>
                        <a:gd name="T37" fmla="*/ 107 h 325"/>
                        <a:gd name="T38" fmla="*/ 163 w 494"/>
                        <a:gd name="T39" fmla="*/ 147 h 325"/>
                        <a:gd name="T40" fmla="*/ 156 w 494"/>
                        <a:gd name="T41" fmla="*/ 137 h 325"/>
                        <a:gd name="T42" fmla="*/ 126 w 494"/>
                        <a:gd name="T43" fmla="*/ 102 h 325"/>
                        <a:gd name="T44" fmla="*/ 137 w 494"/>
                        <a:gd name="T45" fmla="*/ 100 h 325"/>
                        <a:gd name="T46" fmla="*/ 169 w 494"/>
                        <a:gd name="T47" fmla="*/ 115 h 325"/>
                        <a:gd name="T48" fmla="*/ 209 w 494"/>
                        <a:gd name="T49" fmla="*/ 131 h 325"/>
                        <a:gd name="T50" fmla="*/ 242 w 494"/>
                        <a:gd name="T51" fmla="*/ 143 h 325"/>
                        <a:gd name="T52" fmla="*/ 228 w 494"/>
                        <a:gd name="T53" fmla="*/ 135 h 325"/>
                        <a:gd name="T54" fmla="*/ 193 w 494"/>
                        <a:gd name="T55" fmla="*/ 119 h 325"/>
                        <a:gd name="T56" fmla="*/ 158 w 494"/>
                        <a:gd name="T57" fmla="*/ 103 h 325"/>
                        <a:gd name="T58" fmla="*/ 136 w 494"/>
                        <a:gd name="T59" fmla="*/ 93 h 325"/>
                        <a:gd name="T60" fmla="*/ 156 w 494"/>
                        <a:gd name="T61" fmla="*/ 91 h 325"/>
                        <a:gd name="T62" fmla="*/ 202 w 494"/>
                        <a:gd name="T63" fmla="*/ 101 h 325"/>
                        <a:gd name="T64" fmla="*/ 187 w 494"/>
                        <a:gd name="T65" fmla="*/ 93 h 325"/>
                        <a:gd name="T66" fmla="*/ 158 w 494"/>
                        <a:gd name="T67" fmla="*/ 87 h 325"/>
                        <a:gd name="T68" fmla="*/ 132 w 494"/>
                        <a:gd name="T69" fmla="*/ 86 h 325"/>
                        <a:gd name="T70" fmla="*/ 117 w 494"/>
                        <a:gd name="T71" fmla="*/ 85 h 325"/>
                        <a:gd name="T72" fmla="*/ 142 w 494"/>
                        <a:gd name="T73" fmla="*/ 66 h 325"/>
                        <a:gd name="T74" fmla="*/ 187 w 494"/>
                        <a:gd name="T75" fmla="*/ 69 h 325"/>
                        <a:gd name="T76" fmla="*/ 161 w 494"/>
                        <a:gd name="T77" fmla="*/ 61 h 325"/>
                        <a:gd name="T78" fmla="*/ 132 w 494"/>
                        <a:gd name="T79" fmla="*/ 62 h 325"/>
                        <a:gd name="T80" fmla="*/ 115 w 494"/>
                        <a:gd name="T81" fmla="*/ 71 h 325"/>
                        <a:gd name="T82" fmla="*/ 107 w 494"/>
                        <a:gd name="T83" fmla="*/ 80 h 325"/>
                        <a:gd name="T84" fmla="*/ 98 w 494"/>
                        <a:gd name="T85" fmla="*/ 78 h 325"/>
                        <a:gd name="T86" fmla="*/ 87 w 494"/>
                        <a:gd name="T87" fmla="*/ 73 h 325"/>
                        <a:gd name="T88" fmla="*/ 98 w 494"/>
                        <a:gd name="T89" fmla="*/ 49 h 325"/>
                        <a:gd name="T90" fmla="*/ 145 w 494"/>
                        <a:gd name="T91" fmla="*/ 24 h 325"/>
                        <a:gd name="T92" fmla="*/ 137 w 494"/>
                        <a:gd name="T93" fmla="*/ 19 h 325"/>
                        <a:gd name="T94" fmla="*/ 109 w 494"/>
                        <a:gd name="T95" fmla="*/ 30 h 325"/>
                        <a:gd name="T96" fmla="*/ 89 w 494"/>
                        <a:gd name="T97" fmla="*/ 50 h 325"/>
                        <a:gd name="T98" fmla="*/ 77 w 494"/>
                        <a:gd name="T99" fmla="*/ 67 h 325"/>
                        <a:gd name="T100" fmla="*/ 69 w 494"/>
                        <a:gd name="T101" fmla="*/ 66 h 325"/>
                        <a:gd name="T102" fmla="*/ 59 w 494"/>
                        <a:gd name="T103" fmla="*/ 62 h 325"/>
                        <a:gd name="T104" fmla="*/ 66 w 494"/>
                        <a:gd name="T105" fmla="*/ 34 h 325"/>
                        <a:gd name="T106" fmla="*/ 91 w 494"/>
                        <a:gd name="T107" fmla="*/ 4 h 325"/>
                        <a:gd name="T108" fmla="*/ 70 w 494"/>
                        <a:gd name="T109" fmla="*/ 17 h 325"/>
                        <a:gd name="T110" fmla="*/ 49 w 494"/>
                        <a:gd name="T111" fmla="*/ 54 h 325"/>
                        <a:gd name="T112" fmla="*/ 36 w 494"/>
                        <a:gd name="T113" fmla="*/ 55 h 325"/>
                        <a:gd name="T114" fmla="*/ 23 w 494"/>
                        <a:gd name="T115" fmla="*/ 49 h 325"/>
                        <a:gd name="T116" fmla="*/ 21 w 494"/>
                        <a:gd name="T117" fmla="*/ 48 h 325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494" h="325">
                          <a:moveTo>
                            <a:pt x="37" y="99"/>
                          </a:moveTo>
                          <a:lnTo>
                            <a:pt x="44" y="102"/>
                          </a:lnTo>
                          <a:lnTo>
                            <a:pt x="52" y="104"/>
                          </a:lnTo>
                          <a:lnTo>
                            <a:pt x="58" y="105"/>
                          </a:lnTo>
                          <a:lnTo>
                            <a:pt x="66" y="106"/>
                          </a:lnTo>
                          <a:lnTo>
                            <a:pt x="72" y="107"/>
                          </a:lnTo>
                          <a:lnTo>
                            <a:pt x="78" y="109"/>
                          </a:lnTo>
                          <a:lnTo>
                            <a:pt x="84" y="112"/>
                          </a:lnTo>
                          <a:lnTo>
                            <a:pt x="89" y="116"/>
                          </a:lnTo>
                          <a:lnTo>
                            <a:pt x="87" y="125"/>
                          </a:lnTo>
                          <a:lnTo>
                            <a:pt x="75" y="139"/>
                          </a:lnTo>
                          <a:lnTo>
                            <a:pt x="56" y="160"/>
                          </a:lnTo>
                          <a:lnTo>
                            <a:pt x="36" y="182"/>
                          </a:lnTo>
                          <a:lnTo>
                            <a:pt x="17" y="205"/>
                          </a:lnTo>
                          <a:lnTo>
                            <a:pt x="3" y="229"/>
                          </a:lnTo>
                          <a:lnTo>
                            <a:pt x="0" y="251"/>
                          </a:lnTo>
                          <a:lnTo>
                            <a:pt x="10" y="269"/>
                          </a:lnTo>
                          <a:lnTo>
                            <a:pt x="9" y="254"/>
                          </a:lnTo>
                          <a:lnTo>
                            <a:pt x="16" y="236"/>
                          </a:lnTo>
                          <a:lnTo>
                            <a:pt x="28" y="217"/>
                          </a:lnTo>
                          <a:lnTo>
                            <a:pt x="44" y="196"/>
                          </a:lnTo>
                          <a:lnTo>
                            <a:pt x="63" y="176"/>
                          </a:lnTo>
                          <a:lnTo>
                            <a:pt x="81" y="157"/>
                          </a:lnTo>
                          <a:lnTo>
                            <a:pt x="98" y="141"/>
                          </a:lnTo>
                          <a:lnTo>
                            <a:pt x="112" y="126"/>
                          </a:lnTo>
                          <a:lnTo>
                            <a:pt x="116" y="128"/>
                          </a:lnTo>
                          <a:lnTo>
                            <a:pt x="121" y="130"/>
                          </a:lnTo>
                          <a:lnTo>
                            <a:pt x="126" y="132"/>
                          </a:lnTo>
                          <a:lnTo>
                            <a:pt x="131" y="134"/>
                          </a:lnTo>
                          <a:lnTo>
                            <a:pt x="136" y="136"/>
                          </a:lnTo>
                          <a:lnTo>
                            <a:pt x="140" y="139"/>
                          </a:lnTo>
                          <a:lnTo>
                            <a:pt x="144" y="141"/>
                          </a:lnTo>
                          <a:lnTo>
                            <a:pt x="148" y="143"/>
                          </a:lnTo>
                          <a:lnTo>
                            <a:pt x="142" y="155"/>
                          </a:lnTo>
                          <a:lnTo>
                            <a:pt x="131" y="173"/>
                          </a:lnTo>
                          <a:lnTo>
                            <a:pt x="117" y="196"/>
                          </a:lnTo>
                          <a:lnTo>
                            <a:pt x="104" y="222"/>
                          </a:lnTo>
                          <a:lnTo>
                            <a:pt x="96" y="249"/>
                          </a:lnTo>
                          <a:lnTo>
                            <a:pt x="96" y="274"/>
                          </a:lnTo>
                          <a:lnTo>
                            <a:pt x="108" y="299"/>
                          </a:lnTo>
                          <a:lnTo>
                            <a:pt x="135" y="318"/>
                          </a:lnTo>
                          <a:lnTo>
                            <a:pt x="116" y="292"/>
                          </a:lnTo>
                          <a:lnTo>
                            <a:pt x="108" y="266"/>
                          </a:lnTo>
                          <a:lnTo>
                            <a:pt x="110" y="242"/>
                          </a:lnTo>
                          <a:lnTo>
                            <a:pt x="118" y="220"/>
                          </a:lnTo>
                          <a:lnTo>
                            <a:pt x="129" y="198"/>
                          </a:lnTo>
                          <a:lnTo>
                            <a:pt x="143" y="180"/>
                          </a:lnTo>
                          <a:lnTo>
                            <a:pt x="155" y="164"/>
                          </a:lnTo>
                          <a:lnTo>
                            <a:pt x="163" y="152"/>
                          </a:lnTo>
                          <a:lnTo>
                            <a:pt x="170" y="155"/>
                          </a:lnTo>
                          <a:lnTo>
                            <a:pt x="176" y="157"/>
                          </a:lnTo>
                          <a:lnTo>
                            <a:pt x="182" y="160"/>
                          </a:lnTo>
                          <a:lnTo>
                            <a:pt x="187" y="162"/>
                          </a:lnTo>
                          <a:lnTo>
                            <a:pt x="192" y="164"/>
                          </a:lnTo>
                          <a:lnTo>
                            <a:pt x="196" y="166"/>
                          </a:lnTo>
                          <a:lnTo>
                            <a:pt x="202" y="168"/>
                          </a:lnTo>
                          <a:lnTo>
                            <a:pt x="207" y="170"/>
                          </a:lnTo>
                          <a:lnTo>
                            <a:pt x="204" y="179"/>
                          </a:lnTo>
                          <a:lnTo>
                            <a:pt x="196" y="193"/>
                          </a:lnTo>
                          <a:lnTo>
                            <a:pt x="188" y="211"/>
                          </a:lnTo>
                          <a:lnTo>
                            <a:pt x="182" y="232"/>
                          </a:lnTo>
                          <a:lnTo>
                            <a:pt x="181" y="254"/>
                          </a:lnTo>
                          <a:lnTo>
                            <a:pt x="189" y="279"/>
                          </a:lnTo>
                          <a:lnTo>
                            <a:pt x="210" y="302"/>
                          </a:lnTo>
                          <a:lnTo>
                            <a:pt x="245" y="325"/>
                          </a:lnTo>
                          <a:lnTo>
                            <a:pt x="235" y="317"/>
                          </a:lnTo>
                          <a:lnTo>
                            <a:pt x="221" y="306"/>
                          </a:lnTo>
                          <a:lnTo>
                            <a:pt x="208" y="292"/>
                          </a:lnTo>
                          <a:lnTo>
                            <a:pt x="196" y="274"/>
                          </a:lnTo>
                          <a:lnTo>
                            <a:pt x="190" y="254"/>
                          </a:lnTo>
                          <a:lnTo>
                            <a:pt x="191" y="232"/>
                          </a:lnTo>
                          <a:lnTo>
                            <a:pt x="202" y="206"/>
                          </a:lnTo>
                          <a:lnTo>
                            <a:pt x="225" y="178"/>
                          </a:lnTo>
                          <a:lnTo>
                            <a:pt x="231" y="184"/>
                          </a:lnTo>
                          <a:lnTo>
                            <a:pt x="239" y="196"/>
                          </a:lnTo>
                          <a:lnTo>
                            <a:pt x="249" y="213"/>
                          </a:lnTo>
                          <a:lnTo>
                            <a:pt x="262" y="233"/>
                          </a:lnTo>
                          <a:lnTo>
                            <a:pt x="279" y="253"/>
                          </a:lnTo>
                          <a:lnTo>
                            <a:pt x="300" y="274"/>
                          </a:lnTo>
                          <a:lnTo>
                            <a:pt x="326" y="294"/>
                          </a:lnTo>
                          <a:lnTo>
                            <a:pt x="360" y="310"/>
                          </a:lnTo>
                          <a:lnTo>
                            <a:pt x="347" y="301"/>
                          </a:lnTo>
                          <a:lnTo>
                            <a:pt x="330" y="289"/>
                          </a:lnTo>
                          <a:lnTo>
                            <a:pt x="311" y="273"/>
                          </a:lnTo>
                          <a:lnTo>
                            <a:pt x="292" y="256"/>
                          </a:lnTo>
                          <a:lnTo>
                            <a:pt x="275" y="239"/>
                          </a:lnTo>
                          <a:lnTo>
                            <a:pt x="260" y="221"/>
                          </a:lnTo>
                          <a:lnTo>
                            <a:pt x="251" y="204"/>
                          </a:lnTo>
                          <a:lnTo>
                            <a:pt x="250" y="189"/>
                          </a:lnTo>
                          <a:lnTo>
                            <a:pt x="255" y="191"/>
                          </a:lnTo>
                          <a:lnTo>
                            <a:pt x="262" y="195"/>
                          </a:lnTo>
                          <a:lnTo>
                            <a:pt x="274" y="200"/>
                          </a:lnTo>
                          <a:lnTo>
                            <a:pt x="288" y="206"/>
                          </a:lnTo>
                          <a:lnTo>
                            <a:pt x="303" y="214"/>
                          </a:lnTo>
                          <a:lnTo>
                            <a:pt x="320" y="221"/>
                          </a:lnTo>
                          <a:lnTo>
                            <a:pt x="338" y="229"/>
                          </a:lnTo>
                          <a:lnTo>
                            <a:pt x="358" y="238"/>
                          </a:lnTo>
                          <a:lnTo>
                            <a:pt x="378" y="246"/>
                          </a:lnTo>
                          <a:lnTo>
                            <a:pt x="397" y="255"/>
                          </a:lnTo>
                          <a:lnTo>
                            <a:pt x="417" y="262"/>
                          </a:lnTo>
                          <a:lnTo>
                            <a:pt x="436" y="270"/>
                          </a:lnTo>
                          <a:lnTo>
                            <a:pt x="453" y="277"/>
                          </a:lnTo>
                          <a:lnTo>
                            <a:pt x="468" y="282"/>
                          </a:lnTo>
                          <a:lnTo>
                            <a:pt x="483" y="286"/>
                          </a:lnTo>
                          <a:lnTo>
                            <a:pt x="494" y="289"/>
                          </a:lnTo>
                          <a:lnTo>
                            <a:pt x="483" y="283"/>
                          </a:lnTo>
                          <a:lnTo>
                            <a:pt x="470" y="277"/>
                          </a:lnTo>
                          <a:lnTo>
                            <a:pt x="455" y="269"/>
                          </a:lnTo>
                          <a:lnTo>
                            <a:pt x="439" y="261"/>
                          </a:lnTo>
                          <a:lnTo>
                            <a:pt x="422" y="254"/>
                          </a:lnTo>
                          <a:lnTo>
                            <a:pt x="403" y="245"/>
                          </a:lnTo>
                          <a:lnTo>
                            <a:pt x="385" y="237"/>
                          </a:lnTo>
                          <a:lnTo>
                            <a:pt x="367" y="229"/>
                          </a:lnTo>
                          <a:lnTo>
                            <a:pt x="349" y="221"/>
                          </a:lnTo>
                          <a:lnTo>
                            <a:pt x="331" y="214"/>
                          </a:lnTo>
                          <a:lnTo>
                            <a:pt x="315" y="206"/>
                          </a:lnTo>
                          <a:lnTo>
                            <a:pt x="301" y="199"/>
                          </a:lnTo>
                          <a:lnTo>
                            <a:pt x="288" y="194"/>
                          </a:lnTo>
                          <a:lnTo>
                            <a:pt x="278" y="189"/>
                          </a:lnTo>
                          <a:lnTo>
                            <a:pt x="271" y="186"/>
                          </a:lnTo>
                          <a:lnTo>
                            <a:pt x="265" y="184"/>
                          </a:lnTo>
                          <a:lnTo>
                            <a:pt x="275" y="180"/>
                          </a:lnTo>
                          <a:lnTo>
                            <a:pt x="291" y="180"/>
                          </a:lnTo>
                          <a:lnTo>
                            <a:pt x="312" y="182"/>
                          </a:lnTo>
                          <a:lnTo>
                            <a:pt x="335" y="185"/>
                          </a:lnTo>
                          <a:lnTo>
                            <a:pt x="360" y="190"/>
                          </a:lnTo>
                          <a:lnTo>
                            <a:pt x="383" y="196"/>
                          </a:lnTo>
                          <a:lnTo>
                            <a:pt x="403" y="201"/>
                          </a:lnTo>
                          <a:lnTo>
                            <a:pt x="419" y="205"/>
                          </a:lnTo>
                          <a:lnTo>
                            <a:pt x="404" y="197"/>
                          </a:lnTo>
                          <a:lnTo>
                            <a:pt x="389" y="190"/>
                          </a:lnTo>
                          <a:lnTo>
                            <a:pt x="374" y="185"/>
                          </a:lnTo>
                          <a:lnTo>
                            <a:pt x="359" y="181"/>
                          </a:lnTo>
                          <a:lnTo>
                            <a:pt x="344" y="177"/>
                          </a:lnTo>
                          <a:lnTo>
                            <a:pt x="329" y="175"/>
                          </a:lnTo>
                          <a:lnTo>
                            <a:pt x="315" y="173"/>
                          </a:lnTo>
                          <a:lnTo>
                            <a:pt x="301" y="172"/>
                          </a:lnTo>
                          <a:lnTo>
                            <a:pt x="288" y="171"/>
                          </a:lnTo>
                          <a:lnTo>
                            <a:pt x="276" y="171"/>
                          </a:lnTo>
                          <a:lnTo>
                            <a:pt x="264" y="171"/>
                          </a:lnTo>
                          <a:lnTo>
                            <a:pt x="254" y="171"/>
                          </a:lnTo>
                          <a:lnTo>
                            <a:pt x="246" y="171"/>
                          </a:lnTo>
                          <a:lnTo>
                            <a:pt x="239" y="171"/>
                          </a:lnTo>
                          <a:lnTo>
                            <a:pt x="233" y="170"/>
                          </a:lnTo>
                          <a:lnTo>
                            <a:pt x="229" y="169"/>
                          </a:lnTo>
                          <a:lnTo>
                            <a:pt x="242" y="150"/>
                          </a:lnTo>
                          <a:lnTo>
                            <a:pt x="261" y="137"/>
                          </a:lnTo>
                          <a:lnTo>
                            <a:pt x="284" y="131"/>
                          </a:lnTo>
                          <a:lnTo>
                            <a:pt x="308" y="129"/>
                          </a:lnTo>
                          <a:lnTo>
                            <a:pt x="332" y="131"/>
                          </a:lnTo>
                          <a:lnTo>
                            <a:pt x="355" y="134"/>
                          </a:lnTo>
                          <a:lnTo>
                            <a:pt x="374" y="137"/>
                          </a:lnTo>
                          <a:lnTo>
                            <a:pt x="387" y="139"/>
                          </a:lnTo>
                          <a:lnTo>
                            <a:pt x="363" y="131"/>
                          </a:lnTo>
                          <a:lnTo>
                            <a:pt x="342" y="125"/>
                          </a:lnTo>
                          <a:lnTo>
                            <a:pt x="322" y="121"/>
                          </a:lnTo>
                          <a:lnTo>
                            <a:pt x="305" y="119"/>
                          </a:lnTo>
                          <a:lnTo>
                            <a:pt x="290" y="119"/>
                          </a:lnTo>
                          <a:lnTo>
                            <a:pt x="276" y="121"/>
                          </a:lnTo>
                          <a:lnTo>
                            <a:pt x="263" y="123"/>
                          </a:lnTo>
                          <a:lnTo>
                            <a:pt x="253" y="127"/>
                          </a:lnTo>
                          <a:lnTo>
                            <a:pt x="244" y="131"/>
                          </a:lnTo>
                          <a:lnTo>
                            <a:pt x="237" y="136"/>
                          </a:lnTo>
                          <a:lnTo>
                            <a:pt x="230" y="141"/>
                          </a:lnTo>
                          <a:lnTo>
                            <a:pt x="225" y="146"/>
                          </a:lnTo>
                          <a:lnTo>
                            <a:pt x="220" y="151"/>
                          </a:lnTo>
                          <a:lnTo>
                            <a:pt x="217" y="155"/>
                          </a:lnTo>
                          <a:lnTo>
                            <a:pt x="213" y="159"/>
                          </a:lnTo>
                          <a:lnTo>
                            <a:pt x="211" y="161"/>
                          </a:lnTo>
                          <a:lnTo>
                            <a:pt x="206" y="159"/>
                          </a:lnTo>
                          <a:lnTo>
                            <a:pt x="201" y="157"/>
                          </a:lnTo>
                          <a:lnTo>
                            <a:pt x="196" y="155"/>
                          </a:lnTo>
                          <a:lnTo>
                            <a:pt x="191" y="153"/>
                          </a:lnTo>
                          <a:lnTo>
                            <a:pt x="186" y="151"/>
                          </a:lnTo>
                          <a:lnTo>
                            <a:pt x="180" y="148"/>
                          </a:lnTo>
                          <a:lnTo>
                            <a:pt x="174" y="146"/>
                          </a:lnTo>
                          <a:lnTo>
                            <a:pt x="167" y="143"/>
                          </a:lnTo>
                          <a:lnTo>
                            <a:pt x="173" y="129"/>
                          </a:lnTo>
                          <a:lnTo>
                            <a:pt x="182" y="114"/>
                          </a:lnTo>
                          <a:lnTo>
                            <a:pt x="195" y="97"/>
                          </a:lnTo>
                          <a:lnTo>
                            <a:pt x="213" y="81"/>
                          </a:lnTo>
                          <a:lnTo>
                            <a:pt x="234" y="66"/>
                          </a:lnTo>
                          <a:lnTo>
                            <a:pt x="259" y="54"/>
                          </a:lnTo>
                          <a:lnTo>
                            <a:pt x="289" y="47"/>
                          </a:lnTo>
                          <a:lnTo>
                            <a:pt x="323" y="44"/>
                          </a:lnTo>
                          <a:lnTo>
                            <a:pt x="305" y="39"/>
                          </a:lnTo>
                          <a:lnTo>
                            <a:pt x="289" y="36"/>
                          </a:lnTo>
                          <a:lnTo>
                            <a:pt x="273" y="37"/>
                          </a:lnTo>
                          <a:lnTo>
                            <a:pt x="257" y="40"/>
                          </a:lnTo>
                          <a:lnTo>
                            <a:pt x="243" y="45"/>
                          </a:lnTo>
                          <a:lnTo>
                            <a:pt x="229" y="52"/>
                          </a:lnTo>
                          <a:lnTo>
                            <a:pt x="217" y="60"/>
                          </a:lnTo>
                          <a:lnTo>
                            <a:pt x="206" y="69"/>
                          </a:lnTo>
                          <a:lnTo>
                            <a:pt x="194" y="80"/>
                          </a:lnTo>
                          <a:lnTo>
                            <a:pt x="185" y="90"/>
                          </a:lnTo>
                          <a:lnTo>
                            <a:pt x="177" y="100"/>
                          </a:lnTo>
                          <a:lnTo>
                            <a:pt x="169" y="110"/>
                          </a:lnTo>
                          <a:lnTo>
                            <a:pt x="163" y="119"/>
                          </a:lnTo>
                          <a:lnTo>
                            <a:pt x="157" y="126"/>
                          </a:lnTo>
                          <a:lnTo>
                            <a:pt x="153" y="133"/>
                          </a:lnTo>
                          <a:lnTo>
                            <a:pt x="150" y="137"/>
                          </a:lnTo>
                          <a:lnTo>
                            <a:pt x="146" y="135"/>
                          </a:lnTo>
                          <a:lnTo>
                            <a:pt x="142" y="134"/>
                          </a:lnTo>
                          <a:lnTo>
                            <a:pt x="138" y="132"/>
                          </a:lnTo>
                          <a:lnTo>
                            <a:pt x="133" y="129"/>
                          </a:lnTo>
                          <a:lnTo>
                            <a:pt x="127" y="127"/>
                          </a:lnTo>
                          <a:lnTo>
                            <a:pt x="122" y="125"/>
                          </a:lnTo>
                          <a:lnTo>
                            <a:pt x="118" y="124"/>
                          </a:lnTo>
                          <a:lnTo>
                            <a:pt x="113" y="122"/>
                          </a:lnTo>
                          <a:lnTo>
                            <a:pt x="116" y="104"/>
                          </a:lnTo>
                          <a:lnTo>
                            <a:pt x="122" y="86"/>
                          </a:lnTo>
                          <a:lnTo>
                            <a:pt x="132" y="67"/>
                          </a:lnTo>
                          <a:lnTo>
                            <a:pt x="143" y="49"/>
                          </a:lnTo>
                          <a:lnTo>
                            <a:pt x="155" y="33"/>
                          </a:lnTo>
                          <a:lnTo>
                            <a:pt x="168" y="19"/>
                          </a:lnTo>
                          <a:lnTo>
                            <a:pt x="182" y="8"/>
                          </a:lnTo>
                          <a:lnTo>
                            <a:pt x="196" y="0"/>
                          </a:lnTo>
                          <a:lnTo>
                            <a:pt x="174" y="3"/>
                          </a:lnTo>
                          <a:lnTo>
                            <a:pt x="155" y="15"/>
                          </a:lnTo>
                          <a:lnTo>
                            <a:pt x="140" y="33"/>
                          </a:lnTo>
                          <a:lnTo>
                            <a:pt x="126" y="53"/>
                          </a:lnTo>
                          <a:lnTo>
                            <a:pt x="115" y="75"/>
                          </a:lnTo>
                          <a:lnTo>
                            <a:pt x="106" y="94"/>
                          </a:lnTo>
                          <a:lnTo>
                            <a:pt x="98" y="107"/>
                          </a:lnTo>
                          <a:lnTo>
                            <a:pt x="91" y="112"/>
                          </a:lnTo>
                          <a:lnTo>
                            <a:pt x="84" y="112"/>
                          </a:lnTo>
                          <a:lnTo>
                            <a:pt x="78" y="111"/>
                          </a:lnTo>
                          <a:lnTo>
                            <a:pt x="72" y="109"/>
                          </a:lnTo>
                          <a:lnTo>
                            <a:pt x="66" y="107"/>
                          </a:lnTo>
                          <a:lnTo>
                            <a:pt x="59" y="104"/>
                          </a:lnTo>
                          <a:lnTo>
                            <a:pt x="53" y="101"/>
                          </a:lnTo>
                          <a:lnTo>
                            <a:pt x="46" y="98"/>
                          </a:lnTo>
                          <a:lnTo>
                            <a:pt x="39" y="95"/>
                          </a:lnTo>
                          <a:lnTo>
                            <a:pt x="40" y="95"/>
                          </a:lnTo>
                          <a:lnTo>
                            <a:pt x="42" y="95"/>
                          </a:lnTo>
                          <a:lnTo>
                            <a:pt x="42" y="96"/>
                          </a:lnTo>
                          <a:lnTo>
                            <a:pt x="37" y="99"/>
                          </a:ln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47" name="Freeform 1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1" y="1225"/>
                      <a:ext cx="35" cy="22"/>
                    </a:xfrm>
                    <a:custGeom>
                      <a:avLst/>
                      <a:gdLst>
                        <a:gd name="T0" fmla="*/ 35 w 70"/>
                        <a:gd name="T1" fmla="*/ 19 h 43"/>
                        <a:gd name="T2" fmla="*/ 34 w 70"/>
                        <a:gd name="T3" fmla="*/ 21 h 43"/>
                        <a:gd name="T4" fmla="*/ 32 w 70"/>
                        <a:gd name="T5" fmla="*/ 21 h 43"/>
                        <a:gd name="T6" fmla="*/ 30 w 70"/>
                        <a:gd name="T7" fmla="*/ 22 h 43"/>
                        <a:gd name="T8" fmla="*/ 27 w 70"/>
                        <a:gd name="T9" fmla="*/ 22 h 43"/>
                        <a:gd name="T10" fmla="*/ 24 w 70"/>
                        <a:gd name="T11" fmla="*/ 22 h 43"/>
                        <a:gd name="T12" fmla="*/ 21 w 70"/>
                        <a:gd name="T13" fmla="*/ 21 h 43"/>
                        <a:gd name="T14" fmla="*/ 18 w 70"/>
                        <a:gd name="T15" fmla="*/ 20 h 43"/>
                        <a:gd name="T16" fmla="*/ 14 w 70"/>
                        <a:gd name="T17" fmla="*/ 18 h 43"/>
                        <a:gd name="T18" fmla="*/ 11 w 70"/>
                        <a:gd name="T19" fmla="*/ 16 h 43"/>
                        <a:gd name="T20" fmla="*/ 8 w 70"/>
                        <a:gd name="T21" fmla="*/ 15 h 43"/>
                        <a:gd name="T22" fmla="*/ 5 w 70"/>
                        <a:gd name="T23" fmla="*/ 13 h 43"/>
                        <a:gd name="T24" fmla="*/ 3 w 70"/>
                        <a:gd name="T25" fmla="*/ 10 h 43"/>
                        <a:gd name="T26" fmla="*/ 2 w 70"/>
                        <a:gd name="T27" fmla="*/ 8 h 43"/>
                        <a:gd name="T28" fmla="*/ 1 w 70"/>
                        <a:gd name="T29" fmla="*/ 6 h 43"/>
                        <a:gd name="T30" fmla="*/ 0 w 70"/>
                        <a:gd name="T31" fmla="*/ 5 h 43"/>
                        <a:gd name="T32" fmla="*/ 1 w 70"/>
                        <a:gd name="T33" fmla="*/ 3 h 43"/>
                        <a:gd name="T34" fmla="*/ 2 w 70"/>
                        <a:gd name="T35" fmla="*/ 1 h 43"/>
                        <a:gd name="T36" fmla="*/ 3 w 70"/>
                        <a:gd name="T37" fmla="*/ 1 h 43"/>
                        <a:gd name="T38" fmla="*/ 5 w 70"/>
                        <a:gd name="T39" fmla="*/ 0 h 43"/>
                        <a:gd name="T40" fmla="*/ 8 w 70"/>
                        <a:gd name="T41" fmla="*/ 0 h 43"/>
                        <a:gd name="T42" fmla="*/ 11 w 70"/>
                        <a:gd name="T43" fmla="*/ 0 h 43"/>
                        <a:gd name="T44" fmla="*/ 14 w 70"/>
                        <a:gd name="T45" fmla="*/ 1 h 43"/>
                        <a:gd name="T46" fmla="*/ 17 w 70"/>
                        <a:gd name="T47" fmla="*/ 2 h 43"/>
                        <a:gd name="T48" fmla="*/ 21 w 70"/>
                        <a:gd name="T49" fmla="*/ 4 h 43"/>
                        <a:gd name="T50" fmla="*/ 24 w 70"/>
                        <a:gd name="T51" fmla="*/ 6 h 43"/>
                        <a:gd name="T52" fmla="*/ 27 w 70"/>
                        <a:gd name="T53" fmla="*/ 8 h 43"/>
                        <a:gd name="T54" fmla="*/ 30 w 70"/>
                        <a:gd name="T55" fmla="*/ 10 h 43"/>
                        <a:gd name="T56" fmla="*/ 32 w 70"/>
                        <a:gd name="T57" fmla="*/ 12 h 43"/>
                        <a:gd name="T58" fmla="*/ 34 w 70"/>
                        <a:gd name="T59" fmla="*/ 14 h 43"/>
                        <a:gd name="T60" fmla="*/ 35 w 70"/>
                        <a:gd name="T61" fmla="*/ 16 h 43"/>
                        <a:gd name="T62" fmla="*/ 35 w 70"/>
                        <a:gd name="T63" fmla="*/ 18 h 43"/>
                        <a:gd name="T64" fmla="*/ 35 w 70"/>
                        <a:gd name="T65" fmla="*/ 19 h 4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70" h="43">
                          <a:moveTo>
                            <a:pt x="69" y="38"/>
                          </a:moveTo>
                          <a:lnTo>
                            <a:pt x="67" y="41"/>
                          </a:lnTo>
                          <a:lnTo>
                            <a:pt x="64" y="42"/>
                          </a:lnTo>
                          <a:lnTo>
                            <a:pt x="59" y="43"/>
                          </a:lnTo>
                          <a:lnTo>
                            <a:pt x="54" y="43"/>
                          </a:lnTo>
                          <a:lnTo>
                            <a:pt x="48" y="43"/>
                          </a:lnTo>
                          <a:lnTo>
                            <a:pt x="41" y="41"/>
                          </a:lnTo>
                          <a:lnTo>
                            <a:pt x="35" y="39"/>
                          </a:lnTo>
                          <a:lnTo>
                            <a:pt x="28" y="36"/>
                          </a:lnTo>
                          <a:lnTo>
                            <a:pt x="21" y="32"/>
                          </a:lnTo>
                          <a:lnTo>
                            <a:pt x="15" y="29"/>
                          </a:lnTo>
                          <a:lnTo>
                            <a:pt x="10" y="25"/>
                          </a:lnTo>
                          <a:lnTo>
                            <a:pt x="6" y="20"/>
                          </a:lnTo>
                          <a:lnTo>
                            <a:pt x="3" y="16"/>
                          </a:lnTo>
                          <a:lnTo>
                            <a:pt x="1" y="12"/>
                          </a:lnTo>
                          <a:lnTo>
                            <a:pt x="0" y="9"/>
                          </a:lnTo>
                          <a:lnTo>
                            <a:pt x="1" y="5"/>
                          </a:lnTo>
                          <a:lnTo>
                            <a:pt x="3" y="2"/>
                          </a:lnTo>
                          <a:lnTo>
                            <a:pt x="6" y="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8" y="2"/>
                          </a:lnTo>
                          <a:lnTo>
                            <a:pt x="34" y="4"/>
                          </a:lnTo>
                          <a:lnTo>
                            <a:pt x="41" y="7"/>
                          </a:lnTo>
                          <a:lnTo>
                            <a:pt x="48" y="11"/>
                          </a:lnTo>
                          <a:lnTo>
                            <a:pt x="54" y="15"/>
                          </a:lnTo>
                          <a:lnTo>
                            <a:pt x="59" y="19"/>
                          </a:lnTo>
                          <a:lnTo>
                            <a:pt x="64" y="23"/>
                          </a:lnTo>
                          <a:lnTo>
                            <a:pt x="67" y="27"/>
                          </a:lnTo>
                          <a:lnTo>
                            <a:pt x="69" y="31"/>
                          </a:lnTo>
                          <a:lnTo>
                            <a:pt x="70" y="35"/>
                          </a:lnTo>
                          <a:lnTo>
                            <a:pt x="6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067" name="Group 195"/>
              <p:cNvGrpSpPr>
                <a:grpSpLocks noChangeAspect="1"/>
              </p:cNvGrpSpPr>
              <p:nvPr/>
            </p:nvGrpSpPr>
            <p:grpSpPr bwMode="auto">
              <a:xfrm rot="655237">
                <a:off x="2880" y="2832"/>
                <a:ext cx="624" cy="273"/>
                <a:chOff x="4560" y="639"/>
                <a:chExt cx="816" cy="547"/>
              </a:xfrm>
            </p:grpSpPr>
            <p:sp>
              <p:nvSpPr>
                <p:cNvPr id="2068" name="Freeform 196"/>
                <p:cNvSpPr>
                  <a:spLocks noChangeAspect="1"/>
                </p:cNvSpPr>
                <p:nvPr/>
              </p:nvSpPr>
              <p:spPr bwMode="auto">
                <a:xfrm>
                  <a:off x="5075" y="704"/>
                  <a:ext cx="301" cy="266"/>
                </a:xfrm>
                <a:custGeom>
                  <a:avLst/>
                  <a:gdLst>
                    <a:gd name="T0" fmla="*/ 293 w 602"/>
                    <a:gd name="T1" fmla="*/ 3 h 533"/>
                    <a:gd name="T2" fmla="*/ 277 w 602"/>
                    <a:gd name="T3" fmla="*/ 2 h 533"/>
                    <a:gd name="T4" fmla="*/ 257 w 602"/>
                    <a:gd name="T5" fmla="*/ 9 h 533"/>
                    <a:gd name="T6" fmla="*/ 227 w 602"/>
                    <a:gd name="T7" fmla="*/ 26 h 533"/>
                    <a:gd name="T8" fmla="*/ 226 w 602"/>
                    <a:gd name="T9" fmla="*/ 19 h 533"/>
                    <a:gd name="T10" fmla="*/ 242 w 602"/>
                    <a:gd name="T11" fmla="*/ 4 h 533"/>
                    <a:gd name="T12" fmla="*/ 235 w 602"/>
                    <a:gd name="T13" fmla="*/ 2 h 533"/>
                    <a:gd name="T14" fmla="*/ 215 w 602"/>
                    <a:gd name="T15" fmla="*/ 13 h 533"/>
                    <a:gd name="T16" fmla="*/ 192 w 602"/>
                    <a:gd name="T17" fmla="*/ 29 h 533"/>
                    <a:gd name="T18" fmla="*/ 170 w 602"/>
                    <a:gd name="T19" fmla="*/ 43 h 533"/>
                    <a:gd name="T20" fmla="*/ 177 w 602"/>
                    <a:gd name="T21" fmla="*/ 30 h 533"/>
                    <a:gd name="T22" fmla="*/ 199 w 602"/>
                    <a:gd name="T23" fmla="*/ 7 h 533"/>
                    <a:gd name="T24" fmla="*/ 190 w 602"/>
                    <a:gd name="T25" fmla="*/ 3 h 533"/>
                    <a:gd name="T26" fmla="*/ 169 w 602"/>
                    <a:gd name="T27" fmla="*/ 10 h 533"/>
                    <a:gd name="T28" fmla="*/ 147 w 602"/>
                    <a:gd name="T29" fmla="*/ 21 h 533"/>
                    <a:gd name="T30" fmla="*/ 126 w 602"/>
                    <a:gd name="T31" fmla="*/ 32 h 533"/>
                    <a:gd name="T32" fmla="*/ 129 w 602"/>
                    <a:gd name="T33" fmla="*/ 23 h 533"/>
                    <a:gd name="T34" fmla="*/ 142 w 602"/>
                    <a:gd name="T35" fmla="*/ 8 h 533"/>
                    <a:gd name="T36" fmla="*/ 114 w 602"/>
                    <a:gd name="T37" fmla="*/ 14 h 533"/>
                    <a:gd name="T38" fmla="*/ 77 w 602"/>
                    <a:gd name="T39" fmla="*/ 51 h 533"/>
                    <a:gd name="T40" fmla="*/ 60 w 602"/>
                    <a:gd name="T41" fmla="*/ 38 h 533"/>
                    <a:gd name="T42" fmla="*/ 43 w 602"/>
                    <a:gd name="T43" fmla="*/ 67 h 533"/>
                    <a:gd name="T44" fmla="*/ 37 w 602"/>
                    <a:gd name="T45" fmla="*/ 80 h 533"/>
                    <a:gd name="T46" fmla="*/ 27 w 602"/>
                    <a:gd name="T47" fmla="*/ 75 h 533"/>
                    <a:gd name="T48" fmla="*/ 11 w 602"/>
                    <a:gd name="T49" fmla="*/ 86 h 533"/>
                    <a:gd name="T50" fmla="*/ 0 w 602"/>
                    <a:gd name="T51" fmla="*/ 128 h 533"/>
                    <a:gd name="T52" fmla="*/ 14 w 602"/>
                    <a:gd name="T53" fmla="*/ 161 h 533"/>
                    <a:gd name="T54" fmla="*/ 44 w 602"/>
                    <a:gd name="T55" fmla="*/ 174 h 533"/>
                    <a:gd name="T56" fmla="*/ 55 w 602"/>
                    <a:gd name="T57" fmla="*/ 184 h 533"/>
                    <a:gd name="T58" fmla="*/ 45 w 602"/>
                    <a:gd name="T59" fmla="*/ 215 h 533"/>
                    <a:gd name="T60" fmla="*/ 52 w 602"/>
                    <a:gd name="T61" fmla="*/ 245 h 533"/>
                    <a:gd name="T62" fmla="*/ 91 w 602"/>
                    <a:gd name="T63" fmla="*/ 264 h 533"/>
                    <a:gd name="T64" fmla="*/ 120 w 602"/>
                    <a:gd name="T65" fmla="*/ 254 h 533"/>
                    <a:gd name="T66" fmla="*/ 126 w 602"/>
                    <a:gd name="T67" fmla="*/ 244 h 533"/>
                    <a:gd name="T68" fmla="*/ 152 w 602"/>
                    <a:gd name="T69" fmla="*/ 245 h 533"/>
                    <a:gd name="T70" fmla="*/ 147 w 602"/>
                    <a:gd name="T71" fmla="*/ 222 h 533"/>
                    <a:gd name="T72" fmla="*/ 174 w 602"/>
                    <a:gd name="T73" fmla="*/ 212 h 533"/>
                    <a:gd name="T74" fmla="*/ 197 w 602"/>
                    <a:gd name="T75" fmla="*/ 199 h 533"/>
                    <a:gd name="T76" fmla="*/ 213 w 602"/>
                    <a:gd name="T77" fmla="*/ 186 h 533"/>
                    <a:gd name="T78" fmla="*/ 218 w 602"/>
                    <a:gd name="T79" fmla="*/ 177 h 533"/>
                    <a:gd name="T80" fmla="*/ 200 w 602"/>
                    <a:gd name="T81" fmla="*/ 184 h 533"/>
                    <a:gd name="T82" fmla="*/ 196 w 602"/>
                    <a:gd name="T83" fmla="*/ 178 h 533"/>
                    <a:gd name="T84" fmla="*/ 235 w 602"/>
                    <a:gd name="T85" fmla="*/ 144 h 533"/>
                    <a:gd name="T86" fmla="*/ 248 w 602"/>
                    <a:gd name="T87" fmla="*/ 120 h 533"/>
                    <a:gd name="T88" fmla="*/ 221 w 602"/>
                    <a:gd name="T89" fmla="*/ 129 h 533"/>
                    <a:gd name="T90" fmla="*/ 213 w 602"/>
                    <a:gd name="T91" fmla="*/ 124 h 533"/>
                    <a:gd name="T92" fmla="*/ 257 w 602"/>
                    <a:gd name="T93" fmla="*/ 82 h 533"/>
                    <a:gd name="T94" fmla="*/ 272 w 602"/>
                    <a:gd name="T95" fmla="*/ 57 h 533"/>
                    <a:gd name="T96" fmla="*/ 253 w 602"/>
                    <a:gd name="T97" fmla="*/ 69 h 533"/>
                    <a:gd name="T98" fmla="*/ 252 w 602"/>
                    <a:gd name="T99" fmla="*/ 58 h 533"/>
                    <a:gd name="T100" fmla="*/ 282 w 602"/>
                    <a:gd name="T101" fmla="*/ 18 h 5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02" h="533">
                      <a:moveTo>
                        <a:pt x="602" y="15"/>
                      </a:moveTo>
                      <a:lnTo>
                        <a:pt x="596" y="12"/>
                      </a:lnTo>
                      <a:lnTo>
                        <a:pt x="591" y="9"/>
                      </a:lnTo>
                      <a:lnTo>
                        <a:pt x="585" y="7"/>
                      </a:lnTo>
                      <a:lnTo>
                        <a:pt x="578" y="5"/>
                      </a:lnTo>
                      <a:lnTo>
                        <a:pt x="571" y="4"/>
                      </a:lnTo>
                      <a:lnTo>
                        <a:pt x="562" y="4"/>
                      </a:lnTo>
                      <a:lnTo>
                        <a:pt x="554" y="5"/>
                      </a:lnTo>
                      <a:lnTo>
                        <a:pt x="545" y="6"/>
                      </a:lnTo>
                      <a:lnTo>
                        <a:pt x="535" y="9"/>
                      </a:lnTo>
                      <a:lnTo>
                        <a:pt x="525" y="13"/>
                      </a:lnTo>
                      <a:lnTo>
                        <a:pt x="513" y="18"/>
                      </a:lnTo>
                      <a:lnTo>
                        <a:pt x="500" y="24"/>
                      </a:lnTo>
                      <a:lnTo>
                        <a:pt x="485" y="32"/>
                      </a:lnTo>
                      <a:lnTo>
                        <a:pt x="470" y="41"/>
                      </a:lnTo>
                      <a:lnTo>
                        <a:pt x="454" y="52"/>
                      </a:lnTo>
                      <a:lnTo>
                        <a:pt x="436" y="64"/>
                      </a:lnTo>
                      <a:lnTo>
                        <a:pt x="439" y="55"/>
                      </a:lnTo>
                      <a:lnTo>
                        <a:pt x="444" y="47"/>
                      </a:lnTo>
                      <a:lnTo>
                        <a:pt x="451" y="39"/>
                      </a:lnTo>
                      <a:lnTo>
                        <a:pt x="458" y="31"/>
                      </a:lnTo>
                      <a:lnTo>
                        <a:pt x="466" y="23"/>
                      </a:lnTo>
                      <a:lnTo>
                        <a:pt x="475" y="16"/>
                      </a:lnTo>
                      <a:lnTo>
                        <a:pt x="484" y="8"/>
                      </a:lnTo>
                      <a:lnTo>
                        <a:pt x="493" y="1"/>
                      </a:lnTo>
                      <a:lnTo>
                        <a:pt x="486" y="0"/>
                      </a:lnTo>
                      <a:lnTo>
                        <a:pt x="479" y="1"/>
                      </a:lnTo>
                      <a:lnTo>
                        <a:pt x="470" y="4"/>
                      </a:lnTo>
                      <a:lnTo>
                        <a:pt x="461" y="8"/>
                      </a:lnTo>
                      <a:lnTo>
                        <a:pt x="451" y="14"/>
                      </a:lnTo>
                      <a:lnTo>
                        <a:pt x="441" y="20"/>
                      </a:lnTo>
                      <a:lnTo>
                        <a:pt x="430" y="27"/>
                      </a:lnTo>
                      <a:lnTo>
                        <a:pt x="418" y="35"/>
                      </a:lnTo>
                      <a:lnTo>
                        <a:pt x="407" y="43"/>
                      </a:lnTo>
                      <a:lnTo>
                        <a:pt x="396" y="51"/>
                      </a:lnTo>
                      <a:lnTo>
                        <a:pt x="384" y="59"/>
                      </a:lnTo>
                      <a:lnTo>
                        <a:pt x="373" y="67"/>
                      </a:lnTo>
                      <a:lnTo>
                        <a:pt x="362" y="74"/>
                      </a:lnTo>
                      <a:lnTo>
                        <a:pt x="350" y="82"/>
                      </a:lnTo>
                      <a:lnTo>
                        <a:pt x="340" y="87"/>
                      </a:lnTo>
                      <a:lnTo>
                        <a:pt x="330" y="92"/>
                      </a:lnTo>
                      <a:lnTo>
                        <a:pt x="336" y="83"/>
                      </a:lnTo>
                      <a:lnTo>
                        <a:pt x="344" y="72"/>
                      </a:lnTo>
                      <a:lnTo>
                        <a:pt x="354" y="61"/>
                      </a:lnTo>
                      <a:lnTo>
                        <a:pt x="365" y="49"/>
                      </a:lnTo>
                      <a:lnTo>
                        <a:pt x="375" y="38"/>
                      </a:lnTo>
                      <a:lnTo>
                        <a:pt x="386" y="26"/>
                      </a:lnTo>
                      <a:lnTo>
                        <a:pt x="397" y="15"/>
                      </a:lnTo>
                      <a:lnTo>
                        <a:pt x="407" y="4"/>
                      </a:lnTo>
                      <a:lnTo>
                        <a:pt x="399" y="4"/>
                      </a:lnTo>
                      <a:lnTo>
                        <a:pt x="390" y="5"/>
                      </a:lnTo>
                      <a:lnTo>
                        <a:pt x="380" y="6"/>
                      </a:lnTo>
                      <a:lnTo>
                        <a:pt x="370" y="9"/>
                      </a:lnTo>
                      <a:lnTo>
                        <a:pt x="359" y="13"/>
                      </a:lnTo>
                      <a:lnTo>
                        <a:pt x="348" y="17"/>
                      </a:lnTo>
                      <a:lnTo>
                        <a:pt x="337" y="21"/>
                      </a:lnTo>
                      <a:lnTo>
                        <a:pt x="326" y="26"/>
                      </a:lnTo>
                      <a:lnTo>
                        <a:pt x="315" y="31"/>
                      </a:lnTo>
                      <a:lnTo>
                        <a:pt x="303" y="37"/>
                      </a:lnTo>
                      <a:lnTo>
                        <a:pt x="293" y="42"/>
                      </a:lnTo>
                      <a:lnTo>
                        <a:pt x="281" y="48"/>
                      </a:lnTo>
                      <a:lnTo>
                        <a:pt x="270" y="54"/>
                      </a:lnTo>
                      <a:lnTo>
                        <a:pt x="260" y="60"/>
                      </a:lnTo>
                      <a:lnTo>
                        <a:pt x="251" y="65"/>
                      </a:lnTo>
                      <a:lnTo>
                        <a:pt x="242" y="71"/>
                      </a:lnTo>
                      <a:lnTo>
                        <a:pt x="246" y="62"/>
                      </a:lnTo>
                      <a:lnTo>
                        <a:pt x="251" y="54"/>
                      </a:lnTo>
                      <a:lnTo>
                        <a:pt x="257" y="46"/>
                      </a:lnTo>
                      <a:lnTo>
                        <a:pt x="263" y="39"/>
                      </a:lnTo>
                      <a:lnTo>
                        <a:pt x="270" y="31"/>
                      </a:lnTo>
                      <a:lnTo>
                        <a:pt x="277" y="24"/>
                      </a:lnTo>
                      <a:lnTo>
                        <a:pt x="284" y="17"/>
                      </a:lnTo>
                      <a:lnTo>
                        <a:pt x="292" y="9"/>
                      </a:lnTo>
                      <a:lnTo>
                        <a:pt x="269" y="12"/>
                      </a:lnTo>
                      <a:lnTo>
                        <a:pt x="248" y="18"/>
                      </a:lnTo>
                      <a:lnTo>
                        <a:pt x="227" y="28"/>
                      </a:lnTo>
                      <a:lnTo>
                        <a:pt x="207" y="41"/>
                      </a:lnTo>
                      <a:lnTo>
                        <a:pt x="188" y="58"/>
                      </a:lnTo>
                      <a:lnTo>
                        <a:pt x="170" y="80"/>
                      </a:lnTo>
                      <a:lnTo>
                        <a:pt x="153" y="103"/>
                      </a:lnTo>
                      <a:lnTo>
                        <a:pt x="135" y="129"/>
                      </a:lnTo>
                      <a:lnTo>
                        <a:pt x="152" y="53"/>
                      </a:lnTo>
                      <a:lnTo>
                        <a:pt x="134" y="64"/>
                      </a:lnTo>
                      <a:lnTo>
                        <a:pt x="120" y="76"/>
                      </a:lnTo>
                      <a:lnTo>
                        <a:pt x="108" y="91"/>
                      </a:lnTo>
                      <a:lnTo>
                        <a:pt x="98" y="105"/>
                      </a:lnTo>
                      <a:lnTo>
                        <a:pt x="91" y="120"/>
                      </a:lnTo>
                      <a:lnTo>
                        <a:pt x="86" y="135"/>
                      </a:lnTo>
                      <a:lnTo>
                        <a:pt x="84" y="150"/>
                      </a:lnTo>
                      <a:lnTo>
                        <a:pt x="84" y="162"/>
                      </a:lnTo>
                      <a:lnTo>
                        <a:pt x="80" y="162"/>
                      </a:lnTo>
                      <a:lnTo>
                        <a:pt x="74" y="161"/>
                      </a:lnTo>
                      <a:lnTo>
                        <a:pt x="68" y="161"/>
                      </a:lnTo>
                      <a:lnTo>
                        <a:pt x="62" y="159"/>
                      </a:lnTo>
                      <a:lnTo>
                        <a:pt x="57" y="156"/>
                      </a:lnTo>
                      <a:lnTo>
                        <a:pt x="53" y="150"/>
                      </a:lnTo>
                      <a:lnTo>
                        <a:pt x="51" y="141"/>
                      </a:lnTo>
                      <a:lnTo>
                        <a:pt x="51" y="128"/>
                      </a:lnTo>
                      <a:lnTo>
                        <a:pt x="34" y="151"/>
                      </a:lnTo>
                      <a:lnTo>
                        <a:pt x="21" y="173"/>
                      </a:lnTo>
                      <a:lnTo>
                        <a:pt x="11" y="194"/>
                      </a:lnTo>
                      <a:lnTo>
                        <a:pt x="3" y="217"/>
                      </a:lnTo>
                      <a:lnTo>
                        <a:pt x="0" y="237"/>
                      </a:lnTo>
                      <a:lnTo>
                        <a:pt x="0" y="257"/>
                      </a:lnTo>
                      <a:lnTo>
                        <a:pt x="3" y="275"/>
                      </a:lnTo>
                      <a:lnTo>
                        <a:pt x="9" y="293"/>
                      </a:lnTo>
                      <a:lnTo>
                        <a:pt x="17" y="309"/>
                      </a:lnTo>
                      <a:lnTo>
                        <a:pt x="27" y="322"/>
                      </a:lnTo>
                      <a:lnTo>
                        <a:pt x="39" y="333"/>
                      </a:lnTo>
                      <a:lnTo>
                        <a:pt x="53" y="341"/>
                      </a:lnTo>
                      <a:lnTo>
                        <a:pt x="69" y="347"/>
                      </a:lnTo>
                      <a:lnTo>
                        <a:pt x="87" y="349"/>
                      </a:lnTo>
                      <a:lnTo>
                        <a:pt x="105" y="348"/>
                      </a:lnTo>
                      <a:lnTo>
                        <a:pt x="124" y="344"/>
                      </a:lnTo>
                      <a:lnTo>
                        <a:pt x="117" y="356"/>
                      </a:lnTo>
                      <a:lnTo>
                        <a:pt x="110" y="369"/>
                      </a:lnTo>
                      <a:lnTo>
                        <a:pt x="103" y="383"/>
                      </a:lnTo>
                      <a:lnTo>
                        <a:pt x="97" y="398"/>
                      </a:lnTo>
                      <a:lnTo>
                        <a:pt x="92" y="414"/>
                      </a:lnTo>
                      <a:lnTo>
                        <a:pt x="89" y="430"/>
                      </a:lnTo>
                      <a:lnTo>
                        <a:pt x="89" y="446"/>
                      </a:lnTo>
                      <a:lnTo>
                        <a:pt x="90" y="461"/>
                      </a:lnTo>
                      <a:lnTo>
                        <a:pt x="95" y="476"/>
                      </a:lnTo>
                      <a:lnTo>
                        <a:pt x="104" y="491"/>
                      </a:lnTo>
                      <a:lnTo>
                        <a:pt x="116" y="503"/>
                      </a:lnTo>
                      <a:lnTo>
                        <a:pt x="132" y="514"/>
                      </a:lnTo>
                      <a:lnTo>
                        <a:pt x="155" y="522"/>
                      </a:lnTo>
                      <a:lnTo>
                        <a:pt x="181" y="529"/>
                      </a:lnTo>
                      <a:lnTo>
                        <a:pt x="214" y="532"/>
                      </a:lnTo>
                      <a:lnTo>
                        <a:pt x="253" y="533"/>
                      </a:lnTo>
                      <a:lnTo>
                        <a:pt x="248" y="522"/>
                      </a:lnTo>
                      <a:lnTo>
                        <a:pt x="240" y="509"/>
                      </a:lnTo>
                      <a:lnTo>
                        <a:pt x="232" y="496"/>
                      </a:lnTo>
                      <a:lnTo>
                        <a:pt x="227" y="484"/>
                      </a:lnTo>
                      <a:lnTo>
                        <a:pt x="239" y="485"/>
                      </a:lnTo>
                      <a:lnTo>
                        <a:pt x="252" y="488"/>
                      </a:lnTo>
                      <a:lnTo>
                        <a:pt x="265" y="490"/>
                      </a:lnTo>
                      <a:lnTo>
                        <a:pt x="278" y="491"/>
                      </a:lnTo>
                      <a:lnTo>
                        <a:pt x="292" y="491"/>
                      </a:lnTo>
                      <a:lnTo>
                        <a:pt x="304" y="490"/>
                      </a:lnTo>
                      <a:lnTo>
                        <a:pt x="315" y="488"/>
                      </a:lnTo>
                      <a:lnTo>
                        <a:pt x="325" y="482"/>
                      </a:lnTo>
                      <a:lnTo>
                        <a:pt x="277" y="449"/>
                      </a:lnTo>
                      <a:lnTo>
                        <a:pt x="293" y="445"/>
                      </a:lnTo>
                      <a:lnTo>
                        <a:pt x="308" y="440"/>
                      </a:lnTo>
                      <a:lnTo>
                        <a:pt x="322" y="435"/>
                      </a:lnTo>
                      <a:lnTo>
                        <a:pt x="336" y="430"/>
                      </a:lnTo>
                      <a:lnTo>
                        <a:pt x="348" y="424"/>
                      </a:lnTo>
                      <a:lnTo>
                        <a:pt x="361" y="417"/>
                      </a:lnTo>
                      <a:lnTo>
                        <a:pt x="372" y="411"/>
                      </a:lnTo>
                      <a:lnTo>
                        <a:pt x="383" y="405"/>
                      </a:lnTo>
                      <a:lnTo>
                        <a:pt x="393" y="399"/>
                      </a:lnTo>
                      <a:lnTo>
                        <a:pt x="402" y="392"/>
                      </a:lnTo>
                      <a:lnTo>
                        <a:pt x="410" y="386"/>
                      </a:lnTo>
                      <a:lnTo>
                        <a:pt x="418" y="379"/>
                      </a:lnTo>
                      <a:lnTo>
                        <a:pt x="425" y="372"/>
                      </a:lnTo>
                      <a:lnTo>
                        <a:pt x="433" y="366"/>
                      </a:lnTo>
                      <a:lnTo>
                        <a:pt x="438" y="359"/>
                      </a:lnTo>
                      <a:lnTo>
                        <a:pt x="443" y="352"/>
                      </a:lnTo>
                      <a:lnTo>
                        <a:pt x="435" y="355"/>
                      </a:lnTo>
                      <a:lnTo>
                        <a:pt x="425" y="358"/>
                      </a:lnTo>
                      <a:lnTo>
                        <a:pt x="416" y="362"/>
                      </a:lnTo>
                      <a:lnTo>
                        <a:pt x="408" y="365"/>
                      </a:lnTo>
                      <a:lnTo>
                        <a:pt x="399" y="368"/>
                      </a:lnTo>
                      <a:lnTo>
                        <a:pt x="391" y="370"/>
                      </a:lnTo>
                      <a:lnTo>
                        <a:pt x="383" y="371"/>
                      </a:lnTo>
                      <a:lnTo>
                        <a:pt x="375" y="370"/>
                      </a:lnTo>
                      <a:lnTo>
                        <a:pt x="392" y="357"/>
                      </a:lnTo>
                      <a:lnTo>
                        <a:pt x="411" y="341"/>
                      </a:lnTo>
                      <a:lnTo>
                        <a:pt x="432" y="325"/>
                      </a:lnTo>
                      <a:lnTo>
                        <a:pt x="451" y="307"/>
                      </a:lnTo>
                      <a:lnTo>
                        <a:pt x="469" y="289"/>
                      </a:lnTo>
                      <a:lnTo>
                        <a:pt x="485" y="270"/>
                      </a:lnTo>
                      <a:lnTo>
                        <a:pt x="499" y="252"/>
                      </a:lnTo>
                      <a:lnTo>
                        <a:pt x="509" y="235"/>
                      </a:lnTo>
                      <a:lnTo>
                        <a:pt x="496" y="240"/>
                      </a:lnTo>
                      <a:lnTo>
                        <a:pt x="482" y="245"/>
                      </a:lnTo>
                      <a:lnTo>
                        <a:pt x="469" y="250"/>
                      </a:lnTo>
                      <a:lnTo>
                        <a:pt x="455" y="254"/>
                      </a:lnTo>
                      <a:lnTo>
                        <a:pt x="442" y="258"/>
                      </a:lnTo>
                      <a:lnTo>
                        <a:pt x="430" y="262"/>
                      </a:lnTo>
                      <a:lnTo>
                        <a:pt x="418" y="264"/>
                      </a:lnTo>
                      <a:lnTo>
                        <a:pt x="408" y="266"/>
                      </a:lnTo>
                      <a:lnTo>
                        <a:pt x="425" y="249"/>
                      </a:lnTo>
                      <a:lnTo>
                        <a:pt x="447" y="230"/>
                      </a:lnTo>
                      <a:lnTo>
                        <a:pt x="469" y="208"/>
                      </a:lnTo>
                      <a:lnTo>
                        <a:pt x="492" y="186"/>
                      </a:lnTo>
                      <a:lnTo>
                        <a:pt x="514" y="165"/>
                      </a:lnTo>
                      <a:lnTo>
                        <a:pt x="532" y="143"/>
                      </a:lnTo>
                      <a:lnTo>
                        <a:pt x="545" y="124"/>
                      </a:lnTo>
                      <a:lnTo>
                        <a:pt x="553" y="108"/>
                      </a:lnTo>
                      <a:lnTo>
                        <a:pt x="544" y="114"/>
                      </a:lnTo>
                      <a:lnTo>
                        <a:pt x="534" y="121"/>
                      </a:lnTo>
                      <a:lnTo>
                        <a:pt x="524" y="128"/>
                      </a:lnTo>
                      <a:lnTo>
                        <a:pt x="515" y="134"/>
                      </a:lnTo>
                      <a:lnTo>
                        <a:pt x="505" y="139"/>
                      </a:lnTo>
                      <a:lnTo>
                        <a:pt x="495" y="143"/>
                      </a:lnTo>
                      <a:lnTo>
                        <a:pt x="487" y="145"/>
                      </a:lnTo>
                      <a:lnTo>
                        <a:pt x="479" y="145"/>
                      </a:lnTo>
                      <a:lnTo>
                        <a:pt x="504" y="117"/>
                      </a:lnTo>
                      <a:lnTo>
                        <a:pt x="523" y="92"/>
                      </a:lnTo>
                      <a:lnTo>
                        <a:pt x="539" y="69"/>
                      </a:lnTo>
                      <a:lnTo>
                        <a:pt x="552" y="51"/>
                      </a:lnTo>
                      <a:lnTo>
                        <a:pt x="563" y="36"/>
                      </a:lnTo>
                      <a:lnTo>
                        <a:pt x="576" y="25"/>
                      </a:lnTo>
                      <a:lnTo>
                        <a:pt x="588" y="18"/>
                      </a:lnTo>
                      <a:lnTo>
                        <a:pt x="602" y="15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" name="Freeform 197"/>
                <p:cNvSpPr>
                  <a:spLocks noChangeAspect="1"/>
                </p:cNvSpPr>
                <p:nvPr/>
              </p:nvSpPr>
              <p:spPr bwMode="auto">
                <a:xfrm>
                  <a:off x="5135" y="719"/>
                  <a:ext cx="202" cy="206"/>
                </a:xfrm>
                <a:custGeom>
                  <a:avLst/>
                  <a:gdLst>
                    <a:gd name="T0" fmla="*/ 16 w 406"/>
                    <a:gd name="T1" fmla="*/ 144 h 412"/>
                    <a:gd name="T2" fmla="*/ 25 w 406"/>
                    <a:gd name="T3" fmla="*/ 135 h 412"/>
                    <a:gd name="T4" fmla="*/ 38 w 406"/>
                    <a:gd name="T5" fmla="*/ 158 h 412"/>
                    <a:gd name="T6" fmla="*/ 64 w 406"/>
                    <a:gd name="T7" fmla="*/ 206 h 412"/>
                    <a:gd name="T8" fmla="*/ 57 w 406"/>
                    <a:gd name="T9" fmla="*/ 185 h 412"/>
                    <a:gd name="T10" fmla="*/ 40 w 406"/>
                    <a:gd name="T11" fmla="*/ 136 h 412"/>
                    <a:gd name="T12" fmla="*/ 44 w 406"/>
                    <a:gd name="T13" fmla="*/ 121 h 412"/>
                    <a:gd name="T14" fmla="*/ 52 w 406"/>
                    <a:gd name="T15" fmla="*/ 115 h 412"/>
                    <a:gd name="T16" fmla="*/ 69 w 406"/>
                    <a:gd name="T17" fmla="*/ 141 h 412"/>
                    <a:gd name="T18" fmla="*/ 111 w 406"/>
                    <a:gd name="T19" fmla="*/ 171 h 412"/>
                    <a:gd name="T20" fmla="*/ 88 w 406"/>
                    <a:gd name="T21" fmla="*/ 155 h 412"/>
                    <a:gd name="T22" fmla="*/ 65 w 406"/>
                    <a:gd name="T23" fmla="*/ 117 h 412"/>
                    <a:gd name="T24" fmla="*/ 70 w 406"/>
                    <a:gd name="T25" fmla="*/ 104 h 412"/>
                    <a:gd name="T26" fmla="*/ 78 w 406"/>
                    <a:gd name="T27" fmla="*/ 98 h 412"/>
                    <a:gd name="T28" fmla="*/ 93 w 406"/>
                    <a:gd name="T29" fmla="*/ 114 h 412"/>
                    <a:gd name="T30" fmla="*/ 138 w 406"/>
                    <a:gd name="T31" fmla="*/ 127 h 412"/>
                    <a:gd name="T32" fmla="*/ 133 w 406"/>
                    <a:gd name="T33" fmla="*/ 125 h 412"/>
                    <a:gd name="T34" fmla="*/ 95 w 406"/>
                    <a:gd name="T35" fmla="*/ 107 h 412"/>
                    <a:gd name="T36" fmla="*/ 96 w 406"/>
                    <a:gd name="T37" fmla="*/ 88 h 412"/>
                    <a:gd name="T38" fmla="*/ 114 w 406"/>
                    <a:gd name="T39" fmla="*/ 88 h 412"/>
                    <a:gd name="T40" fmla="*/ 141 w 406"/>
                    <a:gd name="T41" fmla="*/ 83 h 412"/>
                    <a:gd name="T42" fmla="*/ 171 w 406"/>
                    <a:gd name="T43" fmla="*/ 69 h 412"/>
                    <a:gd name="T44" fmla="*/ 150 w 406"/>
                    <a:gd name="T45" fmla="*/ 76 h 412"/>
                    <a:gd name="T46" fmla="*/ 106 w 406"/>
                    <a:gd name="T47" fmla="*/ 85 h 412"/>
                    <a:gd name="T48" fmla="*/ 109 w 406"/>
                    <a:gd name="T49" fmla="*/ 74 h 412"/>
                    <a:gd name="T50" fmla="*/ 138 w 406"/>
                    <a:gd name="T51" fmla="*/ 53 h 412"/>
                    <a:gd name="T52" fmla="*/ 172 w 406"/>
                    <a:gd name="T53" fmla="*/ 27 h 412"/>
                    <a:gd name="T54" fmla="*/ 198 w 406"/>
                    <a:gd name="T55" fmla="*/ 4 h 412"/>
                    <a:gd name="T56" fmla="*/ 184 w 406"/>
                    <a:gd name="T57" fmla="*/ 12 h 412"/>
                    <a:gd name="T58" fmla="*/ 153 w 406"/>
                    <a:gd name="T59" fmla="*/ 35 h 412"/>
                    <a:gd name="T60" fmla="*/ 122 w 406"/>
                    <a:gd name="T61" fmla="*/ 57 h 412"/>
                    <a:gd name="T62" fmla="*/ 102 w 406"/>
                    <a:gd name="T63" fmla="*/ 72 h 412"/>
                    <a:gd name="T64" fmla="*/ 111 w 406"/>
                    <a:gd name="T65" fmla="*/ 53 h 412"/>
                    <a:gd name="T66" fmla="*/ 141 w 406"/>
                    <a:gd name="T67" fmla="*/ 18 h 412"/>
                    <a:gd name="T68" fmla="*/ 112 w 406"/>
                    <a:gd name="T69" fmla="*/ 44 h 412"/>
                    <a:gd name="T70" fmla="*/ 88 w 406"/>
                    <a:gd name="T71" fmla="*/ 82 h 412"/>
                    <a:gd name="T72" fmla="*/ 82 w 406"/>
                    <a:gd name="T73" fmla="*/ 53 h 412"/>
                    <a:gd name="T74" fmla="*/ 106 w 406"/>
                    <a:gd name="T75" fmla="*/ 15 h 412"/>
                    <a:gd name="T76" fmla="*/ 75 w 406"/>
                    <a:gd name="T77" fmla="*/ 54 h 412"/>
                    <a:gd name="T78" fmla="*/ 76 w 406"/>
                    <a:gd name="T79" fmla="*/ 88 h 412"/>
                    <a:gd name="T80" fmla="*/ 71 w 406"/>
                    <a:gd name="T81" fmla="*/ 97 h 412"/>
                    <a:gd name="T82" fmla="*/ 61 w 406"/>
                    <a:gd name="T83" fmla="*/ 104 h 412"/>
                    <a:gd name="T84" fmla="*/ 46 w 406"/>
                    <a:gd name="T85" fmla="*/ 83 h 412"/>
                    <a:gd name="T86" fmla="*/ 47 w 406"/>
                    <a:gd name="T87" fmla="*/ 30 h 412"/>
                    <a:gd name="T88" fmla="*/ 34 w 406"/>
                    <a:gd name="T89" fmla="*/ 57 h 412"/>
                    <a:gd name="T90" fmla="*/ 49 w 406"/>
                    <a:gd name="T91" fmla="*/ 107 h 412"/>
                    <a:gd name="T92" fmla="*/ 46 w 406"/>
                    <a:gd name="T93" fmla="*/ 116 h 412"/>
                    <a:gd name="T94" fmla="*/ 38 w 406"/>
                    <a:gd name="T95" fmla="*/ 123 h 412"/>
                    <a:gd name="T96" fmla="*/ 17 w 406"/>
                    <a:gd name="T97" fmla="*/ 103 h 412"/>
                    <a:gd name="T98" fmla="*/ 4 w 406"/>
                    <a:gd name="T99" fmla="*/ 67 h 412"/>
                    <a:gd name="T100" fmla="*/ 4 w 406"/>
                    <a:gd name="T101" fmla="*/ 91 h 412"/>
                    <a:gd name="T102" fmla="*/ 26 w 406"/>
                    <a:gd name="T103" fmla="*/ 128 h 412"/>
                    <a:gd name="T104" fmla="*/ 20 w 406"/>
                    <a:gd name="T105" fmla="*/ 140 h 412"/>
                    <a:gd name="T106" fmla="*/ 9 w 406"/>
                    <a:gd name="T107" fmla="*/ 148 h 412"/>
                    <a:gd name="T108" fmla="*/ 7 w 406"/>
                    <a:gd name="T109" fmla="*/ 149 h 4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06" h="412">
                      <a:moveTo>
                        <a:pt x="15" y="304"/>
                      </a:moveTo>
                      <a:lnTo>
                        <a:pt x="21" y="299"/>
                      </a:lnTo>
                      <a:lnTo>
                        <a:pt x="26" y="293"/>
                      </a:lnTo>
                      <a:lnTo>
                        <a:pt x="32" y="288"/>
                      </a:lnTo>
                      <a:lnTo>
                        <a:pt x="36" y="283"/>
                      </a:lnTo>
                      <a:lnTo>
                        <a:pt x="40" y="278"/>
                      </a:lnTo>
                      <a:lnTo>
                        <a:pt x="45" y="273"/>
                      </a:lnTo>
                      <a:lnTo>
                        <a:pt x="50" y="270"/>
                      </a:lnTo>
                      <a:lnTo>
                        <a:pt x="56" y="268"/>
                      </a:lnTo>
                      <a:lnTo>
                        <a:pt x="63" y="274"/>
                      </a:lnTo>
                      <a:lnTo>
                        <a:pt x="70" y="291"/>
                      </a:lnTo>
                      <a:lnTo>
                        <a:pt x="77" y="316"/>
                      </a:lnTo>
                      <a:lnTo>
                        <a:pt x="86" y="346"/>
                      </a:lnTo>
                      <a:lnTo>
                        <a:pt x="99" y="374"/>
                      </a:lnTo>
                      <a:lnTo>
                        <a:pt x="112" y="398"/>
                      </a:lnTo>
                      <a:lnTo>
                        <a:pt x="129" y="412"/>
                      </a:lnTo>
                      <a:lnTo>
                        <a:pt x="150" y="412"/>
                      </a:lnTo>
                      <a:lnTo>
                        <a:pt x="136" y="406"/>
                      </a:lnTo>
                      <a:lnTo>
                        <a:pt x="124" y="391"/>
                      </a:lnTo>
                      <a:lnTo>
                        <a:pt x="114" y="370"/>
                      </a:lnTo>
                      <a:lnTo>
                        <a:pt x="104" y="346"/>
                      </a:lnTo>
                      <a:lnTo>
                        <a:pt x="95" y="321"/>
                      </a:lnTo>
                      <a:lnTo>
                        <a:pt x="88" y="295"/>
                      </a:lnTo>
                      <a:lnTo>
                        <a:pt x="81" y="272"/>
                      </a:lnTo>
                      <a:lnTo>
                        <a:pt x="76" y="253"/>
                      </a:lnTo>
                      <a:lnTo>
                        <a:pt x="80" y="249"/>
                      </a:lnTo>
                      <a:lnTo>
                        <a:pt x="84" y="246"/>
                      </a:lnTo>
                      <a:lnTo>
                        <a:pt x="88" y="242"/>
                      </a:lnTo>
                      <a:lnTo>
                        <a:pt x="92" y="239"/>
                      </a:lnTo>
                      <a:lnTo>
                        <a:pt x="96" y="236"/>
                      </a:lnTo>
                      <a:lnTo>
                        <a:pt x="101" y="233"/>
                      </a:lnTo>
                      <a:lnTo>
                        <a:pt x="105" y="230"/>
                      </a:lnTo>
                      <a:lnTo>
                        <a:pt x="108" y="228"/>
                      </a:lnTo>
                      <a:lnTo>
                        <a:pt x="116" y="239"/>
                      </a:lnTo>
                      <a:lnTo>
                        <a:pt x="126" y="259"/>
                      </a:lnTo>
                      <a:lnTo>
                        <a:pt x="139" y="282"/>
                      </a:lnTo>
                      <a:lnTo>
                        <a:pt x="155" y="306"/>
                      </a:lnTo>
                      <a:lnTo>
                        <a:pt x="175" y="327"/>
                      </a:lnTo>
                      <a:lnTo>
                        <a:pt x="198" y="339"/>
                      </a:lnTo>
                      <a:lnTo>
                        <a:pt x="224" y="341"/>
                      </a:lnTo>
                      <a:lnTo>
                        <a:pt x="254" y="327"/>
                      </a:lnTo>
                      <a:lnTo>
                        <a:pt x="222" y="330"/>
                      </a:lnTo>
                      <a:lnTo>
                        <a:pt x="197" y="325"/>
                      </a:lnTo>
                      <a:lnTo>
                        <a:pt x="177" y="310"/>
                      </a:lnTo>
                      <a:lnTo>
                        <a:pt x="160" y="293"/>
                      </a:lnTo>
                      <a:lnTo>
                        <a:pt x="147" y="272"/>
                      </a:lnTo>
                      <a:lnTo>
                        <a:pt x="138" y="252"/>
                      </a:lnTo>
                      <a:lnTo>
                        <a:pt x="130" y="233"/>
                      </a:lnTo>
                      <a:lnTo>
                        <a:pt x="123" y="220"/>
                      </a:lnTo>
                      <a:lnTo>
                        <a:pt x="129" y="215"/>
                      </a:lnTo>
                      <a:lnTo>
                        <a:pt x="135" y="211"/>
                      </a:lnTo>
                      <a:lnTo>
                        <a:pt x="140" y="208"/>
                      </a:lnTo>
                      <a:lnTo>
                        <a:pt x="144" y="204"/>
                      </a:lnTo>
                      <a:lnTo>
                        <a:pt x="148" y="201"/>
                      </a:lnTo>
                      <a:lnTo>
                        <a:pt x="152" y="198"/>
                      </a:lnTo>
                      <a:lnTo>
                        <a:pt x="156" y="195"/>
                      </a:lnTo>
                      <a:lnTo>
                        <a:pt x="160" y="192"/>
                      </a:lnTo>
                      <a:lnTo>
                        <a:pt x="166" y="199"/>
                      </a:lnTo>
                      <a:lnTo>
                        <a:pt x="176" y="212"/>
                      </a:lnTo>
                      <a:lnTo>
                        <a:pt x="187" y="227"/>
                      </a:lnTo>
                      <a:lnTo>
                        <a:pt x="202" y="243"/>
                      </a:lnTo>
                      <a:lnTo>
                        <a:pt x="221" y="255"/>
                      </a:lnTo>
                      <a:lnTo>
                        <a:pt x="247" y="260"/>
                      </a:lnTo>
                      <a:lnTo>
                        <a:pt x="277" y="254"/>
                      </a:lnTo>
                      <a:lnTo>
                        <a:pt x="315" y="234"/>
                      </a:lnTo>
                      <a:lnTo>
                        <a:pt x="302" y="239"/>
                      </a:lnTo>
                      <a:lnTo>
                        <a:pt x="286" y="245"/>
                      </a:lnTo>
                      <a:lnTo>
                        <a:pt x="267" y="250"/>
                      </a:lnTo>
                      <a:lnTo>
                        <a:pt x="247" y="252"/>
                      </a:lnTo>
                      <a:lnTo>
                        <a:pt x="226" y="247"/>
                      </a:lnTo>
                      <a:lnTo>
                        <a:pt x="207" y="235"/>
                      </a:lnTo>
                      <a:lnTo>
                        <a:pt x="190" y="213"/>
                      </a:lnTo>
                      <a:lnTo>
                        <a:pt x="177" y="179"/>
                      </a:lnTo>
                      <a:lnTo>
                        <a:pt x="180" y="177"/>
                      </a:lnTo>
                      <a:lnTo>
                        <a:pt x="185" y="177"/>
                      </a:lnTo>
                      <a:lnTo>
                        <a:pt x="192" y="176"/>
                      </a:lnTo>
                      <a:lnTo>
                        <a:pt x="200" y="176"/>
                      </a:lnTo>
                      <a:lnTo>
                        <a:pt x="209" y="176"/>
                      </a:lnTo>
                      <a:lnTo>
                        <a:pt x="219" y="176"/>
                      </a:lnTo>
                      <a:lnTo>
                        <a:pt x="230" y="175"/>
                      </a:lnTo>
                      <a:lnTo>
                        <a:pt x="243" y="174"/>
                      </a:lnTo>
                      <a:lnTo>
                        <a:pt x="256" y="172"/>
                      </a:lnTo>
                      <a:lnTo>
                        <a:pt x="269" y="170"/>
                      </a:lnTo>
                      <a:lnTo>
                        <a:pt x="283" y="166"/>
                      </a:lnTo>
                      <a:lnTo>
                        <a:pt x="298" y="162"/>
                      </a:lnTo>
                      <a:lnTo>
                        <a:pt x="313" y="155"/>
                      </a:lnTo>
                      <a:lnTo>
                        <a:pt x="328" y="148"/>
                      </a:lnTo>
                      <a:lnTo>
                        <a:pt x="343" y="138"/>
                      </a:lnTo>
                      <a:lnTo>
                        <a:pt x="358" y="127"/>
                      </a:lnTo>
                      <a:lnTo>
                        <a:pt x="344" y="134"/>
                      </a:lnTo>
                      <a:lnTo>
                        <a:pt x="325" y="142"/>
                      </a:lnTo>
                      <a:lnTo>
                        <a:pt x="302" y="152"/>
                      </a:lnTo>
                      <a:lnTo>
                        <a:pt x="278" y="160"/>
                      </a:lnTo>
                      <a:lnTo>
                        <a:pt x="254" y="167"/>
                      </a:lnTo>
                      <a:lnTo>
                        <a:pt x="231" y="170"/>
                      </a:lnTo>
                      <a:lnTo>
                        <a:pt x="213" y="169"/>
                      </a:lnTo>
                      <a:lnTo>
                        <a:pt x="199" y="163"/>
                      </a:lnTo>
                      <a:lnTo>
                        <a:pt x="203" y="160"/>
                      </a:lnTo>
                      <a:lnTo>
                        <a:pt x="210" y="155"/>
                      </a:lnTo>
                      <a:lnTo>
                        <a:pt x="220" y="148"/>
                      </a:lnTo>
                      <a:lnTo>
                        <a:pt x="232" y="139"/>
                      </a:lnTo>
                      <a:lnTo>
                        <a:pt x="246" y="129"/>
                      </a:lnTo>
                      <a:lnTo>
                        <a:pt x="261" y="118"/>
                      </a:lnTo>
                      <a:lnTo>
                        <a:pt x="277" y="105"/>
                      </a:lnTo>
                      <a:lnTo>
                        <a:pt x="294" y="93"/>
                      </a:lnTo>
                      <a:lnTo>
                        <a:pt x="312" y="80"/>
                      </a:lnTo>
                      <a:lnTo>
                        <a:pt x="329" y="67"/>
                      </a:lnTo>
                      <a:lnTo>
                        <a:pt x="345" y="54"/>
                      </a:lnTo>
                      <a:lnTo>
                        <a:pt x="361" y="41"/>
                      </a:lnTo>
                      <a:lnTo>
                        <a:pt x="375" y="29"/>
                      </a:lnTo>
                      <a:lnTo>
                        <a:pt x="388" y="18"/>
                      </a:lnTo>
                      <a:lnTo>
                        <a:pt x="398" y="8"/>
                      </a:lnTo>
                      <a:lnTo>
                        <a:pt x="406" y="0"/>
                      </a:lnTo>
                      <a:lnTo>
                        <a:pt x="396" y="6"/>
                      </a:lnTo>
                      <a:lnTo>
                        <a:pt x="384" y="14"/>
                      </a:lnTo>
                      <a:lnTo>
                        <a:pt x="370" y="24"/>
                      </a:lnTo>
                      <a:lnTo>
                        <a:pt x="355" y="34"/>
                      </a:lnTo>
                      <a:lnTo>
                        <a:pt x="340" y="45"/>
                      </a:lnTo>
                      <a:lnTo>
                        <a:pt x="324" y="57"/>
                      </a:lnTo>
                      <a:lnTo>
                        <a:pt x="307" y="69"/>
                      </a:lnTo>
                      <a:lnTo>
                        <a:pt x="291" y="81"/>
                      </a:lnTo>
                      <a:lnTo>
                        <a:pt x="275" y="93"/>
                      </a:lnTo>
                      <a:lnTo>
                        <a:pt x="260" y="104"/>
                      </a:lnTo>
                      <a:lnTo>
                        <a:pt x="246" y="114"/>
                      </a:lnTo>
                      <a:lnTo>
                        <a:pt x="233" y="124"/>
                      </a:lnTo>
                      <a:lnTo>
                        <a:pt x="222" y="132"/>
                      </a:lnTo>
                      <a:lnTo>
                        <a:pt x="213" y="139"/>
                      </a:lnTo>
                      <a:lnTo>
                        <a:pt x="206" y="144"/>
                      </a:lnTo>
                      <a:lnTo>
                        <a:pt x="202" y="147"/>
                      </a:lnTo>
                      <a:lnTo>
                        <a:pt x="203" y="137"/>
                      </a:lnTo>
                      <a:lnTo>
                        <a:pt x="211" y="123"/>
                      </a:lnTo>
                      <a:lnTo>
                        <a:pt x="223" y="105"/>
                      </a:lnTo>
                      <a:lnTo>
                        <a:pt x="239" y="87"/>
                      </a:lnTo>
                      <a:lnTo>
                        <a:pt x="255" y="68"/>
                      </a:lnTo>
                      <a:lnTo>
                        <a:pt x="271" y="51"/>
                      </a:lnTo>
                      <a:lnTo>
                        <a:pt x="284" y="35"/>
                      </a:lnTo>
                      <a:lnTo>
                        <a:pt x="295" y="24"/>
                      </a:lnTo>
                      <a:lnTo>
                        <a:pt x="268" y="42"/>
                      </a:lnTo>
                      <a:lnTo>
                        <a:pt x="245" y="64"/>
                      </a:lnTo>
                      <a:lnTo>
                        <a:pt x="225" y="87"/>
                      </a:lnTo>
                      <a:lnTo>
                        <a:pt x="209" y="110"/>
                      </a:lnTo>
                      <a:lnTo>
                        <a:pt x="196" y="132"/>
                      </a:lnTo>
                      <a:lnTo>
                        <a:pt x="185" y="150"/>
                      </a:lnTo>
                      <a:lnTo>
                        <a:pt x="177" y="164"/>
                      </a:lnTo>
                      <a:lnTo>
                        <a:pt x="171" y="171"/>
                      </a:lnTo>
                      <a:lnTo>
                        <a:pt x="160" y="150"/>
                      </a:lnTo>
                      <a:lnTo>
                        <a:pt x="159" y="128"/>
                      </a:lnTo>
                      <a:lnTo>
                        <a:pt x="164" y="105"/>
                      </a:lnTo>
                      <a:lnTo>
                        <a:pt x="176" y="83"/>
                      </a:lnTo>
                      <a:lnTo>
                        <a:pt x="189" y="63"/>
                      </a:lnTo>
                      <a:lnTo>
                        <a:pt x="202" y="44"/>
                      </a:lnTo>
                      <a:lnTo>
                        <a:pt x="214" y="30"/>
                      </a:lnTo>
                      <a:lnTo>
                        <a:pt x="223" y="19"/>
                      </a:lnTo>
                      <a:lnTo>
                        <a:pt x="188" y="52"/>
                      </a:lnTo>
                      <a:lnTo>
                        <a:pt x="165" y="81"/>
                      </a:lnTo>
                      <a:lnTo>
                        <a:pt x="151" y="107"/>
                      </a:lnTo>
                      <a:lnTo>
                        <a:pt x="146" y="130"/>
                      </a:lnTo>
                      <a:lnTo>
                        <a:pt x="145" y="148"/>
                      </a:lnTo>
                      <a:lnTo>
                        <a:pt x="148" y="164"/>
                      </a:lnTo>
                      <a:lnTo>
                        <a:pt x="152" y="175"/>
                      </a:lnTo>
                      <a:lnTo>
                        <a:pt x="154" y="184"/>
                      </a:lnTo>
                      <a:lnTo>
                        <a:pt x="150" y="187"/>
                      </a:lnTo>
                      <a:lnTo>
                        <a:pt x="146" y="190"/>
                      </a:lnTo>
                      <a:lnTo>
                        <a:pt x="142" y="193"/>
                      </a:lnTo>
                      <a:lnTo>
                        <a:pt x="138" y="196"/>
                      </a:lnTo>
                      <a:lnTo>
                        <a:pt x="134" y="200"/>
                      </a:lnTo>
                      <a:lnTo>
                        <a:pt x="129" y="203"/>
                      </a:lnTo>
                      <a:lnTo>
                        <a:pt x="123" y="207"/>
                      </a:lnTo>
                      <a:lnTo>
                        <a:pt x="117" y="212"/>
                      </a:lnTo>
                      <a:lnTo>
                        <a:pt x="109" y="201"/>
                      </a:lnTo>
                      <a:lnTo>
                        <a:pt x="100" y="185"/>
                      </a:lnTo>
                      <a:lnTo>
                        <a:pt x="92" y="165"/>
                      </a:lnTo>
                      <a:lnTo>
                        <a:pt x="86" y="142"/>
                      </a:lnTo>
                      <a:lnTo>
                        <a:pt x="84" y="117"/>
                      </a:lnTo>
                      <a:lnTo>
                        <a:pt x="86" y="88"/>
                      </a:lnTo>
                      <a:lnTo>
                        <a:pt x="94" y="59"/>
                      </a:lnTo>
                      <a:lnTo>
                        <a:pt x="109" y="28"/>
                      </a:lnTo>
                      <a:lnTo>
                        <a:pt x="84" y="55"/>
                      </a:lnTo>
                      <a:lnTo>
                        <a:pt x="72" y="83"/>
                      </a:lnTo>
                      <a:lnTo>
                        <a:pt x="69" y="113"/>
                      </a:lnTo>
                      <a:lnTo>
                        <a:pt x="73" y="143"/>
                      </a:lnTo>
                      <a:lnTo>
                        <a:pt x="80" y="170"/>
                      </a:lnTo>
                      <a:lnTo>
                        <a:pt x="90" y="194"/>
                      </a:lnTo>
                      <a:lnTo>
                        <a:pt x="99" y="213"/>
                      </a:lnTo>
                      <a:lnTo>
                        <a:pt x="105" y="224"/>
                      </a:lnTo>
                      <a:lnTo>
                        <a:pt x="102" y="226"/>
                      </a:lnTo>
                      <a:lnTo>
                        <a:pt x="98" y="229"/>
                      </a:lnTo>
                      <a:lnTo>
                        <a:pt x="93" y="232"/>
                      </a:lnTo>
                      <a:lnTo>
                        <a:pt x="89" y="236"/>
                      </a:lnTo>
                      <a:lnTo>
                        <a:pt x="85" y="239"/>
                      </a:lnTo>
                      <a:lnTo>
                        <a:pt x="81" y="242"/>
                      </a:lnTo>
                      <a:lnTo>
                        <a:pt x="77" y="245"/>
                      </a:lnTo>
                      <a:lnTo>
                        <a:pt x="73" y="248"/>
                      </a:lnTo>
                      <a:lnTo>
                        <a:pt x="59" y="237"/>
                      </a:lnTo>
                      <a:lnTo>
                        <a:pt x="47" y="223"/>
                      </a:lnTo>
                      <a:lnTo>
                        <a:pt x="35" y="206"/>
                      </a:lnTo>
                      <a:lnTo>
                        <a:pt x="24" y="188"/>
                      </a:lnTo>
                      <a:lnTo>
                        <a:pt x="16" y="169"/>
                      </a:lnTo>
                      <a:lnTo>
                        <a:pt x="10" y="150"/>
                      </a:lnTo>
                      <a:lnTo>
                        <a:pt x="8" y="133"/>
                      </a:lnTo>
                      <a:lnTo>
                        <a:pt x="8" y="117"/>
                      </a:lnTo>
                      <a:lnTo>
                        <a:pt x="0" y="138"/>
                      </a:lnTo>
                      <a:lnTo>
                        <a:pt x="1" y="160"/>
                      </a:lnTo>
                      <a:lnTo>
                        <a:pt x="8" y="182"/>
                      </a:lnTo>
                      <a:lnTo>
                        <a:pt x="20" y="204"/>
                      </a:lnTo>
                      <a:lnTo>
                        <a:pt x="34" y="224"/>
                      </a:lnTo>
                      <a:lnTo>
                        <a:pt x="45" y="241"/>
                      </a:lnTo>
                      <a:lnTo>
                        <a:pt x="52" y="255"/>
                      </a:lnTo>
                      <a:lnTo>
                        <a:pt x="53" y="264"/>
                      </a:lnTo>
                      <a:lnTo>
                        <a:pt x="49" y="270"/>
                      </a:lnTo>
                      <a:lnTo>
                        <a:pt x="45" y="275"/>
                      </a:lnTo>
                      <a:lnTo>
                        <a:pt x="41" y="279"/>
                      </a:lnTo>
                      <a:lnTo>
                        <a:pt x="36" y="283"/>
                      </a:lnTo>
                      <a:lnTo>
                        <a:pt x="31" y="287"/>
                      </a:lnTo>
                      <a:lnTo>
                        <a:pt x="25" y="291"/>
                      </a:lnTo>
                      <a:lnTo>
                        <a:pt x="19" y="295"/>
                      </a:lnTo>
                      <a:lnTo>
                        <a:pt x="12" y="300"/>
                      </a:lnTo>
                      <a:lnTo>
                        <a:pt x="12" y="299"/>
                      </a:lnTo>
                      <a:lnTo>
                        <a:pt x="14" y="297"/>
                      </a:lnTo>
                      <a:lnTo>
                        <a:pt x="15" y="298"/>
                      </a:lnTo>
                      <a:lnTo>
                        <a:pt x="15" y="30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" name="Freeform 198"/>
                <p:cNvSpPr>
                  <a:spLocks noChangeAspect="1"/>
                </p:cNvSpPr>
                <p:nvPr/>
              </p:nvSpPr>
              <p:spPr bwMode="auto">
                <a:xfrm>
                  <a:off x="4796" y="732"/>
                  <a:ext cx="331" cy="357"/>
                </a:xfrm>
                <a:custGeom>
                  <a:avLst/>
                  <a:gdLst>
                    <a:gd name="T0" fmla="*/ 116 w 662"/>
                    <a:gd name="T1" fmla="*/ 35 h 714"/>
                    <a:gd name="T2" fmla="*/ 107 w 662"/>
                    <a:gd name="T3" fmla="*/ 41 h 714"/>
                    <a:gd name="T4" fmla="*/ 98 w 662"/>
                    <a:gd name="T5" fmla="*/ 48 h 714"/>
                    <a:gd name="T6" fmla="*/ 90 w 662"/>
                    <a:gd name="T7" fmla="*/ 54 h 714"/>
                    <a:gd name="T8" fmla="*/ 84 w 662"/>
                    <a:gd name="T9" fmla="*/ 56 h 714"/>
                    <a:gd name="T10" fmla="*/ 75 w 662"/>
                    <a:gd name="T11" fmla="*/ 59 h 714"/>
                    <a:gd name="T12" fmla="*/ 63 w 662"/>
                    <a:gd name="T13" fmla="*/ 64 h 714"/>
                    <a:gd name="T14" fmla="*/ 50 w 662"/>
                    <a:gd name="T15" fmla="*/ 71 h 714"/>
                    <a:gd name="T16" fmla="*/ 36 w 662"/>
                    <a:gd name="T17" fmla="*/ 81 h 714"/>
                    <a:gd name="T18" fmla="*/ 23 w 662"/>
                    <a:gd name="T19" fmla="*/ 90 h 714"/>
                    <a:gd name="T20" fmla="*/ 13 w 662"/>
                    <a:gd name="T21" fmla="*/ 101 h 714"/>
                    <a:gd name="T22" fmla="*/ 7 w 662"/>
                    <a:gd name="T23" fmla="*/ 112 h 714"/>
                    <a:gd name="T24" fmla="*/ 2 w 662"/>
                    <a:gd name="T25" fmla="*/ 132 h 714"/>
                    <a:gd name="T26" fmla="*/ 0 w 662"/>
                    <a:gd name="T27" fmla="*/ 168 h 714"/>
                    <a:gd name="T28" fmla="*/ 10 w 662"/>
                    <a:gd name="T29" fmla="*/ 209 h 714"/>
                    <a:gd name="T30" fmla="*/ 40 w 662"/>
                    <a:gd name="T31" fmla="*/ 251 h 714"/>
                    <a:gd name="T32" fmla="*/ 78 w 662"/>
                    <a:gd name="T33" fmla="*/ 277 h 714"/>
                    <a:gd name="T34" fmla="*/ 102 w 662"/>
                    <a:gd name="T35" fmla="*/ 292 h 714"/>
                    <a:gd name="T36" fmla="*/ 123 w 662"/>
                    <a:gd name="T37" fmla="*/ 303 h 714"/>
                    <a:gd name="T38" fmla="*/ 140 w 662"/>
                    <a:gd name="T39" fmla="*/ 311 h 714"/>
                    <a:gd name="T40" fmla="*/ 154 w 662"/>
                    <a:gd name="T41" fmla="*/ 318 h 714"/>
                    <a:gd name="T42" fmla="*/ 166 w 662"/>
                    <a:gd name="T43" fmla="*/ 323 h 714"/>
                    <a:gd name="T44" fmla="*/ 178 w 662"/>
                    <a:gd name="T45" fmla="*/ 329 h 714"/>
                    <a:gd name="T46" fmla="*/ 188 w 662"/>
                    <a:gd name="T47" fmla="*/ 335 h 714"/>
                    <a:gd name="T48" fmla="*/ 199 w 662"/>
                    <a:gd name="T49" fmla="*/ 343 h 714"/>
                    <a:gd name="T50" fmla="*/ 216 w 662"/>
                    <a:gd name="T51" fmla="*/ 352 h 714"/>
                    <a:gd name="T52" fmla="*/ 236 w 662"/>
                    <a:gd name="T53" fmla="*/ 357 h 714"/>
                    <a:gd name="T54" fmla="*/ 258 w 662"/>
                    <a:gd name="T55" fmla="*/ 355 h 714"/>
                    <a:gd name="T56" fmla="*/ 278 w 662"/>
                    <a:gd name="T57" fmla="*/ 344 h 714"/>
                    <a:gd name="T58" fmla="*/ 294 w 662"/>
                    <a:gd name="T59" fmla="*/ 328 h 714"/>
                    <a:gd name="T60" fmla="*/ 304 w 662"/>
                    <a:gd name="T61" fmla="*/ 309 h 714"/>
                    <a:gd name="T62" fmla="*/ 307 w 662"/>
                    <a:gd name="T63" fmla="*/ 291 h 714"/>
                    <a:gd name="T64" fmla="*/ 306 w 662"/>
                    <a:gd name="T65" fmla="*/ 275 h 714"/>
                    <a:gd name="T66" fmla="*/ 309 w 662"/>
                    <a:gd name="T67" fmla="*/ 258 h 714"/>
                    <a:gd name="T68" fmla="*/ 314 w 662"/>
                    <a:gd name="T69" fmla="*/ 229 h 714"/>
                    <a:gd name="T70" fmla="*/ 324 w 662"/>
                    <a:gd name="T71" fmla="*/ 184 h 714"/>
                    <a:gd name="T72" fmla="*/ 331 w 662"/>
                    <a:gd name="T73" fmla="*/ 136 h 714"/>
                    <a:gd name="T74" fmla="*/ 330 w 662"/>
                    <a:gd name="T75" fmla="*/ 107 h 714"/>
                    <a:gd name="T76" fmla="*/ 323 w 662"/>
                    <a:gd name="T77" fmla="*/ 82 h 714"/>
                    <a:gd name="T78" fmla="*/ 311 w 662"/>
                    <a:gd name="T79" fmla="*/ 60 h 714"/>
                    <a:gd name="T80" fmla="*/ 298 w 662"/>
                    <a:gd name="T81" fmla="*/ 42 h 714"/>
                    <a:gd name="T82" fmla="*/ 283 w 662"/>
                    <a:gd name="T83" fmla="*/ 28 h 714"/>
                    <a:gd name="T84" fmla="*/ 268 w 662"/>
                    <a:gd name="T85" fmla="*/ 17 h 714"/>
                    <a:gd name="T86" fmla="*/ 256 w 662"/>
                    <a:gd name="T87" fmla="*/ 8 h 714"/>
                    <a:gd name="T88" fmla="*/ 245 w 662"/>
                    <a:gd name="T89" fmla="*/ 3 h 714"/>
                    <a:gd name="T90" fmla="*/ 233 w 662"/>
                    <a:gd name="T91" fmla="*/ 0 h 714"/>
                    <a:gd name="T92" fmla="*/ 220 w 662"/>
                    <a:gd name="T93" fmla="*/ 1 h 714"/>
                    <a:gd name="T94" fmla="*/ 205 w 662"/>
                    <a:gd name="T95" fmla="*/ 3 h 714"/>
                    <a:gd name="T96" fmla="*/ 191 w 662"/>
                    <a:gd name="T97" fmla="*/ 6 h 714"/>
                    <a:gd name="T98" fmla="*/ 179 w 662"/>
                    <a:gd name="T99" fmla="*/ 12 h 714"/>
                    <a:gd name="T100" fmla="*/ 168 w 662"/>
                    <a:gd name="T101" fmla="*/ 16 h 714"/>
                    <a:gd name="T102" fmla="*/ 160 w 662"/>
                    <a:gd name="T103" fmla="*/ 21 h 714"/>
                    <a:gd name="T104" fmla="*/ 154 w 662"/>
                    <a:gd name="T105" fmla="*/ 24 h 714"/>
                    <a:gd name="T106" fmla="*/ 145 w 662"/>
                    <a:gd name="T107" fmla="*/ 25 h 714"/>
                    <a:gd name="T108" fmla="*/ 134 w 662"/>
                    <a:gd name="T109" fmla="*/ 27 h 714"/>
                    <a:gd name="T110" fmla="*/ 124 w 662"/>
                    <a:gd name="T111" fmla="*/ 30 h 7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62" h="714">
                      <a:moveTo>
                        <a:pt x="239" y="64"/>
                      </a:moveTo>
                      <a:lnTo>
                        <a:pt x="231" y="69"/>
                      </a:lnTo>
                      <a:lnTo>
                        <a:pt x="223" y="75"/>
                      </a:lnTo>
                      <a:lnTo>
                        <a:pt x="214" y="82"/>
                      </a:lnTo>
                      <a:lnTo>
                        <a:pt x="203" y="88"/>
                      </a:lnTo>
                      <a:lnTo>
                        <a:pt x="195" y="95"/>
                      </a:lnTo>
                      <a:lnTo>
                        <a:pt x="186" y="101"/>
                      </a:lnTo>
                      <a:lnTo>
                        <a:pt x="179" y="107"/>
                      </a:lnTo>
                      <a:lnTo>
                        <a:pt x="174" y="111"/>
                      </a:lnTo>
                      <a:lnTo>
                        <a:pt x="168" y="112"/>
                      </a:lnTo>
                      <a:lnTo>
                        <a:pt x="159" y="114"/>
                      </a:lnTo>
                      <a:lnTo>
                        <a:pt x="150" y="117"/>
                      </a:lnTo>
                      <a:lnTo>
                        <a:pt x="137" y="122"/>
                      </a:lnTo>
                      <a:lnTo>
                        <a:pt x="125" y="128"/>
                      </a:lnTo>
                      <a:lnTo>
                        <a:pt x="112" y="135"/>
                      </a:lnTo>
                      <a:lnTo>
                        <a:pt x="99" y="142"/>
                      </a:lnTo>
                      <a:lnTo>
                        <a:pt x="86" y="151"/>
                      </a:lnTo>
                      <a:lnTo>
                        <a:pt x="71" y="161"/>
                      </a:lnTo>
                      <a:lnTo>
                        <a:pt x="58" y="170"/>
                      </a:lnTo>
                      <a:lnTo>
                        <a:pt x="46" y="180"/>
                      </a:lnTo>
                      <a:lnTo>
                        <a:pt x="36" y="191"/>
                      </a:lnTo>
                      <a:lnTo>
                        <a:pt x="26" y="202"/>
                      </a:lnTo>
                      <a:lnTo>
                        <a:pt x="18" y="212"/>
                      </a:lnTo>
                      <a:lnTo>
                        <a:pt x="13" y="223"/>
                      </a:lnTo>
                      <a:lnTo>
                        <a:pt x="9" y="235"/>
                      </a:lnTo>
                      <a:lnTo>
                        <a:pt x="4" y="263"/>
                      </a:lnTo>
                      <a:lnTo>
                        <a:pt x="0" y="298"/>
                      </a:lnTo>
                      <a:lnTo>
                        <a:pt x="0" y="336"/>
                      </a:lnTo>
                      <a:lnTo>
                        <a:pt x="7" y="377"/>
                      </a:lnTo>
                      <a:lnTo>
                        <a:pt x="20" y="418"/>
                      </a:lnTo>
                      <a:lnTo>
                        <a:pt x="43" y="460"/>
                      </a:lnTo>
                      <a:lnTo>
                        <a:pt x="79" y="501"/>
                      </a:lnTo>
                      <a:lnTo>
                        <a:pt x="126" y="537"/>
                      </a:lnTo>
                      <a:lnTo>
                        <a:pt x="155" y="554"/>
                      </a:lnTo>
                      <a:lnTo>
                        <a:pt x="181" y="570"/>
                      </a:lnTo>
                      <a:lnTo>
                        <a:pt x="204" y="583"/>
                      </a:lnTo>
                      <a:lnTo>
                        <a:pt x="226" y="595"/>
                      </a:lnTo>
                      <a:lnTo>
                        <a:pt x="245" y="605"/>
                      </a:lnTo>
                      <a:lnTo>
                        <a:pt x="263" y="613"/>
                      </a:lnTo>
                      <a:lnTo>
                        <a:pt x="279" y="621"/>
                      </a:lnTo>
                      <a:lnTo>
                        <a:pt x="295" y="628"/>
                      </a:lnTo>
                      <a:lnTo>
                        <a:pt x="308" y="635"/>
                      </a:lnTo>
                      <a:lnTo>
                        <a:pt x="321" y="641"/>
                      </a:lnTo>
                      <a:lnTo>
                        <a:pt x="332" y="646"/>
                      </a:lnTo>
                      <a:lnTo>
                        <a:pt x="343" y="651"/>
                      </a:lnTo>
                      <a:lnTo>
                        <a:pt x="355" y="657"/>
                      </a:lnTo>
                      <a:lnTo>
                        <a:pt x="365" y="663"/>
                      </a:lnTo>
                      <a:lnTo>
                        <a:pt x="375" y="669"/>
                      </a:lnTo>
                      <a:lnTo>
                        <a:pt x="385" y="676"/>
                      </a:lnTo>
                      <a:lnTo>
                        <a:pt x="398" y="685"/>
                      </a:lnTo>
                      <a:lnTo>
                        <a:pt x="413" y="694"/>
                      </a:lnTo>
                      <a:lnTo>
                        <a:pt x="432" y="703"/>
                      </a:lnTo>
                      <a:lnTo>
                        <a:pt x="451" y="709"/>
                      </a:lnTo>
                      <a:lnTo>
                        <a:pt x="471" y="713"/>
                      </a:lnTo>
                      <a:lnTo>
                        <a:pt x="492" y="714"/>
                      </a:lnTo>
                      <a:lnTo>
                        <a:pt x="515" y="710"/>
                      </a:lnTo>
                      <a:lnTo>
                        <a:pt x="536" y="701"/>
                      </a:lnTo>
                      <a:lnTo>
                        <a:pt x="556" y="688"/>
                      </a:lnTo>
                      <a:lnTo>
                        <a:pt x="574" y="673"/>
                      </a:lnTo>
                      <a:lnTo>
                        <a:pt x="588" y="655"/>
                      </a:lnTo>
                      <a:lnTo>
                        <a:pt x="599" y="637"/>
                      </a:lnTo>
                      <a:lnTo>
                        <a:pt x="607" y="617"/>
                      </a:lnTo>
                      <a:lnTo>
                        <a:pt x="612" y="598"/>
                      </a:lnTo>
                      <a:lnTo>
                        <a:pt x="614" y="581"/>
                      </a:lnTo>
                      <a:lnTo>
                        <a:pt x="613" y="565"/>
                      </a:lnTo>
                      <a:lnTo>
                        <a:pt x="612" y="550"/>
                      </a:lnTo>
                      <a:lnTo>
                        <a:pt x="613" y="534"/>
                      </a:lnTo>
                      <a:lnTo>
                        <a:pt x="617" y="515"/>
                      </a:lnTo>
                      <a:lnTo>
                        <a:pt x="622" y="489"/>
                      </a:lnTo>
                      <a:lnTo>
                        <a:pt x="628" y="458"/>
                      </a:lnTo>
                      <a:lnTo>
                        <a:pt x="637" y="417"/>
                      </a:lnTo>
                      <a:lnTo>
                        <a:pt x="647" y="367"/>
                      </a:lnTo>
                      <a:lnTo>
                        <a:pt x="658" y="304"/>
                      </a:lnTo>
                      <a:lnTo>
                        <a:pt x="662" y="271"/>
                      </a:lnTo>
                      <a:lnTo>
                        <a:pt x="662" y="242"/>
                      </a:lnTo>
                      <a:lnTo>
                        <a:pt x="659" y="213"/>
                      </a:lnTo>
                      <a:lnTo>
                        <a:pt x="653" y="187"/>
                      </a:lnTo>
                      <a:lnTo>
                        <a:pt x="645" y="163"/>
                      </a:lnTo>
                      <a:lnTo>
                        <a:pt x="635" y="141"/>
                      </a:lnTo>
                      <a:lnTo>
                        <a:pt x="622" y="120"/>
                      </a:lnTo>
                      <a:lnTo>
                        <a:pt x="609" y="102"/>
                      </a:lnTo>
                      <a:lnTo>
                        <a:pt x="595" y="84"/>
                      </a:lnTo>
                      <a:lnTo>
                        <a:pt x="580" y="69"/>
                      </a:lnTo>
                      <a:lnTo>
                        <a:pt x="566" y="56"/>
                      </a:lnTo>
                      <a:lnTo>
                        <a:pt x="550" y="44"/>
                      </a:lnTo>
                      <a:lnTo>
                        <a:pt x="536" y="34"/>
                      </a:lnTo>
                      <a:lnTo>
                        <a:pt x="523" y="25"/>
                      </a:lnTo>
                      <a:lnTo>
                        <a:pt x="511" y="16"/>
                      </a:lnTo>
                      <a:lnTo>
                        <a:pt x="501" y="10"/>
                      </a:lnTo>
                      <a:lnTo>
                        <a:pt x="490" y="5"/>
                      </a:lnTo>
                      <a:lnTo>
                        <a:pt x="479" y="2"/>
                      </a:lnTo>
                      <a:lnTo>
                        <a:pt x="466" y="0"/>
                      </a:lnTo>
                      <a:lnTo>
                        <a:pt x="453" y="0"/>
                      </a:lnTo>
                      <a:lnTo>
                        <a:pt x="439" y="1"/>
                      </a:lnTo>
                      <a:lnTo>
                        <a:pt x="425" y="2"/>
                      </a:lnTo>
                      <a:lnTo>
                        <a:pt x="410" y="5"/>
                      </a:lnTo>
                      <a:lnTo>
                        <a:pt x="396" y="8"/>
                      </a:lnTo>
                      <a:lnTo>
                        <a:pt x="382" y="12"/>
                      </a:lnTo>
                      <a:lnTo>
                        <a:pt x="369" y="17"/>
                      </a:lnTo>
                      <a:lnTo>
                        <a:pt x="357" y="23"/>
                      </a:lnTo>
                      <a:lnTo>
                        <a:pt x="345" y="27"/>
                      </a:lnTo>
                      <a:lnTo>
                        <a:pt x="335" y="32"/>
                      </a:lnTo>
                      <a:lnTo>
                        <a:pt x="326" y="37"/>
                      </a:lnTo>
                      <a:lnTo>
                        <a:pt x="320" y="42"/>
                      </a:lnTo>
                      <a:lnTo>
                        <a:pt x="315" y="46"/>
                      </a:lnTo>
                      <a:lnTo>
                        <a:pt x="308" y="47"/>
                      </a:lnTo>
                      <a:lnTo>
                        <a:pt x="300" y="48"/>
                      </a:lnTo>
                      <a:lnTo>
                        <a:pt x="290" y="49"/>
                      </a:lnTo>
                      <a:lnTo>
                        <a:pt x="278" y="51"/>
                      </a:lnTo>
                      <a:lnTo>
                        <a:pt x="267" y="54"/>
                      </a:lnTo>
                      <a:lnTo>
                        <a:pt x="257" y="56"/>
                      </a:lnTo>
                      <a:lnTo>
                        <a:pt x="247" y="60"/>
                      </a:lnTo>
                      <a:lnTo>
                        <a:pt x="239" y="64"/>
                      </a:lnTo>
                      <a:close/>
                    </a:path>
                  </a:pathLst>
                </a:custGeom>
                <a:solidFill>
                  <a:srgbClr val="FF1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" name="Freeform 199"/>
                <p:cNvSpPr>
                  <a:spLocks noChangeAspect="1"/>
                </p:cNvSpPr>
                <p:nvPr/>
              </p:nvSpPr>
              <p:spPr bwMode="auto">
                <a:xfrm>
                  <a:off x="4896" y="761"/>
                  <a:ext cx="65" cy="129"/>
                </a:xfrm>
                <a:custGeom>
                  <a:avLst/>
                  <a:gdLst>
                    <a:gd name="T0" fmla="*/ 13 w 130"/>
                    <a:gd name="T1" fmla="*/ 13 h 259"/>
                    <a:gd name="T2" fmla="*/ 9 w 130"/>
                    <a:gd name="T3" fmla="*/ 27 h 259"/>
                    <a:gd name="T4" fmla="*/ 9 w 130"/>
                    <a:gd name="T5" fmla="*/ 42 h 259"/>
                    <a:gd name="T6" fmla="*/ 13 w 130"/>
                    <a:gd name="T7" fmla="*/ 57 h 259"/>
                    <a:gd name="T8" fmla="*/ 17 w 130"/>
                    <a:gd name="T9" fmla="*/ 72 h 259"/>
                    <a:gd name="T10" fmla="*/ 20 w 130"/>
                    <a:gd name="T11" fmla="*/ 88 h 259"/>
                    <a:gd name="T12" fmla="*/ 20 w 130"/>
                    <a:gd name="T13" fmla="*/ 102 h 259"/>
                    <a:gd name="T14" fmla="*/ 14 w 130"/>
                    <a:gd name="T15" fmla="*/ 116 h 259"/>
                    <a:gd name="T16" fmla="*/ 0 w 130"/>
                    <a:gd name="T17" fmla="*/ 129 h 259"/>
                    <a:gd name="T18" fmla="*/ 12 w 130"/>
                    <a:gd name="T19" fmla="*/ 129 h 259"/>
                    <a:gd name="T20" fmla="*/ 22 w 130"/>
                    <a:gd name="T21" fmla="*/ 127 h 259"/>
                    <a:gd name="T22" fmla="*/ 31 w 130"/>
                    <a:gd name="T23" fmla="*/ 122 h 259"/>
                    <a:gd name="T24" fmla="*/ 40 w 130"/>
                    <a:gd name="T25" fmla="*/ 114 h 259"/>
                    <a:gd name="T26" fmla="*/ 47 w 130"/>
                    <a:gd name="T27" fmla="*/ 106 h 259"/>
                    <a:gd name="T28" fmla="*/ 53 w 130"/>
                    <a:gd name="T29" fmla="*/ 97 h 259"/>
                    <a:gd name="T30" fmla="*/ 58 w 130"/>
                    <a:gd name="T31" fmla="*/ 86 h 259"/>
                    <a:gd name="T32" fmla="*/ 62 w 130"/>
                    <a:gd name="T33" fmla="*/ 75 h 259"/>
                    <a:gd name="T34" fmla="*/ 64 w 130"/>
                    <a:gd name="T35" fmla="*/ 63 h 259"/>
                    <a:gd name="T36" fmla="*/ 65 w 130"/>
                    <a:gd name="T37" fmla="*/ 52 h 259"/>
                    <a:gd name="T38" fmla="*/ 65 w 130"/>
                    <a:gd name="T39" fmla="*/ 41 h 259"/>
                    <a:gd name="T40" fmla="*/ 64 w 130"/>
                    <a:gd name="T41" fmla="*/ 31 h 259"/>
                    <a:gd name="T42" fmla="*/ 62 w 130"/>
                    <a:gd name="T43" fmla="*/ 22 h 259"/>
                    <a:gd name="T44" fmla="*/ 58 w 130"/>
                    <a:gd name="T45" fmla="*/ 14 h 259"/>
                    <a:gd name="T46" fmla="*/ 53 w 130"/>
                    <a:gd name="T47" fmla="*/ 8 h 259"/>
                    <a:gd name="T48" fmla="*/ 47 w 130"/>
                    <a:gd name="T49" fmla="*/ 4 h 259"/>
                    <a:gd name="T50" fmla="*/ 40 w 130"/>
                    <a:gd name="T51" fmla="*/ 2 h 259"/>
                    <a:gd name="T52" fmla="*/ 34 w 130"/>
                    <a:gd name="T53" fmla="*/ 0 h 259"/>
                    <a:gd name="T54" fmla="*/ 29 w 130"/>
                    <a:gd name="T55" fmla="*/ 0 h 259"/>
                    <a:gd name="T56" fmla="*/ 24 w 130"/>
                    <a:gd name="T57" fmla="*/ 0 h 259"/>
                    <a:gd name="T58" fmla="*/ 21 w 130"/>
                    <a:gd name="T59" fmla="*/ 1 h 259"/>
                    <a:gd name="T60" fmla="*/ 17 w 130"/>
                    <a:gd name="T61" fmla="*/ 4 h 259"/>
                    <a:gd name="T62" fmla="*/ 15 w 130"/>
                    <a:gd name="T63" fmla="*/ 8 h 259"/>
                    <a:gd name="T64" fmla="*/ 13 w 130"/>
                    <a:gd name="T65" fmla="*/ 13 h 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0" h="259">
                      <a:moveTo>
                        <a:pt x="25" y="26"/>
                      </a:moveTo>
                      <a:lnTo>
                        <a:pt x="17" y="55"/>
                      </a:lnTo>
                      <a:lnTo>
                        <a:pt x="18" y="84"/>
                      </a:lnTo>
                      <a:lnTo>
                        <a:pt x="25" y="115"/>
                      </a:lnTo>
                      <a:lnTo>
                        <a:pt x="34" y="145"/>
                      </a:lnTo>
                      <a:lnTo>
                        <a:pt x="40" y="176"/>
                      </a:lnTo>
                      <a:lnTo>
                        <a:pt x="39" y="205"/>
                      </a:lnTo>
                      <a:lnTo>
                        <a:pt x="27" y="232"/>
                      </a:lnTo>
                      <a:lnTo>
                        <a:pt x="0" y="259"/>
                      </a:lnTo>
                      <a:lnTo>
                        <a:pt x="23" y="259"/>
                      </a:lnTo>
                      <a:lnTo>
                        <a:pt x="44" y="254"/>
                      </a:lnTo>
                      <a:lnTo>
                        <a:pt x="62" y="244"/>
                      </a:lnTo>
                      <a:lnTo>
                        <a:pt x="79" y="229"/>
                      </a:lnTo>
                      <a:lnTo>
                        <a:pt x="94" y="213"/>
                      </a:lnTo>
                      <a:lnTo>
                        <a:pt x="106" y="194"/>
                      </a:lnTo>
                      <a:lnTo>
                        <a:pt x="115" y="173"/>
                      </a:lnTo>
                      <a:lnTo>
                        <a:pt x="123" y="150"/>
                      </a:lnTo>
                      <a:lnTo>
                        <a:pt x="128" y="127"/>
                      </a:lnTo>
                      <a:lnTo>
                        <a:pt x="130" y="105"/>
                      </a:lnTo>
                      <a:lnTo>
                        <a:pt x="130" y="82"/>
                      </a:lnTo>
                      <a:lnTo>
                        <a:pt x="128" y="62"/>
                      </a:lnTo>
                      <a:lnTo>
                        <a:pt x="123" y="44"/>
                      </a:lnTo>
                      <a:lnTo>
                        <a:pt x="116" y="28"/>
                      </a:lnTo>
                      <a:lnTo>
                        <a:pt x="106" y="17"/>
                      </a:lnTo>
                      <a:lnTo>
                        <a:pt x="93" y="9"/>
                      </a:lnTo>
                      <a:lnTo>
                        <a:pt x="79" y="4"/>
                      </a:lnTo>
                      <a:lnTo>
                        <a:pt x="68" y="1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1" y="3"/>
                      </a:lnTo>
                      <a:lnTo>
                        <a:pt x="34" y="8"/>
                      </a:lnTo>
                      <a:lnTo>
                        <a:pt x="29" y="16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" name="Freeform 200"/>
                <p:cNvSpPr>
                  <a:spLocks noChangeAspect="1"/>
                </p:cNvSpPr>
                <p:nvPr/>
              </p:nvSpPr>
              <p:spPr bwMode="auto">
                <a:xfrm>
                  <a:off x="4808" y="757"/>
                  <a:ext cx="115" cy="107"/>
                </a:xfrm>
                <a:custGeom>
                  <a:avLst/>
                  <a:gdLst>
                    <a:gd name="T0" fmla="*/ 115 w 229"/>
                    <a:gd name="T1" fmla="*/ 0 h 212"/>
                    <a:gd name="T2" fmla="*/ 105 w 229"/>
                    <a:gd name="T3" fmla="*/ 1 h 212"/>
                    <a:gd name="T4" fmla="*/ 93 w 229"/>
                    <a:gd name="T5" fmla="*/ 4 h 212"/>
                    <a:gd name="T6" fmla="*/ 81 w 229"/>
                    <a:gd name="T7" fmla="*/ 10 h 212"/>
                    <a:gd name="T8" fmla="*/ 70 w 229"/>
                    <a:gd name="T9" fmla="*/ 18 h 212"/>
                    <a:gd name="T10" fmla="*/ 59 w 229"/>
                    <a:gd name="T11" fmla="*/ 28 h 212"/>
                    <a:gd name="T12" fmla="*/ 50 w 229"/>
                    <a:gd name="T13" fmla="*/ 38 h 212"/>
                    <a:gd name="T14" fmla="*/ 44 w 229"/>
                    <a:gd name="T15" fmla="*/ 49 h 212"/>
                    <a:gd name="T16" fmla="*/ 42 w 229"/>
                    <a:gd name="T17" fmla="*/ 61 h 212"/>
                    <a:gd name="T18" fmla="*/ 40 w 229"/>
                    <a:gd name="T19" fmla="*/ 71 h 212"/>
                    <a:gd name="T20" fmla="*/ 36 w 229"/>
                    <a:gd name="T21" fmla="*/ 80 h 212"/>
                    <a:gd name="T22" fmla="*/ 32 w 229"/>
                    <a:gd name="T23" fmla="*/ 89 h 212"/>
                    <a:gd name="T24" fmla="*/ 26 w 229"/>
                    <a:gd name="T25" fmla="*/ 95 h 212"/>
                    <a:gd name="T26" fmla="*/ 19 w 229"/>
                    <a:gd name="T27" fmla="*/ 100 h 212"/>
                    <a:gd name="T28" fmla="*/ 13 w 229"/>
                    <a:gd name="T29" fmla="*/ 103 h 212"/>
                    <a:gd name="T30" fmla="*/ 6 w 229"/>
                    <a:gd name="T31" fmla="*/ 105 h 212"/>
                    <a:gd name="T32" fmla="*/ 0 w 229"/>
                    <a:gd name="T33" fmla="*/ 104 h 212"/>
                    <a:gd name="T34" fmla="*/ 7 w 229"/>
                    <a:gd name="T35" fmla="*/ 106 h 212"/>
                    <a:gd name="T36" fmla="*/ 13 w 229"/>
                    <a:gd name="T37" fmla="*/ 107 h 212"/>
                    <a:gd name="T38" fmla="*/ 20 w 229"/>
                    <a:gd name="T39" fmla="*/ 107 h 212"/>
                    <a:gd name="T40" fmla="*/ 27 w 229"/>
                    <a:gd name="T41" fmla="*/ 106 h 212"/>
                    <a:gd name="T42" fmla="*/ 34 w 229"/>
                    <a:gd name="T43" fmla="*/ 104 h 212"/>
                    <a:gd name="T44" fmla="*/ 40 w 229"/>
                    <a:gd name="T45" fmla="*/ 101 h 212"/>
                    <a:gd name="T46" fmla="*/ 46 w 229"/>
                    <a:gd name="T47" fmla="*/ 98 h 212"/>
                    <a:gd name="T48" fmla="*/ 53 w 229"/>
                    <a:gd name="T49" fmla="*/ 94 h 212"/>
                    <a:gd name="T50" fmla="*/ 58 w 229"/>
                    <a:gd name="T51" fmla="*/ 90 h 212"/>
                    <a:gd name="T52" fmla="*/ 64 w 229"/>
                    <a:gd name="T53" fmla="*/ 85 h 212"/>
                    <a:gd name="T54" fmla="*/ 69 w 229"/>
                    <a:gd name="T55" fmla="*/ 81 h 212"/>
                    <a:gd name="T56" fmla="*/ 73 w 229"/>
                    <a:gd name="T57" fmla="*/ 76 h 212"/>
                    <a:gd name="T58" fmla="*/ 77 w 229"/>
                    <a:gd name="T59" fmla="*/ 72 h 212"/>
                    <a:gd name="T60" fmla="*/ 80 w 229"/>
                    <a:gd name="T61" fmla="*/ 67 h 212"/>
                    <a:gd name="T62" fmla="*/ 82 w 229"/>
                    <a:gd name="T63" fmla="*/ 63 h 212"/>
                    <a:gd name="T64" fmla="*/ 84 w 229"/>
                    <a:gd name="T65" fmla="*/ 60 h 212"/>
                    <a:gd name="T66" fmla="*/ 86 w 229"/>
                    <a:gd name="T67" fmla="*/ 51 h 212"/>
                    <a:gd name="T68" fmla="*/ 89 w 229"/>
                    <a:gd name="T69" fmla="*/ 43 h 212"/>
                    <a:gd name="T70" fmla="*/ 92 w 229"/>
                    <a:gd name="T71" fmla="*/ 34 h 212"/>
                    <a:gd name="T72" fmla="*/ 97 w 229"/>
                    <a:gd name="T73" fmla="*/ 25 h 212"/>
                    <a:gd name="T74" fmla="*/ 101 w 229"/>
                    <a:gd name="T75" fmla="*/ 16 h 212"/>
                    <a:gd name="T76" fmla="*/ 105 w 229"/>
                    <a:gd name="T77" fmla="*/ 9 h 212"/>
                    <a:gd name="T78" fmla="*/ 110 w 229"/>
                    <a:gd name="T79" fmla="*/ 4 h 212"/>
                    <a:gd name="T80" fmla="*/ 115 w 229"/>
                    <a:gd name="T81" fmla="*/ 0 h 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29" h="212">
                      <a:moveTo>
                        <a:pt x="229" y="0"/>
                      </a:moveTo>
                      <a:lnTo>
                        <a:pt x="209" y="1"/>
                      </a:lnTo>
                      <a:lnTo>
                        <a:pt x="186" y="7"/>
                      </a:lnTo>
                      <a:lnTo>
                        <a:pt x="162" y="19"/>
                      </a:lnTo>
                      <a:lnTo>
                        <a:pt x="140" y="35"/>
                      </a:lnTo>
                      <a:lnTo>
                        <a:pt x="118" y="55"/>
                      </a:lnTo>
                      <a:lnTo>
                        <a:pt x="100" y="76"/>
                      </a:lnTo>
                      <a:lnTo>
                        <a:pt x="88" y="97"/>
                      </a:lnTo>
                      <a:lnTo>
                        <a:pt x="83" y="120"/>
                      </a:lnTo>
                      <a:lnTo>
                        <a:pt x="79" y="140"/>
                      </a:lnTo>
                      <a:lnTo>
                        <a:pt x="72" y="159"/>
                      </a:lnTo>
                      <a:lnTo>
                        <a:pt x="63" y="176"/>
                      </a:lnTo>
                      <a:lnTo>
                        <a:pt x="52" y="189"/>
                      </a:lnTo>
                      <a:lnTo>
                        <a:pt x="38" y="199"/>
                      </a:lnTo>
                      <a:lnTo>
                        <a:pt x="25" y="205"/>
                      </a:lnTo>
                      <a:lnTo>
                        <a:pt x="12" y="208"/>
                      </a:lnTo>
                      <a:lnTo>
                        <a:pt x="0" y="206"/>
                      </a:lnTo>
                      <a:lnTo>
                        <a:pt x="13" y="210"/>
                      </a:lnTo>
                      <a:lnTo>
                        <a:pt x="26" y="212"/>
                      </a:lnTo>
                      <a:lnTo>
                        <a:pt x="39" y="212"/>
                      </a:lnTo>
                      <a:lnTo>
                        <a:pt x="54" y="210"/>
                      </a:lnTo>
                      <a:lnTo>
                        <a:pt x="67" y="206"/>
                      </a:lnTo>
                      <a:lnTo>
                        <a:pt x="80" y="201"/>
                      </a:lnTo>
                      <a:lnTo>
                        <a:pt x="92" y="194"/>
                      </a:lnTo>
                      <a:lnTo>
                        <a:pt x="105" y="187"/>
                      </a:lnTo>
                      <a:lnTo>
                        <a:pt x="116" y="179"/>
                      </a:lnTo>
                      <a:lnTo>
                        <a:pt x="128" y="169"/>
                      </a:lnTo>
                      <a:lnTo>
                        <a:pt x="137" y="160"/>
                      </a:lnTo>
                      <a:lnTo>
                        <a:pt x="146" y="151"/>
                      </a:lnTo>
                      <a:lnTo>
                        <a:pt x="153" y="142"/>
                      </a:lnTo>
                      <a:lnTo>
                        <a:pt x="160" y="133"/>
                      </a:lnTo>
                      <a:lnTo>
                        <a:pt x="164" y="125"/>
                      </a:lnTo>
                      <a:lnTo>
                        <a:pt x="167" y="118"/>
                      </a:lnTo>
                      <a:lnTo>
                        <a:pt x="172" y="102"/>
                      </a:lnTo>
                      <a:lnTo>
                        <a:pt x="178" y="85"/>
                      </a:lnTo>
                      <a:lnTo>
                        <a:pt x="184" y="68"/>
                      </a:lnTo>
                      <a:lnTo>
                        <a:pt x="193" y="50"/>
                      </a:lnTo>
                      <a:lnTo>
                        <a:pt x="201" y="32"/>
                      </a:lnTo>
                      <a:lnTo>
                        <a:pt x="210" y="18"/>
                      </a:lnTo>
                      <a:lnTo>
                        <a:pt x="219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3" name="Freeform 201"/>
                <p:cNvSpPr>
                  <a:spLocks noChangeAspect="1"/>
                </p:cNvSpPr>
                <p:nvPr/>
              </p:nvSpPr>
              <p:spPr bwMode="auto">
                <a:xfrm>
                  <a:off x="4911" y="709"/>
                  <a:ext cx="142" cy="60"/>
                </a:xfrm>
                <a:custGeom>
                  <a:avLst/>
                  <a:gdLst>
                    <a:gd name="T0" fmla="*/ 0 w 283"/>
                    <a:gd name="T1" fmla="*/ 60 h 119"/>
                    <a:gd name="T2" fmla="*/ 2 w 283"/>
                    <a:gd name="T3" fmla="*/ 55 h 119"/>
                    <a:gd name="T4" fmla="*/ 5 w 283"/>
                    <a:gd name="T5" fmla="*/ 51 h 119"/>
                    <a:gd name="T6" fmla="*/ 8 w 283"/>
                    <a:gd name="T7" fmla="*/ 47 h 119"/>
                    <a:gd name="T8" fmla="*/ 13 w 283"/>
                    <a:gd name="T9" fmla="*/ 42 h 119"/>
                    <a:gd name="T10" fmla="*/ 18 w 283"/>
                    <a:gd name="T11" fmla="*/ 38 h 119"/>
                    <a:gd name="T12" fmla="*/ 23 w 283"/>
                    <a:gd name="T13" fmla="*/ 34 h 119"/>
                    <a:gd name="T14" fmla="*/ 29 w 283"/>
                    <a:gd name="T15" fmla="*/ 30 h 119"/>
                    <a:gd name="T16" fmla="*/ 35 w 283"/>
                    <a:gd name="T17" fmla="*/ 27 h 119"/>
                    <a:gd name="T18" fmla="*/ 42 w 283"/>
                    <a:gd name="T19" fmla="*/ 24 h 119"/>
                    <a:gd name="T20" fmla="*/ 48 w 283"/>
                    <a:gd name="T21" fmla="*/ 21 h 119"/>
                    <a:gd name="T22" fmla="*/ 55 w 283"/>
                    <a:gd name="T23" fmla="*/ 19 h 119"/>
                    <a:gd name="T24" fmla="*/ 62 w 283"/>
                    <a:gd name="T25" fmla="*/ 18 h 119"/>
                    <a:gd name="T26" fmla="*/ 68 w 283"/>
                    <a:gd name="T27" fmla="*/ 17 h 119"/>
                    <a:gd name="T28" fmla="*/ 74 w 283"/>
                    <a:gd name="T29" fmla="*/ 17 h 119"/>
                    <a:gd name="T30" fmla="*/ 80 w 283"/>
                    <a:gd name="T31" fmla="*/ 17 h 119"/>
                    <a:gd name="T32" fmla="*/ 85 w 283"/>
                    <a:gd name="T33" fmla="*/ 19 h 119"/>
                    <a:gd name="T34" fmla="*/ 95 w 283"/>
                    <a:gd name="T35" fmla="*/ 22 h 119"/>
                    <a:gd name="T36" fmla="*/ 105 w 283"/>
                    <a:gd name="T37" fmla="*/ 23 h 119"/>
                    <a:gd name="T38" fmla="*/ 114 w 283"/>
                    <a:gd name="T39" fmla="*/ 22 h 119"/>
                    <a:gd name="T40" fmla="*/ 123 w 283"/>
                    <a:gd name="T41" fmla="*/ 19 h 119"/>
                    <a:gd name="T42" fmla="*/ 130 w 283"/>
                    <a:gd name="T43" fmla="*/ 16 h 119"/>
                    <a:gd name="T44" fmla="*/ 136 w 283"/>
                    <a:gd name="T45" fmla="*/ 11 h 119"/>
                    <a:gd name="T46" fmla="*/ 140 w 283"/>
                    <a:gd name="T47" fmla="*/ 6 h 119"/>
                    <a:gd name="T48" fmla="*/ 142 w 283"/>
                    <a:gd name="T49" fmla="*/ 0 h 119"/>
                    <a:gd name="T50" fmla="*/ 139 w 283"/>
                    <a:gd name="T51" fmla="*/ 13 h 119"/>
                    <a:gd name="T52" fmla="*/ 132 w 283"/>
                    <a:gd name="T53" fmla="*/ 25 h 119"/>
                    <a:gd name="T54" fmla="*/ 122 w 283"/>
                    <a:gd name="T55" fmla="*/ 35 h 119"/>
                    <a:gd name="T56" fmla="*/ 111 w 283"/>
                    <a:gd name="T57" fmla="*/ 43 h 119"/>
                    <a:gd name="T58" fmla="*/ 98 w 283"/>
                    <a:gd name="T59" fmla="*/ 50 h 119"/>
                    <a:gd name="T60" fmla="*/ 86 w 283"/>
                    <a:gd name="T61" fmla="*/ 54 h 119"/>
                    <a:gd name="T62" fmla="*/ 75 w 283"/>
                    <a:gd name="T63" fmla="*/ 57 h 119"/>
                    <a:gd name="T64" fmla="*/ 66 w 283"/>
                    <a:gd name="T65" fmla="*/ 57 h 119"/>
                    <a:gd name="T66" fmla="*/ 58 w 283"/>
                    <a:gd name="T67" fmla="*/ 56 h 119"/>
                    <a:gd name="T68" fmla="*/ 49 w 283"/>
                    <a:gd name="T69" fmla="*/ 55 h 119"/>
                    <a:gd name="T70" fmla="*/ 40 w 283"/>
                    <a:gd name="T71" fmla="*/ 54 h 119"/>
                    <a:gd name="T72" fmla="*/ 30 w 283"/>
                    <a:gd name="T73" fmla="*/ 54 h 119"/>
                    <a:gd name="T74" fmla="*/ 21 w 283"/>
                    <a:gd name="T75" fmla="*/ 54 h 119"/>
                    <a:gd name="T76" fmla="*/ 13 w 283"/>
                    <a:gd name="T77" fmla="*/ 55 h 119"/>
                    <a:gd name="T78" fmla="*/ 6 w 283"/>
                    <a:gd name="T79" fmla="*/ 57 h 119"/>
                    <a:gd name="T80" fmla="*/ 0 w 283"/>
                    <a:gd name="T81" fmla="*/ 60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3" h="119">
                      <a:moveTo>
                        <a:pt x="0" y="119"/>
                      </a:moveTo>
                      <a:lnTo>
                        <a:pt x="4" y="110"/>
                      </a:lnTo>
                      <a:lnTo>
                        <a:pt x="9" y="101"/>
                      </a:lnTo>
                      <a:lnTo>
                        <a:pt x="16" y="93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68"/>
                      </a:lnTo>
                      <a:lnTo>
                        <a:pt x="58" y="59"/>
                      </a:lnTo>
                      <a:lnTo>
                        <a:pt x="70" y="53"/>
                      </a:lnTo>
                      <a:lnTo>
                        <a:pt x="83" y="47"/>
                      </a:lnTo>
                      <a:lnTo>
                        <a:pt x="96" y="42"/>
                      </a:lnTo>
                      <a:lnTo>
                        <a:pt x="109" y="38"/>
                      </a:lnTo>
                      <a:lnTo>
                        <a:pt x="123" y="35"/>
                      </a:lnTo>
                      <a:lnTo>
                        <a:pt x="135" y="33"/>
                      </a:lnTo>
                      <a:lnTo>
                        <a:pt x="147" y="33"/>
                      </a:lnTo>
                      <a:lnTo>
                        <a:pt x="159" y="34"/>
                      </a:lnTo>
                      <a:lnTo>
                        <a:pt x="169" y="37"/>
                      </a:lnTo>
                      <a:lnTo>
                        <a:pt x="189" y="43"/>
                      </a:lnTo>
                      <a:lnTo>
                        <a:pt x="210" y="45"/>
                      </a:lnTo>
                      <a:lnTo>
                        <a:pt x="228" y="43"/>
                      </a:lnTo>
                      <a:lnTo>
                        <a:pt x="245" y="38"/>
                      </a:lnTo>
                      <a:lnTo>
                        <a:pt x="259" y="31"/>
                      </a:lnTo>
                      <a:lnTo>
                        <a:pt x="272" y="22"/>
                      </a:lnTo>
                      <a:lnTo>
                        <a:pt x="280" y="12"/>
                      </a:lnTo>
                      <a:lnTo>
                        <a:pt x="283" y="0"/>
                      </a:lnTo>
                      <a:lnTo>
                        <a:pt x="277" y="26"/>
                      </a:lnTo>
                      <a:lnTo>
                        <a:pt x="264" y="49"/>
                      </a:lnTo>
                      <a:lnTo>
                        <a:pt x="244" y="69"/>
                      </a:lnTo>
                      <a:lnTo>
                        <a:pt x="221" y="86"/>
                      </a:lnTo>
                      <a:lnTo>
                        <a:pt x="196" y="99"/>
                      </a:lnTo>
                      <a:lnTo>
                        <a:pt x="171" y="108"/>
                      </a:lnTo>
                      <a:lnTo>
                        <a:pt x="149" y="113"/>
                      </a:lnTo>
                      <a:lnTo>
                        <a:pt x="132" y="113"/>
                      </a:lnTo>
                      <a:lnTo>
                        <a:pt x="115" y="111"/>
                      </a:lnTo>
                      <a:lnTo>
                        <a:pt x="98" y="109"/>
                      </a:lnTo>
                      <a:lnTo>
                        <a:pt x="79" y="108"/>
                      </a:lnTo>
                      <a:lnTo>
                        <a:pt x="60" y="107"/>
                      </a:lnTo>
                      <a:lnTo>
                        <a:pt x="41" y="107"/>
                      </a:lnTo>
                      <a:lnTo>
                        <a:pt x="25" y="109"/>
                      </a:lnTo>
                      <a:lnTo>
                        <a:pt x="11" y="113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4" name="Freeform 202"/>
                <p:cNvSpPr>
                  <a:spLocks noChangeAspect="1"/>
                </p:cNvSpPr>
                <p:nvPr/>
              </p:nvSpPr>
              <p:spPr bwMode="auto">
                <a:xfrm>
                  <a:off x="4909" y="639"/>
                  <a:ext cx="119" cy="124"/>
                </a:xfrm>
                <a:custGeom>
                  <a:avLst/>
                  <a:gdLst>
                    <a:gd name="T0" fmla="*/ 16 w 237"/>
                    <a:gd name="T1" fmla="*/ 123 h 249"/>
                    <a:gd name="T2" fmla="*/ 26 w 237"/>
                    <a:gd name="T3" fmla="*/ 124 h 249"/>
                    <a:gd name="T4" fmla="*/ 35 w 237"/>
                    <a:gd name="T5" fmla="*/ 119 h 249"/>
                    <a:gd name="T6" fmla="*/ 43 w 237"/>
                    <a:gd name="T7" fmla="*/ 109 h 249"/>
                    <a:gd name="T8" fmla="*/ 49 w 237"/>
                    <a:gd name="T9" fmla="*/ 95 h 249"/>
                    <a:gd name="T10" fmla="*/ 55 w 237"/>
                    <a:gd name="T11" fmla="*/ 79 h 249"/>
                    <a:gd name="T12" fmla="*/ 60 w 237"/>
                    <a:gd name="T13" fmla="*/ 63 h 249"/>
                    <a:gd name="T14" fmla="*/ 66 w 237"/>
                    <a:gd name="T15" fmla="*/ 48 h 249"/>
                    <a:gd name="T16" fmla="*/ 70 w 237"/>
                    <a:gd name="T17" fmla="*/ 36 h 249"/>
                    <a:gd name="T18" fmla="*/ 75 w 237"/>
                    <a:gd name="T19" fmla="*/ 26 h 249"/>
                    <a:gd name="T20" fmla="*/ 80 w 237"/>
                    <a:gd name="T21" fmla="*/ 19 h 249"/>
                    <a:gd name="T22" fmla="*/ 86 w 237"/>
                    <a:gd name="T23" fmla="*/ 13 h 249"/>
                    <a:gd name="T24" fmla="*/ 92 w 237"/>
                    <a:gd name="T25" fmla="*/ 9 h 249"/>
                    <a:gd name="T26" fmla="*/ 99 w 237"/>
                    <a:gd name="T27" fmla="*/ 7 h 249"/>
                    <a:gd name="T28" fmla="*/ 105 w 237"/>
                    <a:gd name="T29" fmla="*/ 6 h 249"/>
                    <a:gd name="T30" fmla="*/ 112 w 237"/>
                    <a:gd name="T31" fmla="*/ 6 h 249"/>
                    <a:gd name="T32" fmla="*/ 119 w 237"/>
                    <a:gd name="T33" fmla="*/ 7 h 249"/>
                    <a:gd name="T34" fmla="*/ 112 w 237"/>
                    <a:gd name="T35" fmla="*/ 4 h 249"/>
                    <a:gd name="T36" fmla="*/ 105 w 237"/>
                    <a:gd name="T37" fmla="*/ 1 h 249"/>
                    <a:gd name="T38" fmla="*/ 97 w 237"/>
                    <a:gd name="T39" fmla="*/ 0 h 249"/>
                    <a:gd name="T40" fmla="*/ 90 w 237"/>
                    <a:gd name="T41" fmla="*/ 0 h 249"/>
                    <a:gd name="T42" fmla="*/ 82 w 237"/>
                    <a:gd name="T43" fmla="*/ 0 h 249"/>
                    <a:gd name="T44" fmla="*/ 75 w 237"/>
                    <a:gd name="T45" fmla="*/ 3 h 249"/>
                    <a:gd name="T46" fmla="*/ 67 w 237"/>
                    <a:gd name="T47" fmla="*/ 5 h 249"/>
                    <a:gd name="T48" fmla="*/ 59 w 237"/>
                    <a:gd name="T49" fmla="*/ 8 h 249"/>
                    <a:gd name="T50" fmla="*/ 52 w 237"/>
                    <a:gd name="T51" fmla="*/ 12 h 249"/>
                    <a:gd name="T52" fmla="*/ 45 w 237"/>
                    <a:gd name="T53" fmla="*/ 17 h 249"/>
                    <a:gd name="T54" fmla="*/ 38 w 237"/>
                    <a:gd name="T55" fmla="*/ 22 h 249"/>
                    <a:gd name="T56" fmla="*/ 32 w 237"/>
                    <a:gd name="T57" fmla="*/ 28 h 249"/>
                    <a:gd name="T58" fmla="*/ 26 w 237"/>
                    <a:gd name="T59" fmla="*/ 34 h 249"/>
                    <a:gd name="T60" fmla="*/ 21 w 237"/>
                    <a:gd name="T61" fmla="*/ 41 h 249"/>
                    <a:gd name="T62" fmla="*/ 17 w 237"/>
                    <a:gd name="T63" fmla="*/ 48 h 249"/>
                    <a:gd name="T64" fmla="*/ 13 w 237"/>
                    <a:gd name="T65" fmla="*/ 55 h 249"/>
                    <a:gd name="T66" fmla="*/ 8 w 237"/>
                    <a:gd name="T67" fmla="*/ 69 h 249"/>
                    <a:gd name="T68" fmla="*/ 3 w 237"/>
                    <a:gd name="T69" fmla="*/ 81 h 249"/>
                    <a:gd name="T70" fmla="*/ 1 w 237"/>
                    <a:gd name="T71" fmla="*/ 91 h 249"/>
                    <a:gd name="T72" fmla="*/ 0 w 237"/>
                    <a:gd name="T73" fmla="*/ 100 h 249"/>
                    <a:gd name="T74" fmla="*/ 1 w 237"/>
                    <a:gd name="T75" fmla="*/ 108 h 249"/>
                    <a:gd name="T76" fmla="*/ 4 w 237"/>
                    <a:gd name="T77" fmla="*/ 114 h 249"/>
                    <a:gd name="T78" fmla="*/ 9 w 237"/>
                    <a:gd name="T79" fmla="*/ 119 h 249"/>
                    <a:gd name="T80" fmla="*/ 16 w 237"/>
                    <a:gd name="T81" fmla="*/ 123 h 2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37" h="249">
                      <a:moveTo>
                        <a:pt x="32" y="247"/>
                      </a:moveTo>
                      <a:lnTo>
                        <a:pt x="51" y="249"/>
                      </a:lnTo>
                      <a:lnTo>
                        <a:pt x="70" y="238"/>
                      </a:lnTo>
                      <a:lnTo>
                        <a:pt x="85" y="218"/>
                      </a:lnTo>
                      <a:lnTo>
                        <a:pt x="98" y="190"/>
                      </a:lnTo>
                      <a:lnTo>
                        <a:pt x="110" y="159"/>
                      </a:lnTo>
                      <a:lnTo>
                        <a:pt x="120" y="127"/>
                      </a:lnTo>
                      <a:lnTo>
                        <a:pt x="131" y="97"/>
                      </a:lnTo>
                      <a:lnTo>
                        <a:pt x="140" y="72"/>
                      </a:lnTo>
                      <a:lnTo>
                        <a:pt x="150" y="53"/>
                      </a:lnTo>
                      <a:lnTo>
                        <a:pt x="160" y="38"/>
                      </a:lnTo>
                      <a:lnTo>
                        <a:pt x="171" y="27"/>
                      </a:lnTo>
                      <a:lnTo>
                        <a:pt x="184" y="19"/>
                      </a:lnTo>
                      <a:lnTo>
                        <a:pt x="197" y="14"/>
                      </a:lnTo>
                      <a:lnTo>
                        <a:pt x="210" y="12"/>
                      </a:lnTo>
                      <a:lnTo>
                        <a:pt x="224" y="13"/>
                      </a:lnTo>
                      <a:lnTo>
                        <a:pt x="237" y="15"/>
                      </a:lnTo>
                      <a:lnTo>
                        <a:pt x="224" y="8"/>
                      </a:lnTo>
                      <a:lnTo>
                        <a:pt x="210" y="3"/>
                      </a:lnTo>
                      <a:lnTo>
                        <a:pt x="194" y="0"/>
                      </a:lnTo>
                      <a:lnTo>
                        <a:pt x="179" y="0"/>
                      </a:lnTo>
                      <a:lnTo>
                        <a:pt x="164" y="1"/>
                      </a:lnTo>
                      <a:lnTo>
                        <a:pt x="149" y="6"/>
                      </a:lnTo>
                      <a:lnTo>
                        <a:pt x="133" y="11"/>
                      </a:lnTo>
                      <a:lnTo>
                        <a:pt x="118" y="17"/>
                      </a:lnTo>
                      <a:lnTo>
                        <a:pt x="103" y="25"/>
                      </a:lnTo>
                      <a:lnTo>
                        <a:pt x="89" y="34"/>
                      </a:lnTo>
                      <a:lnTo>
                        <a:pt x="76" y="45"/>
                      </a:lnTo>
                      <a:lnTo>
                        <a:pt x="64" y="56"/>
                      </a:lnTo>
                      <a:lnTo>
                        <a:pt x="52" y="69"/>
                      </a:lnTo>
                      <a:lnTo>
                        <a:pt x="42" y="83"/>
                      </a:lnTo>
                      <a:lnTo>
                        <a:pt x="33" y="97"/>
                      </a:lnTo>
                      <a:lnTo>
                        <a:pt x="26" y="111"/>
                      </a:lnTo>
                      <a:lnTo>
                        <a:pt x="15" y="138"/>
                      </a:lnTo>
                      <a:lnTo>
                        <a:pt x="6" y="163"/>
                      </a:lnTo>
                      <a:lnTo>
                        <a:pt x="1" y="183"/>
                      </a:lnTo>
                      <a:lnTo>
                        <a:pt x="0" y="200"/>
                      </a:lnTo>
                      <a:lnTo>
                        <a:pt x="2" y="216"/>
                      </a:lnTo>
                      <a:lnTo>
                        <a:pt x="8" y="228"/>
                      </a:lnTo>
                      <a:lnTo>
                        <a:pt x="18" y="238"/>
                      </a:lnTo>
                      <a:lnTo>
                        <a:pt x="32" y="2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5" name="Freeform 203"/>
                <p:cNvSpPr>
                  <a:spLocks noChangeAspect="1"/>
                </p:cNvSpPr>
                <p:nvPr/>
              </p:nvSpPr>
              <p:spPr bwMode="auto">
                <a:xfrm>
                  <a:off x="4765" y="743"/>
                  <a:ext cx="158" cy="71"/>
                </a:xfrm>
                <a:custGeom>
                  <a:avLst/>
                  <a:gdLst>
                    <a:gd name="T0" fmla="*/ 155 w 314"/>
                    <a:gd name="T1" fmla="*/ 9 h 142"/>
                    <a:gd name="T2" fmla="*/ 152 w 314"/>
                    <a:gd name="T3" fmla="*/ 4 h 142"/>
                    <a:gd name="T4" fmla="*/ 148 w 314"/>
                    <a:gd name="T5" fmla="*/ 2 h 142"/>
                    <a:gd name="T6" fmla="*/ 143 w 314"/>
                    <a:gd name="T7" fmla="*/ 0 h 142"/>
                    <a:gd name="T8" fmla="*/ 137 w 314"/>
                    <a:gd name="T9" fmla="*/ 0 h 142"/>
                    <a:gd name="T10" fmla="*/ 131 w 314"/>
                    <a:gd name="T11" fmla="*/ 1 h 142"/>
                    <a:gd name="T12" fmla="*/ 125 w 314"/>
                    <a:gd name="T13" fmla="*/ 3 h 142"/>
                    <a:gd name="T14" fmla="*/ 118 w 314"/>
                    <a:gd name="T15" fmla="*/ 6 h 142"/>
                    <a:gd name="T16" fmla="*/ 111 w 314"/>
                    <a:gd name="T17" fmla="*/ 9 h 142"/>
                    <a:gd name="T18" fmla="*/ 103 w 314"/>
                    <a:gd name="T19" fmla="*/ 13 h 142"/>
                    <a:gd name="T20" fmla="*/ 96 w 314"/>
                    <a:gd name="T21" fmla="*/ 17 h 142"/>
                    <a:gd name="T22" fmla="*/ 88 w 314"/>
                    <a:gd name="T23" fmla="*/ 21 h 142"/>
                    <a:gd name="T24" fmla="*/ 81 w 314"/>
                    <a:gd name="T25" fmla="*/ 25 h 142"/>
                    <a:gd name="T26" fmla="*/ 74 w 314"/>
                    <a:gd name="T27" fmla="*/ 29 h 142"/>
                    <a:gd name="T28" fmla="*/ 68 w 314"/>
                    <a:gd name="T29" fmla="*/ 33 h 142"/>
                    <a:gd name="T30" fmla="*/ 61 w 314"/>
                    <a:gd name="T31" fmla="*/ 37 h 142"/>
                    <a:gd name="T32" fmla="*/ 56 w 314"/>
                    <a:gd name="T33" fmla="*/ 40 h 142"/>
                    <a:gd name="T34" fmla="*/ 46 w 314"/>
                    <a:gd name="T35" fmla="*/ 44 h 142"/>
                    <a:gd name="T36" fmla="*/ 37 w 314"/>
                    <a:gd name="T37" fmla="*/ 46 h 142"/>
                    <a:gd name="T38" fmla="*/ 29 w 314"/>
                    <a:gd name="T39" fmla="*/ 47 h 142"/>
                    <a:gd name="T40" fmla="*/ 22 w 314"/>
                    <a:gd name="T41" fmla="*/ 46 h 142"/>
                    <a:gd name="T42" fmla="*/ 15 w 314"/>
                    <a:gd name="T43" fmla="*/ 44 h 142"/>
                    <a:gd name="T44" fmla="*/ 10 w 314"/>
                    <a:gd name="T45" fmla="*/ 40 h 142"/>
                    <a:gd name="T46" fmla="*/ 5 w 314"/>
                    <a:gd name="T47" fmla="*/ 36 h 142"/>
                    <a:gd name="T48" fmla="*/ 0 w 314"/>
                    <a:gd name="T49" fmla="*/ 30 h 142"/>
                    <a:gd name="T50" fmla="*/ 3 w 314"/>
                    <a:gd name="T51" fmla="*/ 37 h 142"/>
                    <a:gd name="T52" fmla="*/ 7 w 314"/>
                    <a:gd name="T53" fmla="*/ 44 h 142"/>
                    <a:gd name="T54" fmla="*/ 12 w 314"/>
                    <a:gd name="T55" fmla="*/ 49 h 142"/>
                    <a:gd name="T56" fmla="*/ 17 w 314"/>
                    <a:gd name="T57" fmla="*/ 54 h 142"/>
                    <a:gd name="T58" fmla="*/ 24 w 314"/>
                    <a:gd name="T59" fmla="*/ 59 h 142"/>
                    <a:gd name="T60" fmla="*/ 31 w 314"/>
                    <a:gd name="T61" fmla="*/ 62 h 142"/>
                    <a:gd name="T62" fmla="*/ 39 w 314"/>
                    <a:gd name="T63" fmla="*/ 65 h 142"/>
                    <a:gd name="T64" fmla="*/ 46 w 314"/>
                    <a:gd name="T65" fmla="*/ 68 h 142"/>
                    <a:gd name="T66" fmla="*/ 55 w 314"/>
                    <a:gd name="T67" fmla="*/ 70 h 142"/>
                    <a:gd name="T68" fmla="*/ 63 w 314"/>
                    <a:gd name="T69" fmla="*/ 71 h 142"/>
                    <a:gd name="T70" fmla="*/ 72 w 314"/>
                    <a:gd name="T71" fmla="*/ 71 h 142"/>
                    <a:gd name="T72" fmla="*/ 81 w 314"/>
                    <a:gd name="T73" fmla="*/ 71 h 142"/>
                    <a:gd name="T74" fmla="*/ 89 w 314"/>
                    <a:gd name="T75" fmla="*/ 70 h 142"/>
                    <a:gd name="T76" fmla="*/ 97 w 314"/>
                    <a:gd name="T77" fmla="*/ 68 h 142"/>
                    <a:gd name="T78" fmla="*/ 105 w 314"/>
                    <a:gd name="T79" fmla="*/ 65 h 142"/>
                    <a:gd name="T80" fmla="*/ 113 w 314"/>
                    <a:gd name="T81" fmla="*/ 62 h 142"/>
                    <a:gd name="T82" fmla="*/ 126 w 314"/>
                    <a:gd name="T83" fmla="*/ 56 h 142"/>
                    <a:gd name="T84" fmla="*/ 137 w 314"/>
                    <a:gd name="T85" fmla="*/ 49 h 142"/>
                    <a:gd name="T86" fmla="*/ 146 w 314"/>
                    <a:gd name="T87" fmla="*/ 43 h 142"/>
                    <a:gd name="T88" fmla="*/ 152 w 314"/>
                    <a:gd name="T89" fmla="*/ 37 h 142"/>
                    <a:gd name="T90" fmla="*/ 156 w 314"/>
                    <a:gd name="T91" fmla="*/ 31 h 142"/>
                    <a:gd name="T92" fmla="*/ 158 w 314"/>
                    <a:gd name="T93" fmla="*/ 24 h 142"/>
                    <a:gd name="T94" fmla="*/ 157 w 314"/>
                    <a:gd name="T95" fmla="*/ 17 h 142"/>
                    <a:gd name="T96" fmla="*/ 155 w 314"/>
                    <a:gd name="T97" fmla="*/ 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4" h="142">
                      <a:moveTo>
                        <a:pt x="308" y="17"/>
                      </a:moveTo>
                      <a:lnTo>
                        <a:pt x="302" y="8"/>
                      </a:lnTo>
                      <a:lnTo>
                        <a:pt x="294" y="3"/>
                      </a:lnTo>
                      <a:lnTo>
                        <a:pt x="284" y="0"/>
                      </a:lnTo>
                      <a:lnTo>
                        <a:pt x="272" y="0"/>
                      </a:lnTo>
                      <a:lnTo>
                        <a:pt x="260" y="2"/>
                      </a:lnTo>
                      <a:lnTo>
                        <a:pt x="248" y="5"/>
                      </a:lnTo>
                      <a:lnTo>
                        <a:pt x="234" y="11"/>
                      </a:lnTo>
                      <a:lnTo>
                        <a:pt x="220" y="17"/>
                      </a:lnTo>
                      <a:lnTo>
                        <a:pt x="205" y="25"/>
                      </a:lnTo>
                      <a:lnTo>
                        <a:pt x="190" y="33"/>
                      </a:lnTo>
                      <a:lnTo>
                        <a:pt x="175" y="41"/>
                      </a:lnTo>
                      <a:lnTo>
                        <a:pt x="161" y="49"/>
                      </a:lnTo>
                      <a:lnTo>
                        <a:pt x="148" y="58"/>
                      </a:lnTo>
                      <a:lnTo>
                        <a:pt x="135" y="65"/>
                      </a:lnTo>
                      <a:lnTo>
                        <a:pt x="122" y="73"/>
                      </a:lnTo>
                      <a:lnTo>
                        <a:pt x="111" y="79"/>
                      </a:lnTo>
                      <a:lnTo>
                        <a:pt x="92" y="87"/>
                      </a:lnTo>
                      <a:lnTo>
                        <a:pt x="74" y="92"/>
                      </a:lnTo>
                      <a:lnTo>
                        <a:pt x="57" y="93"/>
                      </a:lnTo>
                      <a:lnTo>
                        <a:pt x="43" y="91"/>
                      </a:lnTo>
                      <a:lnTo>
                        <a:pt x="30" y="87"/>
                      </a:lnTo>
                      <a:lnTo>
                        <a:pt x="19" y="80"/>
                      </a:lnTo>
                      <a:lnTo>
                        <a:pt x="9" y="71"/>
                      </a:lnTo>
                      <a:lnTo>
                        <a:pt x="0" y="59"/>
                      </a:lnTo>
                      <a:lnTo>
                        <a:pt x="6" y="74"/>
                      </a:lnTo>
                      <a:lnTo>
                        <a:pt x="14" y="87"/>
                      </a:lnTo>
                      <a:lnTo>
                        <a:pt x="23" y="98"/>
                      </a:lnTo>
                      <a:lnTo>
                        <a:pt x="34" y="108"/>
                      </a:lnTo>
                      <a:lnTo>
                        <a:pt x="47" y="117"/>
                      </a:lnTo>
                      <a:lnTo>
                        <a:pt x="61" y="124"/>
                      </a:lnTo>
                      <a:lnTo>
                        <a:pt x="77" y="130"/>
                      </a:lnTo>
                      <a:lnTo>
                        <a:pt x="92" y="136"/>
                      </a:lnTo>
                      <a:lnTo>
                        <a:pt x="109" y="140"/>
                      </a:lnTo>
                      <a:lnTo>
                        <a:pt x="125" y="142"/>
                      </a:lnTo>
                      <a:lnTo>
                        <a:pt x="143" y="142"/>
                      </a:lnTo>
                      <a:lnTo>
                        <a:pt x="160" y="142"/>
                      </a:lnTo>
                      <a:lnTo>
                        <a:pt x="177" y="140"/>
                      </a:lnTo>
                      <a:lnTo>
                        <a:pt x="193" y="136"/>
                      </a:lnTo>
                      <a:lnTo>
                        <a:pt x="209" y="130"/>
                      </a:lnTo>
                      <a:lnTo>
                        <a:pt x="224" y="124"/>
                      </a:lnTo>
                      <a:lnTo>
                        <a:pt x="250" y="111"/>
                      </a:lnTo>
                      <a:lnTo>
                        <a:pt x="272" y="98"/>
                      </a:lnTo>
                      <a:lnTo>
                        <a:pt x="290" y="86"/>
                      </a:lnTo>
                      <a:lnTo>
                        <a:pt x="303" y="74"/>
                      </a:lnTo>
                      <a:lnTo>
                        <a:pt x="310" y="61"/>
                      </a:lnTo>
                      <a:lnTo>
                        <a:pt x="314" y="47"/>
                      </a:lnTo>
                      <a:lnTo>
                        <a:pt x="313" y="33"/>
                      </a:lnTo>
                      <a:lnTo>
                        <a:pt x="308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6" name="Freeform 204"/>
                <p:cNvSpPr>
                  <a:spLocks noChangeAspect="1"/>
                </p:cNvSpPr>
                <p:nvPr/>
              </p:nvSpPr>
              <p:spPr bwMode="auto">
                <a:xfrm>
                  <a:off x="4846" y="687"/>
                  <a:ext cx="76" cy="74"/>
                </a:xfrm>
                <a:custGeom>
                  <a:avLst/>
                  <a:gdLst>
                    <a:gd name="T0" fmla="*/ 76 w 151"/>
                    <a:gd name="T1" fmla="*/ 72 h 147"/>
                    <a:gd name="T2" fmla="*/ 67 w 151"/>
                    <a:gd name="T3" fmla="*/ 74 h 147"/>
                    <a:gd name="T4" fmla="*/ 56 w 151"/>
                    <a:gd name="T5" fmla="*/ 71 h 147"/>
                    <a:gd name="T6" fmla="*/ 44 w 151"/>
                    <a:gd name="T7" fmla="*/ 63 h 147"/>
                    <a:gd name="T8" fmla="*/ 31 w 151"/>
                    <a:gd name="T9" fmla="*/ 52 h 147"/>
                    <a:gd name="T10" fmla="*/ 19 w 151"/>
                    <a:gd name="T11" fmla="*/ 40 h 147"/>
                    <a:gd name="T12" fmla="*/ 10 w 151"/>
                    <a:gd name="T13" fmla="*/ 26 h 147"/>
                    <a:gd name="T14" fmla="*/ 3 w 151"/>
                    <a:gd name="T15" fmla="*/ 13 h 147"/>
                    <a:gd name="T16" fmla="*/ 0 w 151"/>
                    <a:gd name="T17" fmla="*/ 0 h 147"/>
                    <a:gd name="T18" fmla="*/ 4 w 151"/>
                    <a:gd name="T19" fmla="*/ 1 h 147"/>
                    <a:gd name="T20" fmla="*/ 7 w 151"/>
                    <a:gd name="T21" fmla="*/ 1 h 147"/>
                    <a:gd name="T22" fmla="*/ 10 w 151"/>
                    <a:gd name="T23" fmla="*/ 1 h 147"/>
                    <a:gd name="T24" fmla="*/ 12 w 151"/>
                    <a:gd name="T25" fmla="*/ 1 h 147"/>
                    <a:gd name="T26" fmla="*/ 14 w 151"/>
                    <a:gd name="T27" fmla="*/ 1 h 147"/>
                    <a:gd name="T28" fmla="*/ 16 w 151"/>
                    <a:gd name="T29" fmla="*/ 1 h 147"/>
                    <a:gd name="T30" fmla="*/ 18 w 151"/>
                    <a:gd name="T31" fmla="*/ 2 h 147"/>
                    <a:gd name="T32" fmla="*/ 21 w 151"/>
                    <a:gd name="T33" fmla="*/ 2 h 147"/>
                    <a:gd name="T34" fmla="*/ 26 w 151"/>
                    <a:gd name="T35" fmla="*/ 11 h 147"/>
                    <a:gd name="T36" fmla="*/ 30 w 151"/>
                    <a:gd name="T37" fmla="*/ 20 h 147"/>
                    <a:gd name="T38" fmla="*/ 35 w 151"/>
                    <a:gd name="T39" fmla="*/ 31 h 147"/>
                    <a:gd name="T40" fmla="*/ 40 w 151"/>
                    <a:gd name="T41" fmla="*/ 40 h 147"/>
                    <a:gd name="T42" fmla="*/ 47 w 151"/>
                    <a:gd name="T43" fmla="*/ 50 h 147"/>
                    <a:gd name="T44" fmla="*/ 55 w 151"/>
                    <a:gd name="T45" fmla="*/ 59 h 147"/>
                    <a:gd name="T46" fmla="*/ 65 w 151"/>
                    <a:gd name="T47" fmla="*/ 66 h 147"/>
                    <a:gd name="T48" fmla="*/ 76 w 151"/>
                    <a:gd name="T49" fmla="*/ 72 h 1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1" h="147">
                      <a:moveTo>
                        <a:pt x="151" y="143"/>
                      </a:moveTo>
                      <a:lnTo>
                        <a:pt x="134" y="147"/>
                      </a:lnTo>
                      <a:lnTo>
                        <a:pt x="111" y="141"/>
                      </a:lnTo>
                      <a:lnTo>
                        <a:pt x="87" y="126"/>
                      </a:lnTo>
                      <a:lnTo>
                        <a:pt x="62" y="104"/>
                      </a:lnTo>
                      <a:lnTo>
                        <a:pt x="38" y="79"/>
                      </a:lnTo>
                      <a:lnTo>
                        <a:pt x="19" y="52"/>
                      </a:lnTo>
                      <a:lnTo>
                        <a:pt x="5" y="25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6" y="3"/>
                      </a:lnTo>
                      <a:lnTo>
                        <a:pt x="42" y="3"/>
                      </a:lnTo>
                      <a:lnTo>
                        <a:pt x="51" y="21"/>
                      </a:lnTo>
                      <a:lnTo>
                        <a:pt x="59" y="40"/>
                      </a:lnTo>
                      <a:lnTo>
                        <a:pt x="69" y="61"/>
                      </a:lnTo>
                      <a:lnTo>
                        <a:pt x="80" y="80"/>
                      </a:lnTo>
                      <a:lnTo>
                        <a:pt x="93" y="99"/>
                      </a:lnTo>
                      <a:lnTo>
                        <a:pt x="109" y="117"/>
                      </a:lnTo>
                      <a:lnTo>
                        <a:pt x="129" y="132"/>
                      </a:lnTo>
                      <a:lnTo>
                        <a:pt x="151" y="1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7" name="Freeform 205"/>
                <p:cNvSpPr>
                  <a:spLocks noChangeAspect="1"/>
                </p:cNvSpPr>
                <p:nvPr/>
              </p:nvSpPr>
              <p:spPr bwMode="auto">
                <a:xfrm>
                  <a:off x="4869" y="877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1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8" name="Freeform 206"/>
                <p:cNvSpPr>
                  <a:spLocks noChangeAspect="1"/>
                </p:cNvSpPr>
                <p:nvPr/>
              </p:nvSpPr>
              <p:spPr bwMode="auto">
                <a:xfrm>
                  <a:off x="4916" y="970"/>
                  <a:ext cx="25" cy="42"/>
                </a:xfrm>
                <a:custGeom>
                  <a:avLst/>
                  <a:gdLst>
                    <a:gd name="T0" fmla="*/ 22 w 51"/>
                    <a:gd name="T1" fmla="*/ 42 h 84"/>
                    <a:gd name="T2" fmla="*/ 19 w 51"/>
                    <a:gd name="T3" fmla="*/ 42 h 84"/>
                    <a:gd name="T4" fmla="*/ 17 w 51"/>
                    <a:gd name="T5" fmla="*/ 42 h 84"/>
                    <a:gd name="T6" fmla="*/ 15 w 51"/>
                    <a:gd name="T7" fmla="*/ 40 h 84"/>
                    <a:gd name="T8" fmla="*/ 13 w 51"/>
                    <a:gd name="T9" fmla="*/ 39 h 84"/>
                    <a:gd name="T10" fmla="*/ 10 w 51"/>
                    <a:gd name="T11" fmla="*/ 36 h 84"/>
                    <a:gd name="T12" fmla="*/ 8 w 51"/>
                    <a:gd name="T13" fmla="*/ 33 h 84"/>
                    <a:gd name="T14" fmla="*/ 6 w 51"/>
                    <a:gd name="T15" fmla="*/ 30 h 84"/>
                    <a:gd name="T16" fmla="*/ 4 w 51"/>
                    <a:gd name="T17" fmla="*/ 26 h 84"/>
                    <a:gd name="T18" fmla="*/ 1 w 51"/>
                    <a:gd name="T19" fmla="*/ 17 h 84"/>
                    <a:gd name="T20" fmla="*/ 0 w 51"/>
                    <a:gd name="T21" fmla="*/ 10 h 84"/>
                    <a:gd name="T22" fmla="*/ 1 w 51"/>
                    <a:gd name="T23" fmla="*/ 4 h 84"/>
                    <a:gd name="T24" fmla="*/ 3 w 51"/>
                    <a:gd name="T25" fmla="*/ 1 h 84"/>
                    <a:gd name="T26" fmla="*/ 5 w 51"/>
                    <a:gd name="T27" fmla="*/ 0 h 84"/>
                    <a:gd name="T28" fmla="*/ 7 w 51"/>
                    <a:gd name="T29" fmla="*/ 1 h 84"/>
                    <a:gd name="T30" fmla="*/ 10 w 51"/>
                    <a:gd name="T31" fmla="*/ 2 h 84"/>
                    <a:gd name="T32" fmla="*/ 12 w 51"/>
                    <a:gd name="T33" fmla="*/ 4 h 84"/>
                    <a:gd name="T34" fmla="*/ 15 w 51"/>
                    <a:gd name="T35" fmla="*/ 7 h 84"/>
                    <a:gd name="T36" fmla="*/ 17 w 51"/>
                    <a:gd name="T37" fmla="*/ 10 h 84"/>
                    <a:gd name="T38" fmla="*/ 19 w 51"/>
                    <a:gd name="T39" fmla="*/ 14 h 84"/>
                    <a:gd name="T40" fmla="*/ 22 w 51"/>
                    <a:gd name="T41" fmla="*/ 18 h 84"/>
                    <a:gd name="T42" fmla="*/ 24 w 51"/>
                    <a:gd name="T43" fmla="*/ 26 h 84"/>
                    <a:gd name="T44" fmla="*/ 25 w 51"/>
                    <a:gd name="T45" fmla="*/ 33 h 84"/>
                    <a:gd name="T46" fmla="*/ 24 w 51"/>
                    <a:gd name="T47" fmla="*/ 39 h 84"/>
                    <a:gd name="T48" fmla="*/ 22 w 51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7"/>
                      </a:lnTo>
                      <a:lnTo>
                        <a:pt x="21" y="72"/>
                      </a:lnTo>
                      <a:lnTo>
                        <a:pt x="16" y="66"/>
                      </a:lnTo>
                      <a:lnTo>
                        <a:pt x="12" y="59"/>
                      </a:lnTo>
                      <a:lnTo>
                        <a:pt x="8" y="51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19"/>
                      </a:lnTo>
                      <a:lnTo>
                        <a:pt x="39" y="27"/>
                      </a:lnTo>
                      <a:lnTo>
                        <a:pt x="44" y="35"/>
                      </a:lnTo>
                      <a:lnTo>
                        <a:pt x="49" y="51"/>
                      </a:lnTo>
                      <a:lnTo>
                        <a:pt x="51" y="66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9" name="Freeform 207"/>
                <p:cNvSpPr>
                  <a:spLocks noChangeAspect="1"/>
                </p:cNvSpPr>
                <p:nvPr/>
              </p:nvSpPr>
              <p:spPr bwMode="auto">
                <a:xfrm>
                  <a:off x="4928" y="916"/>
                  <a:ext cx="25" cy="41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1 h 83"/>
                    <a:gd name="T4" fmla="*/ 18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1 w 51"/>
                    <a:gd name="T11" fmla="*/ 35 h 83"/>
                    <a:gd name="T12" fmla="*/ 8 w 51"/>
                    <a:gd name="T13" fmla="*/ 32 h 83"/>
                    <a:gd name="T14" fmla="*/ 6 w 51"/>
                    <a:gd name="T15" fmla="*/ 28 h 83"/>
                    <a:gd name="T16" fmla="*/ 4 w 51"/>
                    <a:gd name="T17" fmla="*/ 24 h 83"/>
                    <a:gd name="T18" fmla="*/ 1 w 51"/>
                    <a:gd name="T19" fmla="*/ 16 h 83"/>
                    <a:gd name="T20" fmla="*/ 0 w 51"/>
                    <a:gd name="T21" fmla="*/ 9 h 83"/>
                    <a:gd name="T22" fmla="*/ 1 w 51"/>
                    <a:gd name="T23" fmla="*/ 3 h 83"/>
                    <a:gd name="T24" fmla="*/ 3 w 51"/>
                    <a:gd name="T25" fmla="*/ 0 h 83"/>
                    <a:gd name="T26" fmla="*/ 5 w 51"/>
                    <a:gd name="T27" fmla="*/ 0 h 83"/>
                    <a:gd name="T28" fmla="*/ 7 w 51"/>
                    <a:gd name="T29" fmla="*/ 0 h 83"/>
                    <a:gd name="T30" fmla="*/ 10 w 51"/>
                    <a:gd name="T31" fmla="*/ 1 h 83"/>
                    <a:gd name="T32" fmla="*/ 12 w 51"/>
                    <a:gd name="T33" fmla="*/ 3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2 h 83"/>
                    <a:gd name="T40" fmla="*/ 21 w 51"/>
                    <a:gd name="T41" fmla="*/ 16 h 83"/>
                    <a:gd name="T42" fmla="*/ 24 w 51"/>
                    <a:gd name="T43" fmla="*/ 24 h 83"/>
                    <a:gd name="T44" fmla="*/ 25 w 51"/>
                    <a:gd name="T45" fmla="*/ 32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1" y="80"/>
                      </a:lnTo>
                      <a:lnTo>
                        <a:pt x="27" y="76"/>
                      </a:lnTo>
                      <a:lnTo>
                        <a:pt x="22" y="71"/>
                      </a:lnTo>
                      <a:lnTo>
                        <a:pt x="16" y="65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3"/>
                      </a:lnTo>
                      <a:lnTo>
                        <a:pt x="25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49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0" name="Freeform 208"/>
                <p:cNvSpPr>
                  <a:spLocks noChangeAspect="1"/>
                </p:cNvSpPr>
                <p:nvPr/>
              </p:nvSpPr>
              <p:spPr bwMode="auto">
                <a:xfrm>
                  <a:off x="4946" y="856"/>
                  <a:ext cx="25" cy="42"/>
                </a:xfrm>
                <a:custGeom>
                  <a:avLst/>
                  <a:gdLst>
                    <a:gd name="T0" fmla="*/ 22 w 50"/>
                    <a:gd name="T1" fmla="*/ 41 h 83"/>
                    <a:gd name="T2" fmla="*/ 20 w 50"/>
                    <a:gd name="T3" fmla="*/ 42 h 83"/>
                    <a:gd name="T4" fmla="*/ 18 w 50"/>
                    <a:gd name="T5" fmla="*/ 41 h 83"/>
                    <a:gd name="T6" fmla="*/ 16 w 50"/>
                    <a:gd name="T7" fmla="*/ 40 h 83"/>
                    <a:gd name="T8" fmla="*/ 13 w 50"/>
                    <a:gd name="T9" fmla="*/ 38 h 83"/>
                    <a:gd name="T10" fmla="*/ 11 w 50"/>
                    <a:gd name="T11" fmla="*/ 36 h 83"/>
                    <a:gd name="T12" fmla="*/ 8 w 50"/>
                    <a:gd name="T13" fmla="*/ 33 h 83"/>
                    <a:gd name="T14" fmla="*/ 6 w 50"/>
                    <a:gd name="T15" fmla="*/ 29 h 83"/>
                    <a:gd name="T16" fmla="*/ 4 w 50"/>
                    <a:gd name="T17" fmla="*/ 25 h 83"/>
                    <a:gd name="T18" fmla="*/ 1 w 50"/>
                    <a:gd name="T19" fmla="*/ 17 h 83"/>
                    <a:gd name="T20" fmla="*/ 0 w 50"/>
                    <a:gd name="T21" fmla="*/ 9 h 83"/>
                    <a:gd name="T22" fmla="*/ 1 w 50"/>
                    <a:gd name="T23" fmla="*/ 4 h 83"/>
                    <a:gd name="T24" fmla="*/ 3 w 50"/>
                    <a:gd name="T25" fmla="*/ 1 h 83"/>
                    <a:gd name="T26" fmla="*/ 5 w 50"/>
                    <a:gd name="T27" fmla="*/ 0 h 83"/>
                    <a:gd name="T28" fmla="*/ 7 w 50"/>
                    <a:gd name="T29" fmla="*/ 1 h 83"/>
                    <a:gd name="T30" fmla="*/ 10 w 50"/>
                    <a:gd name="T31" fmla="*/ 2 h 83"/>
                    <a:gd name="T32" fmla="*/ 12 w 50"/>
                    <a:gd name="T33" fmla="*/ 4 h 83"/>
                    <a:gd name="T34" fmla="*/ 15 w 50"/>
                    <a:gd name="T35" fmla="*/ 6 h 83"/>
                    <a:gd name="T36" fmla="*/ 17 w 50"/>
                    <a:gd name="T37" fmla="*/ 9 h 83"/>
                    <a:gd name="T38" fmla="*/ 19 w 50"/>
                    <a:gd name="T39" fmla="*/ 13 h 83"/>
                    <a:gd name="T40" fmla="*/ 21 w 50"/>
                    <a:gd name="T41" fmla="*/ 17 h 83"/>
                    <a:gd name="T42" fmla="*/ 24 w 50"/>
                    <a:gd name="T43" fmla="*/ 25 h 83"/>
                    <a:gd name="T44" fmla="*/ 25 w 50"/>
                    <a:gd name="T45" fmla="*/ 33 h 83"/>
                    <a:gd name="T46" fmla="*/ 24 w 50"/>
                    <a:gd name="T47" fmla="*/ 38 h 83"/>
                    <a:gd name="T48" fmla="*/ 22 w 50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3">
                      <a:moveTo>
                        <a:pt x="43" y="82"/>
                      </a:moveTo>
                      <a:lnTo>
                        <a:pt x="39" y="83"/>
                      </a:lnTo>
                      <a:lnTo>
                        <a:pt x="35" y="82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1" y="7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0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1" name="Freeform 209"/>
                <p:cNvSpPr>
                  <a:spLocks noChangeAspect="1"/>
                </p:cNvSpPr>
                <p:nvPr/>
              </p:nvSpPr>
              <p:spPr bwMode="auto">
                <a:xfrm>
                  <a:off x="4987" y="989"/>
                  <a:ext cx="26" cy="41"/>
                </a:xfrm>
                <a:custGeom>
                  <a:avLst/>
                  <a:gdLst>
                    <a:gd name="T0" fmla="*/ 23 w 52"/>
                    <a:gd name="T1" fmla="*/ 41 h 82"/>
                    <a:gd name="T2" fmla="*/ 21 w 52"/>
                    <a:gd name="T3" fmla="*/ 41 h 82"/>
                    <a:gd name="T4" fmla="*/ 18 w 52"/>
                    <a:gd name="T5" fmla="*/ 41 h 82"/>
                    <a:gd name="T6" fmla="*/ 16 w 52"/>
                    <a:gd name="T7" fmla="*/ 40 h 82"/>
                    <a:gd name="T8" fmla="*/ 13 w 52"/>
                    <a:gd name="T9" fmla="*/ 38 h 82"/>
                    <a:gd name="T10" fmla="*/ 11 w 52"/>
                    <a:gd name="T11" fmla="*/ 35 h 82"/>
                    <a:gd name="T12" fmla="*/ 8 w 52"/>
                    <a:gd name="T13" fmla="*/ 32 h 82"/>
                    <a:gd name="T14" fmla="*/ 6 w 52"/>
                    <a:gd name="T15" fmla="*/ 29 h 82"/>
                    <a:gd name="T16" fmla="*/ 4 w 52"/>
                    <a:gd name="T17" fmla="*/ 25 h 82"/>
                    <a:gd name="T18" fmla="*/ 1 w 52"/>
                    <a:gd name="T19" fmla="*/ 17 h 82"/>
                    <a:gd name="T20" fmla="*/ 0 w 52"/>
                    <a:gd name="T21" fmla="*/ 9 h 82"/>
                    <a:gd name="T22" fmla="*/ 1 w 52"/>
                    <a:gd name="T23" fmla="*/ 4 h 82"/>
                    <a:gd name="T24" fmla="*/ 4 w 52"/>
                    <a:gd name="T25" fmla="*/ 1 h 82"/>
                    <a:gd name="T26" fmla="*/ 6 w 52"/>
                    <a:gd name="T27" fmla="*/ 0 h 82"/>
                    <a:gd name="T28" fmla="*/ 8 w 52"/>
                    <a:gd name="T29" fmla="*/ 1 h 82"/>
                    <a:gd name="T30" fmla="*/ 10 w 52"/>
                    <a:gd name="T31" fmla="*/ 2 h 82"/>
                    <a:gd name="T32" fmla="*/ 12 w 52"/>
                    <a:gd name="T33" fmla="*/ 4 h 82"/>
                    <a:gd name="T34" fmla="*/ 15 w 52"/>
                    <a:gd name="T35" fmla="*/ 6 h 82"/>
                    <a:gd name="T36" fmla="*/ 17 w 52"/>
                    <a:gd name="T37" fmla="*/ 9 h 82"/>
                    <a:gd name="T38" fmla="*/ 19 w 52"/>
                    <a:gd name="T39" fmla="*/ 13 h 82"/>
                    <a:gd name="T40" fmla="*/ 22 w 52"/>
                    <a:gd name="T41" fmla="*/ 17 h 82"/>
                    <a:gd name="T42" fmla="*/ 25 w 52"/>
                    <a:gd name="T43" fmla="*/ 25 h 82"/>
                    <a:gd name="T44" fmla="*/ 26 w 52"/>
                    <a:gd name="T45" fmla="*/ 32 h 82"/>
                    <a:gd name="T46" fmla="*/ 25 w 52"/>
                    <a:gd name="T47" fmla="*/ 38 h 82"/>
                    <a:gd name="T48" fmla="*/ 23 w 52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2">
                      <a:moveTo>
                        <a:pt x="45" y="81"/>
                      </a:moveTo>
                      <a:lnTo>
                        <a:pt x="41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8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2" y="64"/>
                      </a:lnTo>
                      <a:lnTo>
                        <a:pt x="50" y="75"/>
                      </a:lnTo>
                      <a:lnTo>
                        <a:pt x="45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2" name="Freeform 210"/>
                <p:cNvSpPr>
                  <a:spLocks noChangeAspect="1"/>
                </p:cNvSpPr>
                <p:nvPr/>
              </p:nvSpPr>
              <p:spPr bwMode="auto">
                <a:xfrm>
                  <a:off x="5017" y="910"/>
                  <a:ext cx="26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9 h 85"/>
                    <a:gd name="T10" fmla="*/ 11 w 51"/>
                    <a:gd name="T11" fmla="*/ 36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10 h 85"/>
                    <a:gd name="T22" fmla="*/ 1 w 51"/>
                    <a:gd name="T23" fmla="*/ 4 h 85"/>
                    <a:gd name="T24" fmla="*/ 4 w 51"/>
                    <a:gd name="T25" fmla="*/ 0 h 85"/>
                    <a:gd name="T26" fmla="*/ 6 w 51"/>
                    <a:gd name="T27" fmla="*/ 0 h 85"/>
                    <a:gd name="T28" fmla="*/ 8 w 51"/>
                    <a:gd name="T29" fmla="*/ 0 h 85"/>
                    <a:gd name="T30" fmla="*/ 10 w 51"/>
                    <a:gd name="T31" fmla="*/ 2 h 85"/>
                    <a:gd name="T32" fmla="*/ 13 w 51"/>
                    <a:gd name="T33" fmla="*/ 4 h 85"/>
                    <a:gd name="T34" fmla="*/ 15 w 51"/>
                    <a:gd name="T35" fmla="*/ 6 h 85"/>
                    <a:gd name="T36" fmla="*/ 18 w 51"/>
                    <a:gd name="T37" fmla="*/ 10 h 85"/>
                    <a:gd name="T38" fmla="*/ 20 w 51"/>
                    <a:gd name="T39" fmla="*/ 13 h 85"/>
                    <a:gd name="T40" fmla="*/ 22 w 51"/>
                    <a:gd name="T41" fmla="*/ 17 h 85"/>
                    <a:gd name="T42" fmla="*/ 25 w 51"/>
                    <a:gd name="T43" fmla="*/ 25 h 85"/>
                    <a:gd name="T44" fmla="*/ 26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1" y="81"/>
                      </a:lnTo>
                      <a:lnTo>
                        <a:pt x="26" y="78"/>
                      </a:lnTo>
                      <a:lnTo>
                        <a:pt x="21" y="72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20"/>
                      </a:lnTo>
                      <a:lnTo>
                        <a:pt x="2" y="9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8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3" name="Freeform 211"/>
                <p:cNvSpPr>
                  <a:spLocks noChangeAspect="1"/>
                </p:cNvSpPr>
                <p:nvPr/>
              </p:nvSpPr>
              <p:spPr bwMode="auto">
                <a:xfrm>
                  <a:off x="5051" y="1007"/>
                  <a:ext cx="26" cy="41"/>
                </a:xfrm>
                <a:custGeom>
                  <a:avLst/>
                  <a:gdLst>
                    <a:gd name="T0" fmla="*/ 22 w 51"/>
                    <a:gd name="T1" fmla="*/ 41 h 82"/>
                    <a:gd name="T2" fmla="*/ 20 w 51"/>
                    <a:gd name="T3" fmla="*/ 41 h 82"/>
                    <a:gd name="T4" fmla="*/ 18 w 51"/>
                    <a:gd name="T5" fmla="*/ 41 h 82"/>
                    <a:gd name="T6" fmla="*/ 16 w 51"/>
                    <a:gd name="T7" fmla="*/ 40 h 82"/>
                    <a:gd name="T8" fmla="*/ 13 w 51"/>
                    <a:gd name="T9" fmla="*/ 38 h 82"/>
                    <a:gd name="T10" fmla="*/ 11 w 51"/>
                    <a:gd name="T11" fmla="*/ 35 h 82"/>
                    <a:gd name="T12" fmla="*/ 8 w 51"/>
                    <a:gd name="T13" fmla="*/ 32 h 82"/>
                    <a:gd name="T14" fmla="*/ 6 w 51"/>
                    <a:gd name="T15" fmla="*/ 29 h 82"/>
                    <a:gd name="T16" fmla="*/ 4 w 51"/>
                    <a:gd name="T17" fmla="*/ 25 h 82"/>
                    <a:gd name="T18" fmla="*/ 1 w 51"/>
                    <a:gd name="T19" fmla="*/ 17 h 82"/>
                    <a:gd name="T20" fmla="*/ 0 w 51"/>
                    <a:gd name="T21" fmla="*/ 10 h 82"/>
                    <a:gd name="T22" fmla="*/ 1 w 51"/>
                    <a:gd name="T23" fmla="*/ 4 h 82"/>
                    <a:gd name="T24" fmla="*/ 4 w 51"/>
                    <a:gd name="T25" fmla="*/ 1 h 82"/>
                    <a:gd name="T26" fmla="*/ 6 w 51"/>
                    <a:gd name="T27" fmla="*/ 0 h 82"/>
                    <a:gd name="T28" fmla="*/ 8 w 51"/>
                    <a:gd name="T29" fmla="*/ 1 h 82"/>
                    <a:gd name="T30" fmla="*/ 10 w 51"/>
                    <a:gd name="T31" fmla="*/ 2 h 82"/>
                    <a:gd name="T32" fmla="*/ 13 w 51"/>
                    <a:gd name="T33" fmla="*/ 4 h 82"/>
                    <a:gd name="T34" fmla="*/ 15 w 51"/>
                    <a:gd name="T35" fmla="*/ 6 h 82"/>
                    <a:gd name="T36" fmla="*/ 18 w 51"/>
                    <a:gd name="T37" fmla="*/ 10 h 82"/>
                    <a:gd name="T38" fmla="*/ 20 w 51"/>
                    <a:gd name="T39" fmla="*/ 13 h 82"/>
                    <a:gd name="T40" fmla="*/ 22 w 51"/>
                    <a:gd name="T41" fmla="*/ 17 h 82"/>
                    <a:gd name="T42" fmla="*/ 25 w 51"/>
                    <a:gd name="T43" fmla="*/ 25 h 82"/>
                    <a:gd name="T44" fmla="*/ 26 w 51"/>
                    <a:gd name="T45" fmla="*/ 32 h 82"/>
                    <a:gd name="T46" fmla="*/ 25 w 51"/>
                    <a:gd name="T47" fmla="*/ 38 h 82"/>
                    <a:gd name="T48" fmla="*/ 22 w 51"/>
                    <a:gd name="T49" fmla="*/ 4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2">
                      <a:moveTo>
                        <a:pt x="44" y="81"/>
                      </a:moveTo>
                      <a:lnTo>
                        <a:pt x="40" y="82"/>
                      </a:lnTo>
                      <a:lnTo>
                        <a:pt x="36" y="81"/>
                      </a:lnTo>
                      <a:lnTo>
                        <a:pt x="31" y="79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6" y="64"/>
                      </a:lnTo>
                      <a:lnTo>
                        <a:pt x="12" y="57"/>
                      </a:lnTo>
                      <a:lnTo>
                        <a:pt x="8" y="49"/>
                      </a:lnTo>
                      <a:lnTo>
                        <a:pt x="2" y="33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5" y="7"/>
                      </a:lnTo>
                      <a:lnTo>
                        <a:pt x="30" y="12"/>
                      </a:lnTo>
                      <a:lnTo>
                        <a:pt x="35" y="19"/>
                      </a:lnTo>
                      <a:lnTo>
                        <a:pt x="39" y="25"/>
                      </a:lnTo>
                      <a:lnTo>
                        <a:pt x="43" y="33"/>
                      </a:lnTo>
                      <a:lnTo>
                        <a:pt x="49" y="49"/>
                      </a:lnTo>
                      <a:lnTo>
                        <a:pt x="51" y="64"/>
                      </a:lnTo>
                      <a:lnTo>
                        <a:pt x="49" y="75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4" name="Freeform 212"/>
                <p:cNvSpPr>
                  <a:spLocks noChangeAspect="1"/>
                </p:cNvSpPr>
                <p:nvPr/>
              </p:nvSpPr>
              <p:spPr bwMode="auto">
                <a:xfrm>
                  <a:off x="5013" y="824"/>
                  <a:ext cx="25" cy="42"/>
                </a:xfrm>
                <a:custGeom>
                  <a:avLst/>
                  <a:gdLst>
                    <a:gd name="T0" fmla="*/ 22 w 50"/>
                    <a:gd name="T1" fmla="*/ 42 h 84"/>
                    <a:gd name="T2" fmla="*/ 20 w 50"/>
                    <a:gd name="T3" fmla="*/ 42 h 84"/>
                    <a:gd name="T4" fmla="*/ 18 w 50"/>
                    <a:gd name="T5" fmla="*/ 42 h 84"/>
                    <a:gd name="T6" fmla="*/ 16 w 50"/>
                    <a:gd name="T7" fmla="*/ 40 h 84"/>
                    <a:gd name="T8" fmla="*/ 13 w 50"/>
                    <a:gd name="T9" fmla="*/ 38 h 84"/>
                    <a:gd name="T10" fmla="*/ 11 w 50"/>
                    <a:gd name="T11" fmla="*/ 36 h 84"/>
                    <a:gd name="T12" fmla="*/ 8 w 50"/>
                    <a:gd name="T13" fmla="*/ 33 h 84"/>
                    <a:gd name="T14" fmla="*/ 6 w 50"/>
                    <a:gd name="T15" fmla="*/ 29 h 84"/>
                    <a:gd name="T16" fmla="*/ 4 w 50"/>
                    <a:gd name="T17" fmla="*/ 25 h 84"/>
                    <a:gd name="T18" fmla="*/ 1 w 50"/>
                    <a:gd name="T19" fmla="*/ 17 h 84"/>
                    <a:gd name="T20" fmla="*/ 0 w 50"/>
                    <a:gd name="T21" fmla="*/ 9 h 84"/>
                    <a:gd name="T22" fmla="*/ 1 w 50"/>
                    <a:gd name="T23" fmla="*/ 4 h 84"/>
                    <a:gd name="T24" fmla="*/ 4 w 50"/>
                    <a:gd name="T25" fmla="*/ 1 h 84"/>
                    <a:gd name="T26" fmla="*/ 6 w 50"/>
                    <a:gd name="T27" fmla="*/ 0 h 84"/>
                    <a:gd name="T28" fmla="*/ 8 w 50"/>
                    <a:gd name="T29" fmla="*/ 1 h 84"/>
                    <a:gd name="T30" fmla="*/ 10 w 50"/>
                    <a:gd name="T31" fmla="*/ 2 h 84"/>
                    <a:gd name="T32" fmla="*/ 12 w 50"/>
                    <a:gd name="T33" fmla="*/ 4 h 84"/>
                    <a:gd name="T34" fmla="*/ 15 w 50"/>
                    <a:gd name="T35" fmla="*/ 6 h 84"/>
                    <a:gd name="T36" fmla="*/ 17 w 50"/>
                    <a:gd name="T37" fmla="*/ 9 h 84"/>
                    <a:gd name="T38" fmla="*/ 19 w 50"/>
                    <a:gd name="T39" fmla="*/ 13 h 84"/>
                    <a:gd name="T40" fmla="*/ 21 w 50"/>
                    <a:gd name="T41" fmla="*/ 17 h 84"/>
                    <a:gd name="T42" fmla="*/ 24 w 50"/>
                    <a:gd name="T43" fmla="*/ 26 h 84"/>
                    <a:gd name="T44" fmla="*/ 25 w 50"/>
                    <a:gd name="T45" fmla="*/ 33 h 84"/>
                    <a:gd name="T46" fmla="*/ 24 w 50"/>
                    <a:gd name="T47" fmla="*/ 38 h 84"/>
                    <a:gd name="T48" fmla="*/ 22 w 50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84">
                      <a:moveTo>
                        <a:pt x="43" y="83"/>
                      </a:moveTo>
                      <a:lnTo>
                        <a:pt x="39" y="84"/>
                      </a:lnTo>
                      <a:lnTo>
                        <a:pt x="35" y="83"/>
                      </a:lnTo>
                      <a:lnTo>
                        <a:pt x="31" y="80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8" y="25"/>
                      </a:lnTo>
                      <a:lnTo>
                        <a:pt x="42" y="33"/>
                      </a:lnTo>
                      <a:lnTo>
                        <a:pt x="48" y="51"/>
                      </a:lnTo>
                      <a:lnTo>
                        <a:pt x="50" y="65"/>
                      </a:lnTo>
                      <a:lnTo>
                        <a:pt x="48" y="76"/>
                      </a:lnTo>
                      <a:lnTo>
                        <a:pt x="43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5" name="Freeform 213"/>
                <p:cNvSpPr>
                  <a:spLocks noChangeAspect="1"/>
                </p:cNvSpPr>
                <p:nvPr/>
              </p:nvSpPr>
              <p:spPr bwMode="auto">
                <a:xfrm>
                  <a:off x="5077" y="879"/>
                  <a:ext cx="26" cy="41"/>
                </a:xfrm>
                <a:custGeom>
                  <a:avLst/>
                  <a:gdLst>
                    <a:gd name="T0" fmla="*/ 23 w 52"/>
                    <a:gd name="T1" fmla="*/ 41 h 84"/>
                    <a:gd name="T2" fmla="*/ 21 w 52"/>
                    <a:gd name="T3" fmla="*/ 41 h 84"/>
                    <a:gd name="T4" fmla="*/ 19 w 52"/>
                    <a:gd name="T5" fmla="*/ 41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5 h 84"/>
                    <a:gd name="T12" fmla="*/ 9 w 52"/>
                    <a:gd name="T13" fmla="*/ 32 h 84"/>
                    <a:gd name="T14" fmla="*/ 7 w 52"/>
                    <a:gd name="T15" fmla="*/ 28 h 84"/>
                    <a:gd name="T16" fmla="*/ 5 w 52"/>
                    <a:gd name="T17" fmla="*/ 24 h 84"/>
                    <a:gd name="T18" fmla="*/ 2 w 52"/>
                    <a:gd name="T19" fmla="*/ 17 h 84"/>
                    <a:gd name="T20" fmla="*/ 0 w 52"/>
                    <a:gd name="T21" fmla="*/ 9 h 84"/>
                    <a:gd name="T22" fmla="*/ 2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1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9 h 84"/>
                    <a:gd name="T38" fmla="*/ 20 w 52"/>
                    <a:gd name="T39" fmla="*/ 13 h 84"/>
                    <a:gd name="T40" fmla="*/ 22 w 52"/>
                    <a:gd name="T41" fmla="*/ 17 h 84"/>
                    <a:gd name="T42" fmla="*/ 25 w 52"/>
                    <a:gd name="T43" fmla="*/ 24 h 84"/>
                    <a:gd name="T44" fmla="*/ 26 w 52"/>
                    <a:gd name="T45" fmla="*/ 32 h 84"/>
                    <a:gd name="T46" fmla="*/ 25 w 52"/>
                    <a:gd name="T47" fmla="*/ 38 h 84"/>
                    <a:gd name="T48" fmla="*/ 23 w 52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1"/>
                      </a:lnTo>
                      <a:lnTo>
                        <a:pt x="27" y="77"/>
                      </a:lnTo>
                      <a:lnTo>
                        <a:pt x="22" y="72"/>
                      </a:lnTo>
                      <a:lnTo>
                        <a:pt x="17" y="65"/>
                      </a:lnTo>
                      <a:lnTo>
                        <a:pt x="13" y="58"/>
                      </a:lnTo>
                      <a:lnTo>
                        <a:pt x="9" y="50"/>
                      </a:lnTo>
                      <a:lnTo>
                        <a:pt x="3" y="34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1" y="4"/>
                      </a:lnTo>
                      <a:lnTo>
                        <a:pt x="26" y="8"/>
                      </a:lnTo>
                      <a:lnTo>
                        <a:pt x="31" y="13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4"/>
                      </a:lnTo>
                      <a:lnTo>
                        <a:pt x="50" y="50"/>
                      </a:lnTo>
                      <a:lnTo>
                        <a:pt x="52" y="65"/>
                      </a:lnTo>
                      <a:lnTo>
                        <a:pt x="50" y="77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6" name="Freeform 214"/>
                <p:cNvSpPr>
                  <a:spLocks noChangeAspect="1"/>
                </p:cNvSpPr>
                <p:nvPr/>
              </p:nvSpPr>
              <p:spPr bwMode="auto">
                <a:xfrm>
                  <a:off x="5063" y="945"/>
                  <a:ext cx="25" cy="41"/>
                </a:xfrm>
                <a:custGeom>
                  <a:avLst/>
                  <a:gdLst>
                    <a:gd name="T0" fmla="*/ 22 w 51"/>
                    <a:gd name="T1" fmla="*/ 41 h 84"/>
                    <a:gd name="T2" fmla="*/ 20 w 51"/>
                    <a:gd name="T3" fmla="*/ 41 h 84"/>
                    <a:gd name="T4" fmla="*/ 18 w 51"/>
                    <a:gd name="T5" fmla="*/ 41 h 84"/>
                    <a:gd name="T6" fmla="*/ 16 w 51"/>
                    <a:gd name="T7" fmla="*/ 39 h 84"/>
                    <a:gd name="T8" fmla="*/ 13 w 51"/>
                    <a:gd name="T9" fmla="*/ 38 h 84"/>
                    <a:gd name="T10" fmla="*/ 10 w 51"/>
                    <a:gd name="T11" fmla="*/ 35 h 84"/>
                    <a:gd name="T12" fmla="*/ 8 w 51"/>
                    <a:gd name="T13" fmla="*/ 32 h 84"/>
                    <a:gd name="T14" fmla="*/ 6 w 51"/>
                    <a:gd name="T15" fmla="*/ 28 h 84"/>
                    <a:gd name="T16" fmla="*/ 4 w 51"/>
                    <a:gd name="T17" fmla="*/ 24 h 84"/>
                    <a:gd name="T18" fmla="*/ 1 w 51"/>
                    <a:gd name="T19" fmla="*/ 17 h 84"/>
                    <a:gd name="T20" fmla="*/ 0 w 51"/>
                    <a:gd name="T21" fmla="*/ 9 h 84"/>
                    <a:gd name="T22" fmla="*/ 1 w 51"/>
                    <a:gd name="T23" fmla="*/ 4 h 84"/>
                    <a:gd name="T24" fmla="*/ 3 w 51"/>
                    <a:gd name="T25" fmla="*/ 0 h 84"/>
                    <a:gd name="T26" fmla="*/ 5 w 51"/>
                    <a:gd name="T27" fmla="*/ 0 h 84"/>
                    <a:gd name="T28" fmla="*/ 7 w 51"/>
                    <a:gd name="T29" fmla="*/ 0 h 84"/>
                    <a:gd name="T30" fmla="*/ 9 w 51"/>
                    <a:gd name="T31" fmla="*/ 1 h 84"/>
                    <a:gd name="T32" fmla="*/ 12 w 51"/>
                    <a:gd name="T33" fmla="*/ 4 h 84"/>
                    <a:gd name="T34" fmla="*/ 14 w 51"/>
                    <a:gd name="T35" fmla="*/ 6 h 84"/>
                    <a:gd name="T36" fmla="*/ 17 w 51"/>
                    <a:gd name="T37" fmla="*/ 9 h 84"/>
                    <a:gd name="T38" fmla="*/ 19 w 51"/>
                    <a:gd name="T39" fmla="*/ 13 h 84"/>
                    <a:gd name="T40" fmla="*/ 21 w 51"/>
                    <a:gd name="T41" fmla="*/ 17 h 84"/>
                    <a:gd name="T42" fmla="*/ 24 w 51"/>
                    <a:gd name="T43" fmla="*/ 24 h 84"/>
                    <a:gd name="T44" fmla="*/ 25 w 51"/>
                    <a:gd name="T45" fmla="*/ 32 h 84"/>
                    <a:gd name="T46" fmla="*/ 24 w 51"/>
                    <a:gd name="T47" fmla="*/ 38 h 84"/>
                    <a:gd name="T48" fmla="*/ 22 w 51"/>
                    <a:gd name="T49" fmla="*/ 41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4">
                      <a:moveTo>
                        <a:pt x="44" y="83"/>
                      </a:moveTo>
                      <a:lnTo>
                        <a:pt x="40" y="84"/>
                      </a:lnTo>
                      <a:lnTo>
                        <a:pt x="36" y="83"/>
                      </a:lnTo>
                      <a:lnTo>
                        <a:pt x="32" y="80"/>
                      </a:lnTo>
                      <a:lnTo>
                        <a:pt x="26" y="77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8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8"/>
                      </a:lnTo>
                      <a:lnTo>
                        <a:pt x="29" y="13"/>
                      </a:lnTo>
                      <a:lnTo>
                        <a:pt x="35" y="19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7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7" name="Freeform 215"/>
                <p:cNvSpPr>
                  <a:spLocks noChangeAspect="1"/>
                </p:cNvSpPr>
                <p:nvPr/>
              </p:nvSpPr>
              <p:spPr bwMode="auto">
                <a:xfrm>
                  <a:off x="5066" y="797"/>
                  <a:ext cx="26" cy="42"/>
                </a:xfrm>
                <a:custGeom>
                  <a:avLst/>
                  <a:gdLst>
                    <a:gd name="T0" fmla="*/ 23 w 52"/>
                    <a:gd name="T1" fmla="*/ 42 h 84"/>
                    <a:gd name="T2" fmla="*/ 21 w 52"/>
                    <a:gd name="T3" fmla="*/ 42 h 84"/>
                    <a:gd name="T4" fmla="*/ 19 w 52"/>
                    <a:gd name="T5" fmla="*/ 42 h 84"/>
                    <a:gd name="T6" fmla="*/ 16 w 52"/>
                    <a:gd name="T7" fmla="*/ 40 h 84"/>
                    <a:gd name="T8" fmla="*/ 14 w 52"/>
                    <a:gd name="T9" fmla="*/ 38 h 84"/>
                    <a:gd name="T10" fmla="*/ 11 w 52"/>
                    <a:gd name="T11" fmla="*/ 36 h 84"/>
                    <a:gd name="T12" fmla="*/ 8 w 52"/>
                    <a:gd name="T13" fmla="*/ 33 h 84"/>
                    <a:gd name="T14" fmla="*/ 6 w 52"/>
                    <a:gd name="T15" fmla="*/ 29 h 84"/>
                    <a:gd name="T16" fmla="*/ 4 w 52"/>
                    <a:gd name="T17" fmla="*/ 25 h 84"/>
                    <a:gd name="T18" fmla="*/ 1 w 52"/>
                    <a:gd name="T19" fmla="*/ 17 h 84"/>
                    <a:gd name="T20" fmla="*/ 0 w 52"/>
                    <a:gd name="T21" fmla="*/ 9 h 84"/>
                    <a:gd name="T22" fmla="*/ 1 w 52"/>
                    <a:gd name="T23" fmla="*/ 4 h 84"/>
                    <a:gd name="T24" fmla="*/ 4 w 52"/>
                    <a:gd name="T25" fmla="*/ 1 h 84"/>
                    <a:gd name="T26" fmla="*/ 6 w 52"/>
                    <a:gd name="T27" fmla="*/ 0 h 84"/>
                    <a:gd name="T28" fmla="*/ 8 w 52"/>
                    <a:gd name="T29" fmla="*/ 1 h 84"/>
                    <a:gd name="T30" fmla="*/ 10 w 52"/>
                    <a:gd name="T31" fmla="*/ 2 h 84"/>
                    <a:gd name="T32" fmla="*/ 13 w 52"/>
                    <a:gd name="T33" fmla="*/ 4 h 84"/>
                    <a:gd name="T34" fmla="*/ 16 w 52"/>
                    <a:gd name="T35" fmla="*/ 6 h 84"/>
                    <a:gd name="T36" fmla="*/ 18 w 52"/>
                    <a:gd name="T37" fmla="*/ 10 h 84"/>
                    <a:gd name="T38" fmla="*/ 20 w 52"/>
                    <a:gd name="T39" fmla="*/ 13 h 84"/>
                    <a:gd name="T40" fmla="*/ 22 w 52"/>
                    <a:gd name="T41" fmla="*/ 18 h 84"/>
                    <a:gd name="T42" fmla="*/ 25 w 52"/>
                    <a:gd name="T43" fmla="*/ 26 h 84"/>
                    <a:gd name="T44" fmla="*/ 26 w 52"/>
                    <a:gd name="T45" fmla="*/ 33 h 84"/>
                    <a:gd name="T46" fmla="*/ 25 w 52"/>
                    <a:gd name="T47" fmla="*/ 38 h 84"/>
                    <a:gd name="T48" fmla="*/ 23 w 52"/>
                    <a:gd name="T49" fmla="*/ 42 h 8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2" h="84">
                      <a:moveTo>
                        <a:pt x="45" y="83"/>
                      </a:moveTo>
                      <a:lnTo>
                        <a:pt x="41" y="84"/>
                      </a:lnTo>
                      <a:lnTo>
                        <a:pt x="37" y="83"/>
                      </a:lnTo>
                      <a:lnTo>
                        <a:pt x="32" y="80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20" y="4"/>
                      </a:lnTo>
                      <a:lnTo>
                        <a:pt x="26" y="7"/>
                      </a:lnTo>
                      <a:lnTo>
                        <a:pt x="31" y="12"/>
                      </a:lnTo>
                      <a:lnTo>
                        <a:pt x="36" y="19"/>
                      </a:lnTo>
                      <a:lnTo>
                        <a:pt x="40" y="26"/>
                      </a:lnTo>
                      <a:lnTo>
                        <a:pt x="44" y="35"/>
                      </a:lnTo>
                      <a:lnTo>
                        <a:pt x="50" y="51"/>
                      </a:lnTo>
                      <a:lnTo>
                        <a:pt x="52" y="65"/>
                      </a:lnTo>
                      <a:lnTo>
                        <a:pt x="50" y="76"/>
                      </a:lnTo>
                      <a:lnTo>
                        <a:pt x="45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8" name="Freeform 216"/>
                <p:cNvSpPr>
                  <a:spLocks noChangeAspect="1"/>
                </p:cNvSpPr>
                <p:nvPr/>
              </p:nvSpPr>
              <p:spPr bwMode="auto">
                <a:xfrm>
                  <a:off x="5024" y="762"/>
                  <a:ext cx="25" cy="42"/>
                </a:xfrm>
                <a:custGeom>
                  <a:avLst/>
                  <a:gdLst>
                    <a:gd name="T0" fmla="*/ 22 w 51"/>
                    <a:gd name="T1" fmla="*/ 41 h 83"/>
                    <a:gd name="T2" fmla="*/ 20 w 51"/>
                    <a:gd name="T3" fmla="*/ 42 h 83"/>
                    <a:gd name="T4" fmla="*/ 17 w 51"/>
                    <a:gd name="T5" fmla="*/ 41 h 83"/>
                    <a:gd name="T6" fmla="*/ 15 w 51"/>
                    <a:gd name="T7" fmla="*/ 40 h 83"/>
                    <a:gd name="T8" fmla="*/ 13 w 51"/>
                    <a:gd name="T9" fmla="*/ 38 h 83"/>
                    <a:gd name="T10" fmla="*/ 10 w 51"/>
                    <a:gd name="T11" fmla="*/ 36 h 83"/>
                    <a:gd name="T12" fmla="*/ 8 w 51"/>
                    <a:gd name="T13" fmla="*/ 33 h 83"/>
                    <a:gd name="T14" fmla="*/ 6 w 51"/>
                    <a:gd name="T15" fmla="*/ 29 h 83"/>
                    <a:gd name="T16" fmla="*/ 4 w 51"/>
                    <a:gd name="T17" fmla="*/ 25 h 83"/>
                    <a:gd name="T18" fmla="*/ 1 w 51"/>
                    <a:gd name="T19" fmla="*/ 17 h 83"/>
                    <a:gd name="T20" fmla="*/ 0 w 51"/>
                    <a:gd name="T21" fmla="*/ 9 h 83"/>
                    <a:gd name="T22" fmla="*/ 1 w 51"/>
                    <a:gd name="T23" fmla="*/ 4 h 83"/>
                    <a:gd name="T24" fmla="*/ 3 w 51"/>
                    <a:gd name="T25" fmla="*/ 1 h 83"/>
                    <a:gd name="T26" fmla="*/ 5 w 51"/>
                    <a:gd name="T27" fmla="*/ 0 h 83"/>
                    <a:gd name="T28" fmla="*/ 7 w 51"/>
                    <a:gd name="T29" fmla="*/ 1 h 83"/>
                    <a:gd name="T30" fmla="*/ 9 w 51"/>
                    <a:gd name="T31" fmla="*/ 2 h 83"/>
                    <a:gd name="T32" fmla="*/ 12 w 51"/>
                    <a:gd name="T33" fmla="*/ 4 h 83"/>
                    <a:gd name="T34" fmla="*/ 14 w 51"/>
                    <a:gd name="T35" fmla="*/ 6 h 83"/>
                    <a:gd name="T36" fmla="*/ 17 w 51"/>
                    <a:gd name="T37" fmla="*/ 9 h 83"/>
                    <a:gd name="T38" fmla="*/ 19 w 51"/>
                    <a:gd name="T39" fmla="*/ 13 h 83"/>
                    <a:gd name="T40" fmla="*/ 21 w 51"/>
                    <a:gd name="T41" fmla="*/ 17 h 83"/>
                    <a:gd name="T42" fmla="*/ 24 w 51"/>
                    <a:gd name="T43" fmla="*/ 25 h 83"/>
                    <a:gd name="T44" fmla="*/ 25 w 51"/>
                    <a:gd name="T45" fmla="*/ 33 h 83"/>
                    <a:gd name="T46" fmla="*/ 24 w 51"/>
                    <a:gd name="T47" fmla="*/ 38 h 83"/>
                    <a:gd name="T48" fmla="*/ 22 w 51"/>
                    <a:gd name="T49" fmla="*/ 41 h 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3">
                      <a:moveTo>
                        <a:pt x="44" y="82"/>
                      </a:moveTo>
                      <a:lnTo>
                        <a:pt x="40" y="83"/>
                      </a:lnTo>
                      <a:lnTo>
                        <a:pt x="35" y="82"/>
                      </a:lnTo>
                      <a:lnTo>
                        <a:pt x="31" y="79"/>
                      </a:lnTo>
                      <a:lnTo>
                        <a:pt x="26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3"/>
                      </a:lnTo>
                      <a:lnTo>
                        <a:pt x="0" y="18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3"/>
                      </a:lnTo>
                      <a:lnTo>
                        <a:pt x="24" y="7"/>
                      </a:lnTo>
                      <a:lnTo>
                        <a:pt x="29" y="12"/>
                      </a:lnTo>
                      <a:lnTo>
                        <a:pt x="34" y="18"/>
                      </a:lnTo>
                      <a:lnTo>
                        <a:pt x="39" y="25"/>
                      </a:lnTo>
                      <a:lnTo>
                        <a:pt x="43" y="34"/>
                      </a:lnTo>
                      <a:lnTo>
                        <a:pt x="49" y="50"/>
                      </a:lnTo>
                      <a:lnTo>
                        <a:pt x="51" y="65"/>
                      </a:lnTo>
                      <a:lnTo>
                        <a:pt x="49" y="76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9" name="Freeform 217"/>
                <p:cNvSpPr>
                  <a:spLocks noChangeAspect="1"/>
                </p:cNvSpPr>
                <p:nvPr/>
              </p:nvSpPr>
              <p:spPr bwMode="auto">
                <a:xfrm>
                  <a:off x="4961" y="772"/>
                  <a:ext cx="25" cy="42"/>
                </a:xfrm>
                <a:custGeom>
                  <a:avLst/>
                  <a:gdLst>
                    <a:gd name="T0" fmla="*/ 22 w 51"/>
                    <a:gd name="T1" fmla="*/ 42 h 85"/>
                    <a:gd name="T2" fmla="*/ 20 w 51"/>
                    <a:gd name="T3" fmla="*/ 42 h 85"/>
                    <a:gd name="T4" fmla="*/ 18 w 51"/>
                    <a:gd name="T5" fmla="*/ 42 h 85"/>
                    <a:gd name="T6" fmla="*/ 16 w 51"/>
                    <a:gd name="T7" fmla="*/ 40 h 85"/>
                    <a:gd name="T8" fmla="*/ 13 w 51"/>
                    <a:gd name="T9" fmla="*/ 38 h 85"/>
                    <a:gd name="T10" fmla="*/ 10 w 51"/>
                    <a:gd name="T11" fmla="*/ 35 h 85"/>
                    <a:gd name="T12" fmla="*/ 8 w 51"/>
                    <a:gd name="T13" fmla="*/ 32 h 85"/>
                    <a:gd name="T14" fmla="*/ 6 w 51"/>
                    <a:gd name="T15" fmla="*/ 29 h 85"/>
                    <a:gd name="T16" fmla="*/ 4 w 51"/>
                    <a:gd name="T17" fmla="*/ 25 h 85"/>
                    <a:gd name="T18" fmla="*/ 1 w 51"/>
                    <a:gd name="T19" fmla="*/ 17 h 85"/>
                    <a:gd name="T20" fmla="*/ 0 w 51"/>
                    <a:gd name="T21" fmla="*/ 9 h 85"/>
                    <a:gd name="T22" fmla="*/ 1 w 51"/>
                    <a:gd name="T23" fmla="*/ 3 h 85"/>
                    <a:gd name="T24" fmla="*/ 3 w 51"/>
                    <a:gd name="T25" fmla="*/ 0 h 85"/>
                    <a:gd name="T26" fmla="*/ 5 w 51"/>
                    <a:gd name="T27" fmla="*/ 0 h 85"/>
                    <a:gd name="T28" fmla="*/ 7 w 51"/>
                    <a:gd name="T29" fmla="*/ 0 h 85"/>
                    <a:gd name="T30" fmla="*/ 9 w 51"/>
                    <a:gd name="T31" fmla="*/ 2 h 85"/>
                    <a:gd name="T32" fmla="*/ 12 w 51"/>
                    <a:gd name="T33" fmla="*/ 3 h 85"/>
                    <a:gd name="T34" fmla="*/ 15 w 51"/>
                    <a:gd name="T35" fmla="*/ 6 h 85"/>
                    <a:gd name="T36" fmla="*/ 17 w 51"/>
                    <a:gd name="T37" fmla="*/ 10 h 85"/>
                    <a:gd name="T38" fmla="*/ 19 w 51"/>
                    <a:gd name="T39" fmla="*/ 13 h 85"/>
                    <a:gd name="T40" fmla="*/ 21 w 51"/>
                    <a:gd name="T41" fmla="*/ 17 h 85"/>
                    <a:gd name="T42" fmla="*/ 24 w 51"/>
                    <a:gd name="T43" fmla="*/ 25 h 85"/>
                    <a:gd name="T44" fmla="*/ 25 w 51"/>
                    <a:gd name="T45" fmla="*/ 32 h 85"/>
                    <a:gd name="T46" fmla="*/ 25 w 51"/>
                    <a:gd name="T47" fmla="*/ 38 h 85"/>
                    <a:gd name="T48" fmla="*/ 22 w 51"/>
                    <a:gd name="T49" fmla="*/ 42 h 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" h="85">
                      <a:moveTo>
                        <a:pt x="44" y="84"/>
                      </a:moveTo>
                      <a:lnTo>
                        <a:pt x="40" y="85"/>
                      </a:lnTo>
                      <a:lnTo>
                        <a:pt x="36" y="84"/>
                      </a:lnTo>
                      <a:lnTo>
                        <a:pt x="32" y="81"/>
                      </a:lnTo>
                      <a:lnTo>
                        <a:pt x="27" y="76"/>
                      </a:lnTo>
                      <a:lnTo>
                        <a:pt x="21" y="71"/>
                      </a:lnTo>
                      <a:lnTo>
                        <a:pt x="16" y="65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2" y="34"/>
                      </a:lnTo>
                      <a:lnTo>
                        <a:pt x="0" y="19"/>
                      </a:lnTo>
                      <a:lnTo>
                        <a:pt x="2" y="7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9" y="4"/>
                      </a:lnTo>
                      <a:lnTo>
                        <a:pt x="25" y="7"/>
                      </a:lnTo>
                      <a:lnTo>
                        <a:pt x="30" y="13"/>
                      </a:lnTo>
                      <a:lnTo>
                        <a:pt x="35" y="20"/>
                      </a:lnTo>
                      <a:lnTo>
                        <a:pt x="39" y="27"/>
                      </a:lnTo>
                      <a:lnTo>
                        <a:pt x="43" y="35"/>
                      </a:lnTo>
                      <a:lnTo>
                        <a:pt x="49" y="51"/>
                      </a:lnTo>
                      <a:lnTo>
                        <a:pt x="51" y="65"/>
                      </a:lnTo>
                      <a:lnTo>
                        <a:pt x="50" y="76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0" name="Freeform 218"/>
                <p:cNvSpPr>
                  <a:spLocks noChangeAspect="1"/>
                </p:cNvSpPr>
                <p:nvPr/>
              </p:nvSpPr>
              <p:spPr bwMode="auto">
                <a:xfrm>
                  <a:off x="4875" y="886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4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2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1" name="Freeform 219"/>
                <p:cNvSpPr>
                  <a:spLocks noChangeAspect="1"/>
                </p:cNvSpPr>
                <p:nvPr/>
              </p:nvSpPr>
              <p:spPr bwMode="auto">
                <a:xfrm>
                  <a:off x="4922" y="979"/>
                  <a:ext cx="15" cy="25"/>
                </a:xfrm>
                <a:custGeom>
                  <a:avLst/>
                  <a:gdLst>
                    <a:gd name="T0" fmla="*/ 13 w 30"/>
                    <a:gd name="T1" fmla="*/ 25 h 49"/>
                    <a:gd name="T2" fmla="*/ 10 w 30"/>
                    <a:gd name="T3" fmla="*/ 25 h 49"/>
                    <a:gd name="T4" fmla="*/ 8 w 30"/>
                    <a:gd name="T5" fmla="*/ 23 h 49"/>
                    <a:gd name="T6" fmla="*/ 5 w 30"/>
                    <a:gd name="T7" fmla="*/ 20 h 49"/>
                    <a:gd name="T8" fmla="*/ 2 w 30"/>
                    <a:gd name="T9" fmla="*/ 15 h 49"/>
                    <a:gd name="T10" fmla="*/ 1 w 30"/>
                    <a:gd name="T11" fmla="*/ 10 h 49"/>
                    <a:gd name="T12" fmla="*/ 0 w 30"/>
                    <a:gd name="T13" fmla="*/ 6 h 49"/>
                    <a:gd name="T14" fmla="*/ 1 w 30"/>
                    <a:gd name="T15" fmla="*/ 3 h 49"/>
                    <a:gd name="T16" fmla="*/ 2 w 30"/>
                    <a:gd name="T17" fmla="*/ 0 h 49"/>
                    <a:gd name="T18" fmla="*/ 5 w 30"/>
                    <a:gd name="T19" fmla="*/ 0 h 49"/>
                    <a:gd name="T20" fmla="*/ 7 w 30"/>
                    <a:gd name="T21" fmla="*/ 2 h 49"/>
                    <a:gd name="T22" fmla="*/ 10 w 30"/>
                    <a:gd name="T23" fmla="*/ 6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20 h 49"/>
                    <a:gd name="T30" fmla="*/ 14 w 30"/>
                    <a:gd name="T31" fmla="*/ 23 h 49"/>
                    <a:gd name="T32" fmla="*/ 13 w 30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5" y="49"/>
                      </a:moveTo>
                      <a:lnTo>
                        <a:pt x="20" y="49"/>
                      </a:lnTo>
                      <a:lnTo>
                        <a:pt x="15" y="45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1" y="20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9"/>
                      </a:lnTo>
                      <a:lnTo>
                        <a:pt x="28" y="45"/>
                      </a:lnTo>
                      <a:lnTo>
                        <a:pt x="25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2" name="Freeform 220"/>
                <p:cNvSpPr>
                  <a:spLocks noChangeAspect="1"/>
                </p:cNvSpPr>
                <p:nvPr/>
              </p:nvSpPr>
              <p:spPr bwMode="auto">
                <a:xfrm>
                  <a:off x="4933" y="924"/>
                  <a:ext cx="15" cy="25"/>
                </a:xfrm>
                <a:custGeom>
                  <a:avLst/>
                  <a:gdLst>
                    <a:gd name="T0" fmla="*/ 13 w 31"/>
                    <a:gd name="T1" fmla="*/ 25 h 49"/>
                    <a:gd name="T2" fmla="*/ 10 w 31"/>
                    <a:gd name="T3" fmla="*/ 25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6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6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3 h 49"/>
                    <a:gd name="T32" fmla="*/ 13 w 31"/>
                    <a:gd name="T33" fmla="*/ 2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3" name="Freeform 221"/>
                <p:cNvSpPr>
                  <a:spLocks noChangeAspect="1"/>
                </p:cNvSpPr>
                <p:nvPr/>
              </p:nvSpPr>
              <p:spPr bwMode="auto">
                <a:xfrm>
                  <a:off x="4951" y="865"/>
                  <a:ext cx="15" cy="24"/>
                </a:xfrm>
                <a:custGeom>
                  <a:avLst/>
                  <a:gdLst>
                    <a:gd name="T0" fmla="*/ 13 w 30"/>
                    <a:gd name="T1" fmla="*/ 24 h 49"/>
                    <a:gd name="T2" fmla="*/ 11 w 30"/>
                    <a:gd name="T3" fmla="*/ 24 h 49"/>
                    <a:gd name="T4" fmla="*/ 8 w 30"/>
                    <a:gd name="T5" fmla="*/ 22 h 49"/>
                    <a:gd name="T6" fmla="*/ 5 w 30"/>
                    <a:gd name="T7" fmla="*/ 19 h 49"/>
                    <a:gd name="T8" fmla="*/ 3 w 30"/>
                    <a:gd name="T9" fmla="*/ 15 h 49"/>
                    <a:gd name="T10" fmla="*/ 1 w 30"/>
                    <a:gd name="T11" fmla="*/ 9 h 49"/>
                    <a:gd name="T12" fmla="*/ 0 w 30"/>
                    <a:gd name="T13" fmla="*/ 5 h 49"/>
                    <a:gd name="T14" fmla="*/ 1 w 30"/>
                    <a:gd name="T15" fmla="*/ 2 h 49"/>
                    <a:gd name="T16" fmla="*/ 2 w 30"/>
                    <a:gd name="T17" fmla="*/ 0 h 49"/>
                    <a:gd name="T18" fmla="*/ 5 w 30"/>
                    <a:gd name="T19" fmla="*/ 0 h 49"/>
                    <a:gd name="T20" fmla="*/ 8 w 30"/>
                    <a:gd name="T21" fmla="*/ 2 h 49"/>
                    <a:gd name="T22" fmla="*/ 10 w 30"/>
                    <a:gd name="T23" fmla="*/ 5 h 49"/>
                    <a:gd name="T24" fmla="*/ 13 w 30"/>
                    <a:gd name="T25" fmla="*/ 10 h 49"/>
                    <a:gd name="T26" fmla="*/ 14 w 30"/>
                    <a:gd name="T27" fmla="*/ 15 h 49"/>
                    <a:gd name="T28" fmla="*/ 15 w 30"/>
                    <a:gd name="T29" fmla="*/ 19 h 49"/>
                    <a:gd name="T30" fmla="*/ 15 w 30"/>
                    <a:gd name="T31" fmla="*/ 23 h 49"/>
                    <a:gd name="T32" fmla="*/ 13 w 30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1"/>
                      </a:lnTo>
                      <a:lnTo>
                        <a:pt x="30" y="39"/>
                      </a:lnTo>
                      <a:lnTo>
                        <a:pt x="29" y="46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222"/>
                <p:cNvSpPr>
                  <a:spLocks noChangeAspect="1"/>
                </p:cNvSpPr>
                <p:nvPr/>
              </p:nvSpPr>
              <p:spPr bwMode="auto">
                <a:xfrm>
                  <a:off x="4993" y="998"/>
                  <a:ext cx="15" cy="23"/>
                </a:xfrm>
                <a:custGeom>
                  <a:avLst/>
                  <a:gdLst>
                    <a:gd name="T0" fmla="*/ 12 w 32"/>
                    <a:gd name="T1" fmla="*/ 23 h 47"/>
                    <a:gd name="T2" fmla="*/ 10 w 32"/>
                    <a:gd name="T3" fmla="*/ 23 h 47"/>
                    <a:gd name="T4" fmla="*/ 8 w 32"/>
                    <a:gd name="T5" fmla="*/ 22 h 47"/>
                    <a:gd name="T6" fmla="*/ 5 w 32"/>
                    <a:gd name="T7" fmla="*/ 18 h 47"/>
                    <a:gd name="T8" fmla="*/ 2 w 32"/>
                    <a:gd name="T9" fmla="*/ 14 h 47"/>
                    <a:gd name="T10" fmla="*/ 1 w 32"/>
                    <a:gd name="T11" fmla="*/ 9 h 47"/>
                    <a:gd name="T12" fmla="*/ 0 w 32"/>
                    <a:gd name="T13" fmla="*/ 5 h 47"/>
                    <a:gd name="T14" fmla="*/ 0 w 32"/>
                    <a:gd name="T15" fmla="*/ 1 h 47"/>
                    <a:gd name="T16" fmla="*/ 2 w 32"/>
                    <a:gd name="T17" fmla="*/ 0 h 47"/>
                    <a:gd name="T18" fmla="*/ 4 w 32"/>
                    <a:gd name="T19" fmla="*/ 0 h 47"/>
                    <a:gd name="T20" fmla="*/ 7 w 32"/>
                    <a:gd name="T21" fmla="*/ 1 h 47"/>
                    <a:gd name="T22" fmla="*/ 9 w 32"/>
                    <a:gd name="T23" fmla="*/ 5 h 47"/>
                    <a:gd name="T24" fmla="*/ 12 w 32"/>
                    <a:gd name="T25" fmla="*/ 9 h 47"/>
                    <a:gd name="T26" fmla="*/ 14 w 32"/>
                    <a:gd name="T27" fmla="*/ 14 h 47"/>
                    <a:gd name="T28" fmla="*/ 15 w 32"/>
                    <a:gd name="T29" fmla="*/ 19 h 47"/>
                    <a:gd name="T30" fmla="*/ 14 w 32"/>
                    <a:gd name="T31" fmla="*/ 22 h 47"/>
                    <a:gd name="T32" fmla="*/ 12 w 32"/>
                    <a:gd name="T33" fmla="*/ 23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47">
                      <a:moveTo>
                        <a:pt x="26" y="47"/>
                      </a:moveTo>
                      <a:lnTo>
                        <a:pt x="21" y="47"/>
                      </a:lnTo>
                      <a:lnTo>
                        <a:pt x="16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6" y="19"/>
                      </a:lnTo>
                      <a:lnTo>
                        <a:pt x="29" y="28"/>
                      </a:lnTo>
                      <a:lnTo>
                        <a:pt x="32" y="38"/>
                      </a:lnTo>
                      <a:lnTo>
                        <a:pt x="29" y="44"/>
                      </a:lnTo>
                      <a:lnTo>
                        <a:pt x="2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5" name="Freeform 223"/>
                <p:cNvSpPr>
                  <a:spLocks noChangeAspect="1"/>
                </p:cNvSpPr>
                <p:nvPr/>
              </p:nvSpPr>
              <p:spPr bwMode="auto">
                <a:xfrm>
                  <a:off x="5022" y="919"/>
                  <a:ext cx="16" cy="24"/>
                </a:xfrm>
                <a:custGeom>
                  <a:avLst/>
                  <a:gdLst>
                    <a:gd name="T0" fmla="*/ 14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2 w 30"/>
                    <a:gd name="T9" fmla="*/ 14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1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6 w 30"/>
                    <a:gd name="T29" fmla="*/ 19 h 48"/>
                    <a:gd name="T30" fmla="*/ 15 w 30"/>
                    <a:gd name="T31" fmla="*/ 22 h 48"/>
                    <a:gd name="T32" fmla="*/ 14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5" y="44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9" y="44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6" name="Freeform 224"/>
                <p:cNvSpPr>
                  <a:spLocks noChangeAspect="1"/>
                </p:cNvSpPr>
                <p:nvPr/>
              </p:nvSpPr>
              <p:spPr bwMode="auto">
                <a:xfrm>
                  <a:off x="5056" y="1016"/>
                  <a:ext cx="16" cy="24"/>
                </a:xfrm>
                <a:custGeom>
                  <a:avLst/>
                  <a:gdLst>
                    <a:gd name="T0" fmla="*/ 13 w 30"/>
                    <a:gd name="T1" fmla="*/ 24 h 47"/>
                    <a:gd name="T2" fmla="*/ 11 w 30"/>
                    <a:gd name="T3" fmla="*/ 24 h 47"/>
                    <a:gd name="T4" fmla="*/ 8 w 30"/>
                    <a:gd name="T5" fmla="*/ 22 h 47"/>
                    <a:gd name="T6" fmla="*/ 5 w 30"/>
                    <a:gd name="T7" fmla="*/ 19 h 47"/>
                    <a:gd name="T8" fmla="*/ 2 w 30"/>
                    <a:gd name="T9" fmla="*/ 14 h 47"/>
                    <a:gd name="T10" fmla="*/ 1 w 30"/>
                    <a:gd name="T11" fmla="*/ 9 h 47"/>
                    <a:gd name="T12" fmla="*/ 0 w 30"/>
                    <a:gd name="T13" fmla="*/ 5 h 47"/>
                    <a:gd name="T14" fmla="*/ 1 w 30"/>
                    <a:gd name="T15" fmla="*/ 2 h 47"/>
                    <a:gd name="T16" fmla="*/ 2 w 30"/>
                    <a:gd name="T17" fmla="*/ 0 h 47"/>
                    <a:gd name="T18" fmla="*/ 5 w 30"/>
                    <a:gd name="T19" fmla="*/ 0 h 47"/>
                    <a:gd name="T20" fmla="*/ 7 w 30"/>
                    <a:gd name="T21" fmla="*/ 2 h 47"/>
                    <a:gd name="T22" fmla="*/ 11 w 30"/>
                    <a:gd name="T23" fmla="*/ 5 h 47"/>
                    <a:gd name="T24" fmla="*/ 13 w 30"/>
                    <a:gd name="T25" fmla="*/ 10 h 47"/>
                    <a:gd name="T26" fmla="*/ 15 w 30"/>
                    <a:gd name="T27" fmla="*/ 15 h 47"/>
                    <a:gd name="T28" fmla="*/ 16 w 30"/>
                    <a:gd name="T29" fmla="*/ 19 h 47"/>
                    <a:gd name="T30" fmla="*/ 15 w 30"/>
                    <a:gd name="T31" fmla="*/ 22 h 47"/>
                    <a:gd name="T32" fmla="*/ 13 w 30"/>
                    <a:gd name="T33" fmla="*/ 24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7">
                      <a:moveTo>
                        <a:pt x="25" y="47"/>
                      </a:moveTo>
                      <a:lnTo>
                        <a:pt x="20" y="47"/>
                      </a:lnTo>
                      <a:lnTo>
                        <a:pt x="15" y="43"/>
                      </a:lnTo>
                      <a:lnTo>
                        <a:pt x="9" y="37"/>
                      </a:lnTo>
                      <a:lnTo>
                        <a:pt x="4" y="28"/>
                      </a:lnTo>
                      <a:lnTo>
                        <a:pt x="1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28" y="44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7" name="Freeform 225"/>
                <p:cNvSpPr>
                  <a:spLocks noChangeAspect="1"/>
                </p:cNvSpPr>
                <p:nvPr/>
              </p:nvSpPr>
              <p:spPr bwMode="auto">
                <a:xfrm>
                  <a:off x="5018" y="833"/>
                  <a:ext cx="15" cy="24"/>
                </a:xfrm>
                <a:custGeom>
                  <a:avLst/>
                  <a:gdLst>
                    <a:gd name="T0" fmla="*/ 13 w 30"/>
                    <a:gd name="T1" fmla="*/ 24 h 48"/>
                    <a:gd name="T2" fmla="*/ 11 w 30"/>
                    <a:gd name="T3" fmla="*/ 24 h 48"/>
                    <a:gd name="T4" fmla="*/ 8 w 30"/>
                    <a:gd name="T5" fmla="*/ 22 h 48"/>
                    <a:gd name="T6" fmla="*/ 5 w 30"/>
                    <a:gd name="T7" fmla="*/ 19 h 48"/>
                    <a:gd name="T8" fmla="*/ 3 w 30"/>
                    <a:gd name="T9" fmla="*/ 15 h 48"/>
                    <a:gd name="T10" fmla="*/ 1 w 30"/>
                    <a:gd name="T11" fmla="*/ 9 h 48"/>
                    <a:gd name="T12" fmla="*/ 0 w 30"/>
                    <a:gd name="T13" fmla="*/ 5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8 w 30"/>
                    <a:gd name="T21" fmla="*/ 2 h 48"/>
                    <a:gd name="T22" fmla="*/ 10 w 30"/>
                    <a:gd name="T23" fmla="*/ 5 h 48"/>
                    <a:gd name="T24" fmla="*/ 13 w 30"/>
                    <a:gd name="T25" fmla="*/ 10 h 48"/>
                    <a:gd name="T26" fmla="*/ 15 w 30"/>
                    <a:gd name="T27" fmla="*/ 15 h 48"/>
                    <a:gd name="T28" fmla="*/ 15 w 30"/>
                    <a:gd name="T29" fmla="*/ 19 h 48"/>
                    <a:gd name="T30" fmla="*/ 15 w 30"/>
                    <a:gd name="T31" fmla="*/ 23 h 48"/>
                    <a:gd name="T32" fmla="*/ 13 w 30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6" y="48"/>
                      </a:moveTo>
                      <a:lnTo>
                        <a:pt x="21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10"/>
                      </a:lnTo>
                      <a:lnTo>
                        <a:pt x="25" y="19"/>
                      </a:lnTo>
                      <a:lnTo>
                        <a:pt x="29" y="30"/>
                      </a:lnTo>
                      <a:lnTo>
                        <a:pt x="30" y="38"/>
                      </a:lnTo>
                      <a:lnTo>
                        <a:pt x="29" y="45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8" name="Freeform 226"/>
                <p:cNvSpPr>
                  <a:spLocks noChangeAspect="1"/>
                </p:cNvSpPr>
                <p:nvPr/>
              </p:nvSpPr>
              <p:spPr bwMode="auto">
                <a:xfrm>
                  <a:off x="5083" y="887"/>
                  <a:ext cx="15" cy="25"/>
                </a:xfrm>
                <a:custGeom>
                  <a:avLst/>
                  <a:gdLst>
                    <a:gd name="T0" fmla="*/ 13 w 30"/>
                    <a:gd name="T1" fmla="*/ 25 h 48"/>
                    <a:gd name="T2" fmla="*/ 10 w 30"/>
                    <a:gd name="T3" fmla="*/ 25 h 48"/>
                    <a:gd name="T4" fmla="*/ 8 w 30"/>
                    <a:gd name="T5" fmla="*/ 23 h 48"/>
                    <a:gd name="T6" fmla="*/ 5 w 30"/>
                    <a:gd name="T7" fmla="*/ 20 h 48"/>
                    <a:gd name="T8" fmla="*/ 2 w 30"/>
                    <a:gd name="T9" fmla="*/ 15 h 48"/>
                    <a:gd name="T10" fmla="*/ 1 w 30"/>
                    <a:gd name="T11" fmla="*/ 10 h 48"/>
                    <a:gd name="T12" fmla="*/ 0 w 30"/>
                    <a:gd name="T13" fmla="*/ 6 h 48"/>
                    <a:gd name="T14" fmla="*/ 1 w 30"/>
                    <a:gd name="T15" fmla="*/ 2 h 48"/>
                    <a:gd name="T16" fmla="*/ 2 w 30"/>
                    <a:gd name="T17" fmla="*/ 0 h 48"/>
                    <a:gd name="T18" fmla="*/ 5 w 30"/>
                    <a:gd name="T19" fmla="*/ 0 h 48"/>
                    <a:gd name="T20" fmla="*/ 7 w 30"/>
                    <a:gd name="T21" fmla="*/ 2 h 48"/>
                    <a:gd name="T22" fmla="*/ 10 w 30"/>
                    <a:gd name="T23" fmla="*/ 6 h 48"/>
                    <a:gd name="T24" fmla="*/ 13 w 30"/>
                    <a:gd name="T25" fmla="*/ 10 h 48"/>
                    <a:gd name="T26" fmla="*/ 14 w 30"/>
                    <a:gd name="T27" fmla="*/ 16 h 48"/>
                    <a:gd name="T28" fmla="*/ 15 w 30"/>
                    <a:gd name="T29" fmla="*/ 20 h 48"/>
                    <a:gd name="T30" fmla="*/ 14 w 30"/>
                    <a:gd name="T31" fmla="*/ 23 h 48"/>
                    <a:gd name="T32" fmla="*/ 13 w 30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0" h="48">
                      <a:moveTo>
                        <a:pt x="25" y="48"/>
                      </a:moveTo>
                      <a:lnTo>
                        <a:pt x="20" y="48"/>
                      </a:lnTo>
                      <a:lnTo>
                        <a:pt x="15" y="44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20" y="11"/>
                      </a:lnTo>
                      <a:lnTo>
                        <a:pt x="25" y="20"/>
                      </a:lnTo>
                      <a:lnTo>
                        <a:pt x="28" y="30"/>
                      </a:lnTo>
                      <a:lnTo>
                        <a:pt x="30" y="38"/>
                      </a:lnTo>
                      <a:lnTo>
                        <a:pt x="28" y="45"/>
                      </a:ln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9" name="Freeform 227"/>
                <p:cNvSpPr>
                  <a:spLocks noChangeAspect="1"/>
                </p:cNvSpPr>
                <p:nvPr/>
              </p:nvSpPr>
              <p:spPr bwMode="auto">
                <a:xfrm>
                  <a:off x="5068" y="953"/>
                  <a:ext cx="15" cy="25"/>
                </a:xfrm>
                <a:custGeom>
                  <a:avLst/>
                  <a:gdLst>
                    <a:gd name="T0" fmla="*/ 13 w 31"/>
                    <a:gd name="T1" fmla="*/ 25 h 48"/>
                    <a:gd name="T2" fmla="*/ 11 w 31"/>
                    <a:gd name="T3" fmla="*/ 25 h 48"/>
                    <a:gd name="T4" fmla="*/ 8 w 31"/>
                    <a:gd name="T5" fmla="*/ 23 h 48"/>
                    <a:gd name="T6" fmla="*/ 5 w 31"/>
                    <a:gd name="T7" fmla="*/ 20 h 48"/>
                    <a:gd name="T8" fmla="*/ 2 w 31"/>
                    <a:gd name="T9" fmla="*/ 15 h 48"/>
                    <a:gd name="T10" fmla="*/ 1 w 31"/>
                    <a:gd name="T11" fmla="*/ 10 h 48"/>
                    <a:gd name="T12" fmla="*/ 0 w 31"/>
                    <a:gd name="T13" fmla="*/ 6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7 w 31"/>
                    <a:gd name="T21" fmla="*/ 2 h 48"/>
                    <a:gd name="T22" fmla="*/ 10 w 31"/>
                    <a:gd name="T23" fmla="*/ 6 h 48"/>
                    <a:gd name="T24" fmla="*/ 13 w 31"/>
                    <a:gd name="T25" fmla="*/ 10 h 48"/>
                    <a:gd name="T26" fmla="*/ 15 w 31"/>
                    <a:gd name="T27" fmla="*/ 16 h 48"/>
                    <a:gd name="T28" fmla="*/ 15 w 31"/>
                    <a:gd name="T29" fmla="*/ 20 h 48"/>
                    <a:gd name="T30" fmla="*/ 15 w 31"/>
                    <a:gd name="T31" fmla="*/ 23 h 48"/>
                    <a:gd name="T32" fmla="*/ 13 w 31"/>
                    <a:gd name="T33" fmla="*/ 2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5" y="2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1"/>
                      </a:lnTo>
                      <a:lnTo>
                        <a:pt x="26" y="20"/>
                      </a:lnTo>
                      <a:lnTo>
                        <a:pt x="30" y="30"/>
                      </a:lnTo>
                      <a:lnTo>
                        <a:pt x="31" y="38"/>
                      </a:lnTo>
                      <a:lnTo>
                        <a:pt x="30" y="45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0" name="Freeform 228"/>
                <p:cNvSpPr>
                  <a:spLocks noChangeAspect="1"/>
                </p:cNvSpPr>
                <p:nvPr/>
              </p:nvSpPr>
              <p:spPr bwMode="auto">
                <a:xfrm>
                  <a:off x="5072" y="806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4 w 31"/>
                    <a:gd name="T7" fmla="*/ 19 h 49"/>
                    <a:gd name="T8" fmla="*/ 2 w 31"/>
                    <a:gd name="T9" fmla="*/ 14 h 49"/>
                    <a:gd name="T10" fmla="*/ 0 w 31"/>
                    <a:gd name="T11" fmla="*/ 9 h 49"/>
                    <a:gd name="T12" fmla="*/ 0 w 31"/>
                    <a:gd name="T13" fmla="*/ 5 h 49"/>
                    <a:gd name="T14" fmla="*/ 0 w 31"/>
                    <a:gd name="T15" fmla="*/ 1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1 h 49"/>
                    <a:gd name="T22" fmla="*/ 10 w 31"/>
                    <a:gd name="T23" fmla="*/ 5 h 49"/>
                    <a:gd name="T24" fmla="*/ 13 w 31"/>
                    <a:gd name="T25" fmla="*/ 10 h 49"/>
                    <a:gd name="T26" fmla="*/ 14 w 31"/>
                    <a:gd name="T27" fmla="*/ 15 h 49"/>
                    <a:gd name="T28" fmla="*/ 15 w 31"/>
                    <a:gd name="T29" fmla="*/ 19 h 49"/>
                    <a:gd name="T30" fmla="*/ 14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9" y="38"/>
                      </a:lnTo>
                      <a:lnTo>
                        <a:pt x="4" y="29"/>
                      </a:lnTo>
                      <a:lnTo>
                        <a:pt x="1" y="19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1" y="10"/>
                      </a:lnTo>
                      <a:lnTo>
                        <a:pt x="26" y="20"/>
                      </a:lnTo>
                      <a:lnTo>
                        <a:pt x="29" y="30"/>
                      </a:lnTo>
                      <a:lnTo>
                        <a:pt x="31" y="38"/>
                      </a:lnTo>
                      <a:lnTo>
                        <a:pt x="29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1" name="Freeform 229"/>
                <p:cNvSpPr>
                  <a:spLocks noChangeAspect="1"/>
                </p:cNvSpPr>
                <p:nvPr/>
              </p:nvSpPr>
              <p:spPr bwMode="auto">
                <a:xfrm>
                  <a:off x="5029" y="771"/>
                  <a:ext cx="15" cy="24"/>
                </a:xfrm>
                <a:custGeom>
                  <a:avLst/>
                  <a:gdLst>
                    <a:gd name="T0" fmla="*/ 13 w 31"/>
                    <a:gd name="T1" fmla="*/ 24 h 49"/>
                    <a:gd name="T2" fmla="*/ 10 w 31"/>
                    <a:gd name="T3" fmla="*/ 24 h 49"/>
                    <a:gd name="T4" fmla="*/ 8 w 31"/>
                    <a:gd name="T5" fmla="*/ 22 h 49"/>
                    <a:gd name="T6" fmla="*/ 5 w 31"/>
                    <a:gd name="T7" fmla="*/ 19 h 49"/>
                    <a:gd name="T8" fmla="*/ 2 w 31"/>
                    <a:gd name="T9" fmla="*/ 15 h 49"/>
                    <a:gd name="T10" fmla="*/ 1 w 31"/>
                    <a:gd name="T11" fmla="*/ 10 h 49"/>
                    <a:gd name="T12" fmla="*/ 0 w 31"/>
                    <a:gd name="T13" fmla="*/ 5 h 49"/>
                    <a:gd name="T14" fmla="*/ 0 w 31"/>
                    <a:gd name="T15" fmla="*/ 2 h 49"/>
                    <a:gd name="T16" fmla="*/ 2 w 31"/>
                    <a:gd name="T17" fmla="*/ 0 h 49"/>
                    <a:gd name="T18" fmla="*/ 4 w 31"/>
                    <a:gd name="T19" fmla="*/ 0 h 49"/>
                    <a:gd name="T20" fmla="*/ 7 w 31"/>
                    <a:gd name="T21" fmla="*/ 2 h 49"/>
                    <a:gd name="T22" fmla="*/ 10 w 31"/>
                    <a:gd name="T23" fmla="*/ 5 h 49"/>
                    <a:gd name="T24" fmla="*/ 12 w 31"/>
                    <a:gd name="T25" fmla="*/ 10 h 49"/>
                    <a:gd name="T26" fmla="*/ 15 w 31"/>
                    <a:gd name="T27" fmla="*/ 15 h 49"/>
                    <a:gd name="T28" fmla="*/ 15 w 31"/>
                    <a:gd name="T29" fmla="*/ 19 h 49"/>
                    <a:gd name="T30" fmla="*/ 15 w 31"/>
                    <a:gd name="T31" fmla="*/ 22 h 49"/>
                    <a:gd name="T32" fmla="*/ 13 w 31"/>
                    <a:gd name="T33" fmla="*/ 24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9">
                      <a:moveTo>
                        <a:pt x="26" y="49"/>
                      </a:moveTo>
                      <a:lnTo>
                        <a:pt x="21" y="49"/>
                      </a:lnTo>
                      <a:lnTo>
                        <a:pt x="16" y="45"/>
                      </a:lnTo>
                      <a:lnTo>
                        <a:pt x="10" y="39"/>
                      </a:lnTo>
                      <a:lnTo>
                        <a:pt x="5" y="30"/>
                      </a:lnTo>
                      <a:lnTo>
                        <a:pt x="2" y="20"/>
                      </a:lnTo>
                      <a:lnTo>
                        <a:pt x="0" y="11"/>
                      </a:lnTo>
                      <a:lnTo>
                        <a:pt x="1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5" y="4"/>
                      </a:lnTo>
                      <a:lnTo>
                        <a:pt x="20" y="10"/>
                      </a:lnTo>
                      <a:lnTo>
                        <a:pt x="25" y="20"/>
                      </a:lnTo>
                      <a:lnTo>
                        <a:pt x="30" y="30"/>
                      </a:lnTo>
                      <a:lnTo>
                        <a:pt x="31" y="39"/>
                      </a:lnTo>
                      <a:lnTo>
                        <a:pt x="30" y="45"/>
                      </a:lnTo>
                      <a:lnTo>
                        <a:pt x="26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2" name="Freeform 230"/>
                <p:cNvSpPr>
                  <a:spLocks noChangeAspect="1"/>
                </p:cNvSpPr>
                <p:nvPr/>
              </p:nvSpPr>
              <p:spPr bwMode="auto">
                <a:xfrm>
                  <a:off x="4966" y="781"/>
                  <a:ext cx="15" cy="24"/>
                </a:xfrm>
                <a:custGeom>
                  <a:avLst/>
                  <a:gdLst>
                    <a:gd name="T0" fmla="*/ 13 w 31"/>
                    <a:gd name="T1" fmla="*/ 24 h 48"/>
                    <a:gd name="T2" fmla="*/ 11 w 31"/>
                    <a:gd name="T3" fmla="*/ 24 h 48"/>
                    <a:gd name="T4" fmla="*/ 8 w 31"/>
                    <a:gd name="T5" fmla="*/ 22 h 48"/>
                    <a:gd name="T6" fmla="*/ 5 w 31"/>
                    <a:gd name="T7" fmla="*/ 19 h 48"/>
                    <a:gd name="T8" fmla="*/ 2 w 31"/>
                    <a:gd name="T9" fmla="*/ 14 h 48"/>
                    <a:gd name="T10" fmla="*/ 1 w 31"/>
                    <a:gd name="T11" fmla="*/ 9 h 48"/>
                    <a:gd name="T12" fmla="*/ 0 w 31"/>
                    <a:gd name="T13" fmla="*/ 5 h 48"/>
                    <a:gd name="T14" fmla="*/ 0 w 31"/>
                    <a:gd name="T15" fmla="*/ 2 h 48"/>
                    <a:gd name="T16" fmla="*/ 2 w 31"/>
                    <a:gd name="T17" fmla="*/ 0 h 48"/>
                    <a:gd name="T18" fmla="*/ 4 w 31"/>
                    <a:gd name="T19" fmla="*/ 0 h 48"/>
                    <a:gd name="T20" fmla="*/ 8 w 31"/>
                    <a:gd name="T21" fmla="*/ 2 h 48"/>
                    <a:gd name="T22" fmla="*/ 10 w 31"/>
                    <a:gd name="T23" fmla="*/ 5 h 48"/>
                    <a:gd name="T24" fmla="*/ 13 w 31"/>
                    <a:gd name="T25" fmla="*/ 10 h 48"/>
                    <a:gd name="T26" fmla="*/ 15 w 31"/>
                    <a:gd name="T27" fmla="*/ 15 h 48"/>
                    <a:gd name="T28" fmla="*/ 15 w 31"/>
                    <a:gd name="T29" fmla="*/ 19 h 48"/>
                    <a:gd name="T30" fmla="*/ 15 w 31"/>
                    <a:gd name="T31" fmla="*/ 22 h 48"/>
                    <a:gd name="T32" fmla="*/ 13 w 31"/>
                    <a:gd name="T33" fmla="*/ 24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27" y="48"/>
                      </a:moveTo>
                      <a:lnTo>
                        <a:pt x="22" y="48"/>
                      </a:lnTo>
                      <a:lnTo>
                        <a:pt x="17" y="44"/>
                      </a:lnTo>
                      <a:lnTo>
                        <a:pt x="10" y="37"/>
                      </a:lnTo>
                      <a:lnTo>
                        <a:pt x="5" y="28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6" y="3"/>
                      </a:lnTo>
                      <a:lnTo>
                        <a:pt x="21" y="10"/>
                      </a:lnTo>
                      <a:lnTo>
                        <a:pt x="26" y="19"/>
                      </a:lnTo>
                      <a:lnTo>
                        <a:pt x="30" y="29"/>
                      </a:lnTo>
                      <a:lnTo>
                        <a:pt x="31" y="37"/>
                      </a:lnTo>
                      <a:lnTo>
                        <a:pt x="30" y="44"/>
                      </a:lnTo>
                      <a:lnTo>
                        <a:pt x="27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03" name="Group 231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960"/>
                  <a:ext cx="336" cy="226"/>
                  <a:chOff x="4993" y="1109"/>
                  <a:chExt cx="336" cy="226"/>
                </a:xfrm>
              </p:grpSpPr>
              <p:sp>
                <p:nvSpPr>
                  <p:cNvPr id="2104" name="Freeform 232"/>
                  <p:cNvSpPr>
                    <a:spLocks noChangeAspect="1"/>
                  </p:cNvSpPr>
                  <p:nvPr/>
                </p:nvSpPr>
                <p:spPr bwMode="auto">
                  <a:xfrm>
                    <a:off x="4993" y="1109"/>
                    <a:ext cx="336" cy="226"/>
                  </a:xfrm>
                  <a:custGeom>
                    <a:avLst/>
                    <a:gdLst>
                      <a:gd name="T0" fmla="*/ 330 w 673"/>
                      <a:gd name="T1" fmla="*/ 185 h 454"/>
                      <a:gd name="T2" fmla="*/ 290 w 673"/>
                      <a:gd name="T3" fmla="*/ 155 h 454"/>
                      <a:gd name="T4" fmla="*/ 285 w 673"/>
                      <a:gd name="T5" fmla="*/ 147 h 454"/>
                      <a:gd name="T6" fmla="*/ 307 w 673"/>
                      <a:gd name="T7" fmla="*/ 153 h 454"/>
                      <a:gd name="T8" fmla="*/ 305 w 673"/>
                      <a:gd name="T9" fmla="*/ 146 h 454"/>
                      <a:gd name="T10" fmla="*/ 285 w 673"/>
                      <a:gd name="T11" fmla="*/ 134 h 454"/>
                      <a:gd name="T12" fmla="*/ 259 w 673"/>
                      <a:gd name="T13" fmla="*/ 124 h 454"/>
                      <a:gd name="T14" fmla="*/ 236 w 673"/>
                      <a:gd name="T15" fmla="*/ 113 h 454"/>
                      <a:gd name="T16" fmla="*/ 250 w 673"/>
                      <a:gd name="T17" fmla="*/ 112 h 454"/>
                      <a:gd name="T18" fmla="*/ 281 w 673"/>
                      <a:gd name="T19" fmla="*/ 117 h 454"/>
                      <a:gd name="T20" fmla="*/ 267 w 673"/>
                      <a:gd name="T21" fmla="*/ 97 h 454"/>
                      <a:gd name="T22" fmla="*/ 226 w 673"/>
                      <a:gd name="T23" fmla="*/ 71 h 454"/>
                      <a:gd name="T24" fmla="*/ 231 w 673"/>
                      <a:gd name="T25" fmla="*/ 66 h 454"/>
                      <a:gd name="T26" fmla="*/ 250 w 673"/>
                      <a:gd name="T27" fmla="*/ 70 h 454"/>
                      <a:gd name="T28" fmla="*/ 245 w 673"/>
                      <a:gd name="T29" fmla="*/ 59 h 454"/>
                      <a:gd name="T30" fmla="*/ 225 w 673"/>
                      <a:gd name="T31" fmla="*/ 47 h 454"/>
                      <a:gd name="T32" fmla="*/ 200 w 673"/>
                      <a:gd name="T33" fmla="*/ 39 h 454"/>
                      <a:gd name="T34" fmla="*/ 171 w 673"/>
                      <a:gd name="T35" fmla="*/ 37 h 454"/>
                      <a:gd name="T36" fmla="*/ 181 w 673"/>
                      <a:gd name="T37" fmla="*/ 17 h 454"/>
                      <a:gd name="T38" fmla="*/ 147 w 673"/>
                      <a:gd name="T39" fmla="*/ 18 h 454"/>
                      <a:gd name="T40" fmla="*/ 133 w 673"/>
                      <a:gd name="T41" fmla="*/ 20 h 454"/>
                      <a:gd name="T42" fmla="*/ 133 w 673"/>
                      <a:gd name="T43" fmla="*/ 7 h 454"/>
                      <a:gd name="T44" fmla="*/ 114 w 673"/>
                      <a:gd name="T45" fmla="*/ 0 h 454"/>
                      <a:gd name="T46" fmla="*/ 73 w 673"/>
                      <a:gd name="T47" fmla="*/ 15 h 454"/>
                      <a:gd name="T48" fmla="*/ 53 w 673"/>
                      <a:gd name="T49" fmla="*/ 43 h 454"/>
                      <a:gd name="T50" fmla="*/ 57 w 673"/>
                      <a:gd name="T51" fmla="*/ 75 h 454"/>
                      <a:gd name="T52" fmla="*/ 55 w 673"/>
                      <a:gd name="T53" fmla="*/ 90 h 454"/>
                      <a:gd name="T54" fmla="*/ 24 w 673"/>
                      <a:gd name="T55" fmla="*/ 98 h 454"/>
                      <a:gd name="T56" fmla="*/ 2 w 673"/>
                      <a:gd name="T57" fmla="*/ 119 h 454"/>
                      <a:gd name="T58" fmla="*/ 6 w 673"/>
                      <a:gd name="T59" fmla="*/ 163 h 454"/>
                      <a:gd name="T60" fmla="*/ 31 w 673"/>
                      <a:gd name="T61" fmla="*/ 182 h 454"/>
                      <a:gd name="T62" fmla="*/ 43 w 673"/>
                      <a:gd name="T63" fmla="*/ 182 h 454"/>
                      <a:gd name="T64" fmla="*/ 56 w 673"/>
                      <a:gd name="T65" fmla="*/ 204 h 454"/>
                      <a:gd name="T66" fmla="*/ 72 w 673"/>
                      <a:gd name="T67" fmla="*/ 188 h 454"/>
                      <a:gd name="T68" fmla="*/ 95 w 673"/>
                      <a:gd name="T69" fmla="*/ 206 h 454"/>
                      <a:gd name="T70" fmla="*/ 117 w 673"/>
                      <a:gd name="T71" fmla="*/ 218 h 454"/>
                      <a:gd name="T72" fmla="*/ 138 w 673"/>
                      <a:gd name="T73" fmla="*/ 225 h 454"/>
                      <a:gd name="T74" fmla="*/ 147 w 673"/>
                      <a:gd name="T75" fmla="*/ 224 h 454"/>
                      <a:gd name="T76" fmla="*/ 132 w 673"/>
                      <a:gd name="T77" fmla="*/ 213 h 454"/>
                      <a:gd name="T78" fmla="*/ 130 w 673"/>
                      <a:gd name="T79" fmla="*/ 204 h 454"/>
                      <a:gd name="T80" fmla="*/ 153 w 673"/>
                      <a:gd name="T81" fmla="*/ 213 h 454"/>
                      <a:gd name="T82" fmla="*/ 178 w 673"/>
                      <a:gd name="T83" fmla="*/ 219 h 454"/>
                      <a:gd name="T84" fmla="*/ 203 w 673"/>
                      <a:gd name="T85" fmla="*/ 223 h 454"/>
                      <a:gd name="T86" fmla="*/ 213 w 673"/>
                      <a:gd name="T87" fmla="*/ 219 h 454"/>
                      <a:gd name="T88" fmla="*/ 190 w 673"/>
                      <a:gd name="T89" fmla="*/ 201 h 454"/>
                      <a:gd name="T90" fmla="*/ 183 w 673"/>
                      <a:gd name="T91" fmla="*/ 190 h 454"/>
                      <a:gd name="T92" fmla="*/ 211 w 673"/>
                      <a:gd name="T93" fmla="*/ 197 h 454"/>
                      <a:gd name="T94" fmla="*/ 242 w 673"/>
                      <a:gd name="T95" fmla="*/ 205 h 454"/>
                      <a:gd name="T96" fmla="*/ 269 w 673"/>
                      <a:gd name="T97" fmla="*/ 209 h 454"/>
                      <a:gd name="T98" fmla="*/ 278 w 673"/>
                      <a:gd name="T99" fmla="*/ 206 h 454"/>
                      <a:gd name="T100" fmla="*/ 257 w 673"/>
                      <a:gd name="T101" fmla="*/ 196 h 454"/>
                      <a:gd name="T102" fmla="*/ 257 w 673"/>
                      <a:gd name="T103" fmla="*/ 189 h 454"/>
                      <a:gd name="T104" fmla="*/ 289 w 673"/>
                      <a:gd name="T105" fmla="*/ 192 h 454"/>
                      <a:gd name="T106" fmla="*/ 312 w 673"/>
                      <a:gd name="T107" fmla="*/ 193 h 454"/>
                      <a:gd name="T108" fmla="*/ 328 w 673"/>
                      <a:gd name="T109" fmla="*/ 197 h 4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673" h="454">
                        <a:moveTo>
                          <a:pt x="673" y="410"/>
                        </a:moveTo>
                        <a:lnTo>
                          <a:pt x="671" y="398"/>
                        </a:lnTo>
                        <a:lnTo>
                          <a:pt x="667" y="385"/>
                        </a:lnTo>
                        <a:lnTo>
                          <a:pt x="660" y="372"/>
                        </a:lnTo>
                        <a:lnTo>
                          <a:pt x="649" y="358"/>
                        </a:lnTo>
                        <a:lnTo>
                          <a:pt x="633" y="343"/>
                        </a:lnTo>
                        <a:lnTo>
                          <a:pt x="610" y="328"/>
                        </a:lnTo>
                        <a:lnTo>
                          <a:pt x="580" y="312"/>
                        </a:lnTo>
                        <a:lnTo>
                          <a:pt x="542" y="295"/>
                        </a:lnTo>
                        <a:lnTo>
                          <a:pt x="551" y="294"/>
                        </a:lnTo>
                        <a:lnTo>
                          <a:pt x="561" y="293"/>
                        </a:lnTo>
                        <a:lnTo>
                          <a:pt x="571" y="295"/>
                        </a:lnTo>
                        <a:lnTo>
                          <a:pt x="582" y="297"/>
                        </a:lnTo>
                        <a:lnTo>
                          <a:pt x="593" y="300"/>
                        </a:lnTo>
                        <a:lnTo>
                          <a:pt x="604" y="303"/>
                        </a:lnTo>
                        <a:lnTo>
                          <a:pt x="615" y="307"/>
                        </a:lnTo>
                        <a:lnTo>
                          <a:pt x="626" y="311"/>
                        </a:lnTo>
                        <a:lnTo>
                          <a:pt x="623" y="305"/>
                        </a:lnTo>
                        <a:lnTo>
                          <a:pt x="618" y="299"/>
                        </a:lnTo>
                        <a:lnTo>
                          <a:pt x="611" y="293"/>
                        </a:lnTo>
                        <a:lnTo>
                          <a:pt x="603" y="286"/>
                        </a:lnTo>
                        <a:lnTo>
                          <a:pt x="593" y="281"/>
                        </a:lnTo>
                        <a:lnTo>
                          <a:pt x="581" y="275"/>
                        </a:lnTo>
                        <a:lnTo>
                          <a:pt x="570" y="270"/>
                        </a:lnTo>
                        <a:lnTo>
                          <a:pt x="557" y="265"/>
                        </a:lnTo>
                        <a:lnTo>
                          <a:pt x="545" y="260"/>
                        </a:lnTo>
                        <a:lnTo>
                          <a:pt x="532" y="254"/>
                        </a:lnTo>
                        <a:lnTo>
                          <a:pt x="518" y="249"/>
                        </a:lnTo>
                        <a:lnTo>
                          <a:pt x="505" y="244"/>
                        </a:lnTo>
                        <a:lnTo>
                          <a:pt x="493" y="238"/>
                        </a:lnTo>
                        <a:lnTo>
                          <a:pt x="482" y="233"/>
                        </a:lnTo>
                        <a:lnTo>
                          <a:pt x="472" y="227"/>
                        </a:lnTo>
                        <a:lnTo>
                          <a:pt x="463" y="220"/>
                        </a:lnTo>
                        <a:lnTo>
                          <a:pt x="474" y="222"/>
                        </a:lnTo>
                        <a:lnTo>
                          <a:pt x="487" y="223"/>
                        </a:lnTo>
                        <a:lnTo>
                          <a:pt x="501" y="225"/>
                        </a:lnTo>
                        <a:lnTo>
                          <a:pt x="516" y="227"/>
                        </a:lnTo>
                        <a:lnTo>
                          <a:pt x="533" y="230"/>
                        </a:lnTo>
                        <a:lnTo>
                          <a:pt x="548" y="233"/>
                        </a:lnTo>
                        <a:lnTo>
                          <a:pt x="563" y="236"/>
                        </a:lnTo>
                        <a:lnTo>
                          <a:pt x="577" y="239"/>
                        </a:lnTo>
                        <a:lnTo>
                          <a:pt x="567" y="225"/>
                        </a:lnTo>
                        <a:lnTo>
                          <a:pt x="553" y="209"/>
                        </a:lnTo>
                        <a:lnTo>
                          <a:pt x="535" y="195"/>
                        </a:lnTo>
                        <a:lnTo>
                          <a:pt x="515" y="181"/>
                        </a:lnTo>
                        <a:lnTo>
                          <a:pt x="494" y="168"/>
                        </a:lnTo>
                        <a:lnTo>
                          <a:pt x="473" y="155"/>
                        </a:lnTo>
                        <a:lnTo>
                          <a:pt x="453" y="143"/>
                        </a:lnTo>
                        <a:lnTo>
                          <a:pt x="433" y="134"/>
                        </a:lnTo>
                        <a:lnTo>
                          <a:pt x="442" y="132"/>
                        </a:lnTo>
                        <a:lnTo>
                          <a:pt x="452" y="132"/>
                        </a:lnTo>
                        <a:lnTo>
                          <a:pt x="462" y="133"/>
                        </a:lnTo>
                        <a:lnTo>
                          <a:pt x="472" y="135"/>
                        </a:lnTo>
                        <a:lnTo>
                          <a:pt x="482" y="137"/>
                        </a:lnTo>
                        <a:lnTo>
                          <a:pt x="492" y="139"/>
                        </a:lnTo>
                        <a:lnTo>
                          <a:pt x="501" y="141"/>
                        </a:lnTo>
                        <a:lnTo>
                          <a:pt x="511" y="143"/>
                        </a:lnTo>
                        <a:lnTo>
                          <a:pt x="505" y="134"/>
                        </a:lnTo>
                        <a:lnTo>
                          <a:pt x="498" y="125"/>
                        </a:lnTo>
                        <a:lnTo>
                          <a:pt x="490" y="118"/>
                        </a:lnTo>
                        <a:lnTo>
                          <a:pt x="481" y="111"/>
                        </a:lnTo>
                        <a:lnTo>
                          <a:pt x="472" y="104"/>
                        </a:lnTo>
                        <a:lnTo>
                          <a:pt x="462" y="99"/>
                        </a:lnTo>
                        <a:lnTo>
                          <a:pt x="450" y="94"/>
                        </a:lnTo>
                        <a:lnTo>
                          <a:pt x="439" y="89"/>
                        </a:lnTo>
                        <a:lnTo>
                          <a:pt x="427" y="86"/>
                        </a:lnTo>
                        <a:lnTo>
                          <a:pt x="414" y="82"/>
                        </a:lnTo>
                        <a:lnTo>
                          <a:pt x="401" y="79"/>
                        </a:lnTo>
                        <a:lnTo>
                          <a:pt x="388" y="77"/>
                        </a:lnTo>
                        <a:lnTo>
                          <a:pt x="372" y="76"/>
                        </a:lnTo>
                        <a:lnTo>
                          <a:pt x="358" y="75"/>
                        </a:lnTo>
                        <a:lnTo>
                          <a:pt x="343" y="74"/>
                        </a:lnTo>
                        <a:lnTo>
                          <a:pt x="327" y="74"/>
                        </a:lnTo>
                        <a:lnTo>
                          <a:pt x="400" y="49"/>
                        </a:lnTo>
                        <a:lnTo>
                          <a:pt x="382" y="40"/>
                        </a:lnTo>
                        <a:lnTo>
                          <a:pt x="363" y="34"/>
                        </a:lnTo>
                        <a:lnTo>
                          <a:pt x="345" y="31"/>
                        </a:lnTo>
                        <a:lnTo>
                          <a:pt x="327" y="31"/>
                        </a:lnTo>
                        <a:lnTo>
                          <a:pt x="310" y="33"/>
                        </a:lnTo>
                        <a:lnTo>
                          <a:pt x="295" y="37"/>
                        </a:lnTo>
                        <a:lnTo>
                          <a:pt x="282" y="42"/>
                        </a:lnTo>
                        <a:lnTo>
                          <a:pt x="272" y="49"/>
                        </a:lnTo>
                        <a:lnTo>
                          <a:pt x="270" y="45"/>
                        </a:lnTo>
                        <a:lnTo>
                          <a:pt x="267" y="40"/>
                        </a:lnTo>
                        <a:lnTo>
                          <a:pt x="265" y="35"/>
                        </a:lnTo>
                        <a:lnTo>
                          <a:pt x="263" y="29"/>
                        </a:lnTo>
                        <a:lnTo>
                          <a:pt x="263" y="23"/>
                        </a:lnTo>
                        <a:lnTo>
                          <a:pt x="266" y="15"/>
                        </a:lnTo>
                        <a:lnTo>
                          <a:pt x="272" y="9"/>
                        </a:lnTo>
                        <a:lnTo>
                          <a:pt x="283" y="3"/>
                        </a:lnTo>
                        <a:lnTo>
                          <a:pt x="255" y="0"/>
                        </a:lnTo>
                        <a:lnTo>
                          <a:pt x="229" y="0"/>
                        </a:lnTo>
                        <a:lnTo>
                          <a:pt x="205" y="4"/>
                        </a:lnTo>
                        <a:lnTo>
                          <a:pt x="184" y="10"/>
                        </a:lnTo>
                        <a:lnTo>
                          <a:pt x="164" y="19"/>
                        </a:lnTo>
                        <a:lnTo>
                          <a:pt x="147" y="30"/>
                        </a:lnTo>
                        <a:lnTo>
                          <a:pt x="133" y="42"/>
                        </a:lnTo>
                        <a:lnTo>
                          <a:pt x="121" y="55"/>
                        </a:lnTo>
                        <a:lnTo>
                          <a:pt x="112" y="70"/>
                        </a:lnTo>
                        <a:lnTo>
                          <a:pt x="106" y="87"/>
                        </a:lnTo>
                        <a:lnTo>
                          <a:pt x="104" y="103"/>
                        </a:lnTo>
                        <a:lnTo>
                          <a:pt x="104" y="119"/>
                        </a:lnTo>
                        <a:lnTo>
                          <a:pt x="108" y="135"/>
                        </a:lnTo>
                        <a:lnTo>
                          <a:pt x="114" y="150"/>
                        </a:lnTo>
                        <a:lnTo>
                          <a:pt x="125" y="166"/>
                        </a:lnTo>
                        <a:lnTo>
                          <a:pt x="139" y="180"/>
                        </a:lnTo>
                        <a:lnTo>
                          <a:pt x="126" y="180"/>
                        </a:lnTo>
                        <a:lnTo>
                          <a:pt x="111" y="181"/>
                        </a:lnTo>
                        <a:lnTo>
                          <a:pt x="95" y="182"/>
                        </a:lnTo>
                        <a:lnTo>
                          <a:pt x="79" y="185"/>
                        </a:lnTo>
                        <a:lnTo>
                          <a:pt x="63" y="190"/>
                        </a:lnTo>
                        <a:lnTo>
                          <a:pt x="48" y="196"/>
                        </a:lnTo>
                        <a:lnTo>
                          <a:pt x="35" y="203"/>
                        </a:lnTo>
                        <a:lnTo>
                          <a:pt x="22" y="213"/>
                        </a:lnTo>
                        <a:lnTo>
                          <a:pt x="12" y="226"/>
                        </a:lnTo>
                        <a:lnTo>
                          <a:pt x="4" y="240"/>
                        </a:lnTo>
                        <a:lnTo>
                          <a:pt x="1" y="257"/>
                        </a:lnTo>
                        <a:lnTo>
                          <a:pt x="0" y="277"/>
                        </a:lnTo>
                        <a:lnTo>
                          <a:pt x="4" y="301"/>
                        </a:lnTo>
                        <a:lnTo>
                          <a:pt x="13" y="327"/>
                        </a:lnTo>
                        <a:lnTo>
                          <a:pt x="27" y="356"/>
                        </a:lnTo>
                        <a:lnTo>
                          <a:pt x="48" y="390"/>
                        </a:lnTo>
                        <a:lnTo>
                          <a:pt x="55" y="380"/>
                        </a:lnTo>
                        <a:lnTo>
                          <a:pt x="62" y="366"/>
                        </a:lnTo>
                        <a:lnTo>
                          <a:pt x="68" y="352"/>
                        </a:lnTo>
                        <a:lnTo>
                          <a:pt x="75" y="342"/>
                        </a:lnTo>
                        <a:lnTo>
                          <a:pt x="80" y="353"/>
                        </a:lnTo>
                        <a:lnTo>
                          <a:pt x="86" y="365"/>
                        </a:lnTo>
                        <a:lnTo>
                          <a:pt x="91" y="377"/>
                        </a:lnTo>
                        <a:lnTo>
                          <a:pt x="97" y="389"/>
                        </a:lnTo>
                        <a:lnTo>
                          <a:pt x="105" y="400"/>
                        </a:lnTo>
                        <a:lnTo>
                          <a:pt x="112" y="409"/>
                        </a:lnTo>
                        <a:lnTo>
                          <a:pt x="121" y="418"/>
                        </a:lnTo>
                        <a:lnTo>
                          <a:pt x="130" y="424"/>
                        </a:lnTo>
                        <a:lnTo>
                          <a:pt x="132" y="366"/>
                        </a:lnTo>
                        <a:lnTo>
                          <a:pt x="144" y="377"/>
                        </a:lnTo>
                        <a:lnTo>
                          <a:pt x="156" y="387"/>
                        </a:lnTo>
                        <a:lnTo>
                          <a:pt x="167" y="396"/>
                        </a:lnTo>
                        <a:lnTo>
                          <a:pt x="180" y="405"/>
                        </a:lnTo>
                        <a:lnTo>
                          <a:pt x="191" y="413"/>
                        </a:lnTo>
                        <a:lnTo>
                          <a:pt x="202" y="420"/>
                        </a:lnTo>
                        <a:lnTo>
                          <a:pt x="213" y="427"/>
                        </a:lnTo>
                        <a:lnTo>
                          <a:pt x="224" y="433"/>
                        </a:lnTo>
                        <a:lnTo>
                          <a:pt x="235" y="438"/>
                        </a:lnTo>
                        <a:lnTo>
                          <a:pt x="246" y="442"/>
                        </a:lnTo>
                        <a:lnTo>
                          <a:pt x="256" y="445"/>
                        </a:lnTo>
                        <a:lnTo>
                          <a:pt x="266" y="448"/>
                        </a:lnTo>
                        <a:lnTo>
                          <a:pt x="276" y="451"/>
                        </a:lnTo>
                        <a:lnTo>
                          <a:pt x="285" y="452"/>
                        </a:lnTo>
                        <a:lnTo>
                          <a:pt x="294" y="454"/>
                        </a:lnTo>
                        <a:lnTo>
                          <a:pt x="302" y="454"/>
                        </a:lnTo>
                        <a:lnTo>
                          <a:pt x="295" y="449"/>
                        </a:lnTo>
                        <a:lnTo>
                          <a:pt x="287" y="443"/>
                        </a:lnTo>
                        <a:lnTo>
                          <a:pt x="280" y="438"/>
                        </a:lnTo>
                        <a:lnTo>
                          <a:pt x="272" y="432"/>
                        </a:lnTo>
                        <a:lnTo>
                          <a:pt x="265" y="427"/>
                        </a:lnTo>
                        <a:lnTo>
                          <a:pt x="259" y="419"/>
                        </a:lnTo>
                        <a:lnTo>
                          <a:pt x="254" y="413"/>
                        </a:lnTo>
                        <a:lnTo>
                          <a:pt x="251" y="406"/>
                        </a:lnTo>
                        <a:lnTo>
                          <a:pt x="261" y="410"/>
                        </a:lnTo>
                        <a:lnTo>
                          <a:pt x="271" y="414"/>
                        </a:lnTo>
                        <a:lnTo>
                          <a:pt x="283" y="418"/>
                        </a:lnTo>
                        <a:lnTo>
                          <a:pt x="294" y="422"/>
                        </a:lnTo>
                        <a:lnTo>
                          <a:pt x="306" y="427"/>
                        </a:lnTo>
                        <a:lnTo>
                          <a:pt x="319" y="430"/>
                        </a:lnTo>
                        <a:lnTo>
                          <a:pt x="332" y="434"/>
                        </a:lnTo>
                        <a:lnTo>
                          <a:pt x="344" y="437"/>
                        </a:lnTo>
                        <a:lnTo>
                          <a:pt x="357" y="440"/>
                        </a:lnTo>
                        <a:lnTo>
                          <a:pt x="369" y="443"/>
                        </a:lnTo>
                        <a:lnTo>
                          <a:pt x="382" y="445"/>
                        </a:lnTo>
                        <a:lnTo>
                          <a:pt x="394" y="447"/>
                        </a:lnTo>
                        <a:lnTo>
                          <a:pt x="406" y="448"/>
                        </a:lnTo>
                        <a:lnTo>
                          <a:pt x="417" y="449"/>
                        </a:lnTo>
                        <a:lnTo>
                          <a:pt x="427" y="449"/>
                        </a:lnTo>
                        <a:lnTo>
                          <a:pt x="437" y="448"/>
                        </a:lnTo>
                        <a:lnTo>
                          <a:pt x="426" y="440"/>
                        </a:lnTo>
                        <a:lnTo>
                          <a:pt x="414" y="432"/>
                        </a:lnTo>
                        <a:lnTo>
                          <a:pt x="403" y="422"/>
                        </a:lnTo>
                        <a:lnTo>
                          <a:pt x="392" y="413"/>
                        </a:lnTo>
                        <a:lnTo>
                          <a:pt x="380" y="404"/>
                        </a:lnTo>
                        <a:lnTo>
                          <a:pt x="371" y="395"/>
                        </a:lnTo>
                        <a:lnTo>
                          <a:pt x="363" y="387"/>
                        </a:lnTo>
                        <a:lnTo>
                          <a:pt x="356" y="379"/>
                        </a:lnTo>
                        <a:lnTo>
                          <a:pt x="367" y="382"/>
                        </a:lnTo>
                        <a:lnTo>
                          <a:pt x="380" y="385"/>
                        </a:lnTo>
                        <a:lnTo>
                          <a:pt x="394" y="388"/>
                        </a:lnTo>
                        <a:lnTo>
                          <a:pt x="408" y="392"/>
                        </a:lnTo>
                        <a:lnTo>
                          <a:pt x="423" y="396"/>
                        </a:lnTo>
                        <a:lnTo>
                          <a:pt x="438" y="400"/>
                        </a:lnTo>
                        <a:lnTo>
                          <a:pt x="454" y="404"/>
                        </a:lnTo>
                        <a:lnTo>
                          <a:pt x="469" y="407"/>
                        </a:lnTo>
                        <a:lnTo>
                          <a:pt x="484" y="411"/>
                        </a:lnTo>
                        <a:lnTo>
                          <a:pt x="498" y="414"/>
                        </a:lnTo>
                        <a:lnTo>
                          <a:pt x="512" y="416"/>
                        </a:lnTo>
                        <a:lnTo>
                          <a:pt x="526" y="418"/>
                        </a:lnTo>
                        <a:lnTo>
                          <a:pt x="538" y="420"/>
                        </a:lnTo>
                        <a:lnTo>
                          <a:pt x="549" y="420"/>
                        </a:lnTo>
                        <a:lnTo>
                          <a:pt x="559" y="420"/>
                        </a:lnTo>
                        <a:lnTo>
                          <a:pt x="567" y="418"/>
                        </a:lnTo>
                        <a:lnTo>
                          <a:pt x="557" y="413"/>
                        </a:lnTo>
                        <a:lnTo>
                          <a:pt x="546" y="408"/>
                        </a:lnTo>
                        <a:lnTo>
                          <a:pt x="535" y="404"/>
                        </a:lnTo>
                        <a:lnTo>
                          <a:pt x="525" y="399"/>
                        </a:lnTo>
                        <a:lnTo>
                          <a:pt x="514" y="394"/>
                        </a:lnTo>
                        <a:lnTo>
                          <a:pt x="506" y="389"/>
                        </a:lnTo>
                        <a:lnTo>
                          <a:pt x="500" y="383"/>
                        </a:lnTo>
                        <a:lnTo>
                          <a:pt x="496" y="376"/>
                        </a:lnTo>
                        <a:lnTo>
                          <a:pt x="515" y="379"/>
                        </a:lnTo>
                        <a:lnTo>
                          <a:pt x="534" y="381"/>
                        </a:lnTo>
                        <a:lnTo>
                          <a:pt x="550" y="383"/>
                        </a:lnTo>
                        <a:lnTo>
                          <a:pt x="565" y="384"/>
                        </a:lnTo>
                        <a:lnTo>
                          <a:pt x="579" y="385"/>
                        </a:lnTo>
                        <a:lnTo>
                          <a:pt x="593" y="385"/>
                        </a:lnTo>
                        <a:lnTo>
                          <a:pt x="604" y="386"/>
                        </a:lnTo>
                        <a:lnTo>
                          <a:pt x="615" y="387"/>
                        </a:lnTo>
                        <a:lnTo>
                          <a:pt x="625" y="388"/>
                        </a:lnTo>
                        <a:lnTo>
                          <a:pt x="634" y="389"/>
                        </a:lnTo>
                        <a:lnTo>
                          <a:pt x="642" y="390"/>
                        </a:lnTo>
                        <a:lnTo>
                          <a:pt x="649" y="393"/>
                        </a:lnTo>
                        <a:lnTo>
                          <a:pt x="656" y="396"/>
                        </a:lnTo>
                        <a:lnTo>
                          <a:pt x="663" y="399"/>
                        </a:lnTo>
                        <a:lnTo>
                          <a:pt x="668" y="404"/>
                        </a:lnTo>
                        <a:lnTo>
                          <a:pt x="673" y="410"/>
                        </a:lnTo>
                        <a:close/>
                      </a:path>
                    </a:pathLst>
                  </a:custGeom>
                  <a:solidFill>
                    <a:srgbClr val="00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105" name="Group 2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11" y="1149"/>
                    <a:ext cx="284" cy="163"/>
                    <a:chOff x="5011" y="1149"/>
                    <a:chExt cx="284" cy="163"/>
                  </a:xfrm>
                </p:grpSpPr>
                <p:sp>
                  <p:nvSpPr>
                    <p:cNvPr id="2106" name="Freeform 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48" y="1149"/>
                      <a:ext cx="247" cy="163"/>
                    </a:xfrm>
                    <a:custGeom>
                      <a:avLst/>
                      <a:gdLst>
                        <a:gd name="T0" fmla="*/ 29 w 494"/>
                        <a:gd name="T1" fmla="*/ 53 h 325"/>
                        <a:gd name="T2" fmla="*/ 42 w 494"/>
                        <a:gd name="T3" fmla="*/ 56 h 325"/>
                        <a:gd name="T4" fmla="*/ 28 w 494"/>
                        <a:gd name="T5" fmla="*/ 80 h 325"/>
                        <a:gd name="T6" fmla="*/ 0 w 494"/>
                        <a:gd name="T7" fmla="*/ 126 h 325"/>
                        <a:gd name="T8" fmla="*/ 14 w 494"/>
                        <a:gd name="T9" fmla="*/ 109 h 325"/>
                        <a:gd name="T10" fmla="*/ 49 w 494"/>
                        <a:gd name="T11" fmla="*/ 71 h 325"/>
                        <a:gd name="T12" fmla="*/ 63 w 494"/>
                        <a:gd name="T13" fmla="*/ 66 h 325"/>
                        <a:gd name="T14" fmla="*/ 72 w 494"/>
                        <a:gd name="T15" fmla="*/ 71 h 325"/>
                        <a:gd name="T16" fmla="*/ 59 w 494"/>
                        <a:gd name="T17" fmla="*/ 98 h 325"/>
                        <a:gd name="T18" fmla="*/ 54 w 494"/>
                        <a:gd name="T19" fmla="*/ 150 h 325"/>
                        <a:gd name="T20" fmla="*/ 55 w 494"/>
                        <a:gd name="T21" fmla="*/ 121 h 325"/>
                        <a:gd name="T22" fmla="*/ 78 w 494"/>
                        <a:gd name="T23" fmla="*/ 82 h 325"/>
                        <a:gd name="T24" fmla="*/ 91 w 494"/>
                        <a:gd name="T25" fmla="*/ 80 h 325"/>
                        <a:gd name="T26" fmla="*/ 101 w 494"/>
                        <a:gd name="T27" fmla="*/ 84 h 325"/>
                        <a:gd name="T28" fmla="*/ 94 w 494"/>
                        <a:gd name="T29" fmla="*/ 106 h 325"/>
                        <a:gd name="T30" fmla="*/ 105 w 494"/>
                        <a:gd name="T31" fmla="*/ 151 h 325"/>
                        <a:gd name="T32" fmla="*/ 104 w 494"/>
                        <a:gd name="T33" fmla="*/ 146 h 325"/>
                        <a:gd name="T34" fmla="*/ 101 w 494"/>
                        <a:gd name="T35" fmla="*/ 103 h 325"/>
                        <a:gd name="T36" fmla="*/ 125 w 494"/>
                        <a:gd name="T37" fmla="*/ 107 h 325"/>
                        <a:gd name="T38" fmla="*/ 163 w 494"/>
                        <a:gd name="T39" fmla="*/ 147 h 325"/>
                        <a:gd name="T40" fmla="*/ 156 w 494"/>
                        <a:gd name="T41" fmla="*/ 137 h 325"/>
                        <a:gd name="T42" fmla="*/ 126 w 494"/>
                        <a:gd name="T43" fmla="*/ 102 h 325"/>
                        <a:gd name="T44" fmla="*/ 137 w 494"/>
                        <a:gd name="T45" fmla="*/ 100 h 325"/>
                        <a:gd name="T46" fmla="*/ 169 w 494"/>
                        <a:gd name="T47" fmla="*/ 115 h 325"/>
                        <a:gd name="T48" fmla="*/ 209 w 494"/>
                        <a:gd name="T49" fmla="*/ 131 h 325"/>
                        <a:gd name="T50" fmla="*/ 242 w 494"/>
                        <a:gd name="T51" fmla="*/ 143 h 325"/>
                        <a:gd name="T52" fmla="*/ 228 w 494"/>
                        <a:gd name="T53" fmla="*/ 135 h 325"/>
                        <a:gd name="T54" fmla="*/ 193 w 494"/>
                        <a:gd name="T55" fmla="*/ 119 h 325"/>
                        <a:gd name="T56" fmla="*/ 158 w 494"/>
                        <a:gd name="T57" fmla="*/ 103 h 325"/>
                        <a:gd name="T58" fmla="*/ 136 w 494"/>
                        <a:gd name="T59" fmla="*/ 93 h 325"/>
                        <a:gd name="T60" fmla="*/ 156 w 494"/>
                        <a:gd name="T61" fmla="*/ 91 h 325"/>
                        <a:gd name="T62" fmla="*/ 202 w 494"/>
                        <a:gd name="T63" fmla="*/ 101 h 325"/>
                        <a:gd name="T64" fmla="*/ 187 w 494"/>
                        <a:gd name="T65" fmla="*/ 93 h 325"/>
                        <a:gd name="T66" fmla="*/ 158 w 494"/>
                        <a:gd name="T67" fmla="*/ 87 h 325"/>
                        <a:gd name="T68" fmla="*/ 132 w 494"/>
                        <a:gd name="T69" fmla="*/ 86 h 325"/>
                        <a:gd name="T70" fmla="*/ 117 w 494"/>
                        <a:gd name="T71" fmla="*/ 85 h 325"/>
                        <a:gd name="T72" fmla="*/ 142 w 494"/>
                        <a:gd name="T73" fmla="*/ 66 h 325"/>
                        <a:gd name="T74" fmla="*/ 187 w 494"/>
                        <a:gd name="T75" fmla="*/ 69 h 325"/>
                        <a:gd name="T76" fmla="*/ 161 w 494"/>
                        <a:gd name="T77" fmla="*/ 61 h 325"/>
                        <a:gd name="T78" fmla="*/ 132 w 494"/>
                        <a:gd name="T79" fmla="*/ 62 h 325"/>
                        <a:gd name="T80" fmla="*/ 115 w 494"/>
                        <a:gd name="T81" fmla="*/ 71 h 325"/>
                        <a:gd name="T82" fmla="*/ 107 w 494"/>
                        <a:gd name="T83" fmla="*/ 80 h 325"/>
                        <a:gd name="T84" fmla="*/ 98 w 494"/>
                        <a:gd name="T85" fmla="*/ 78 h 325"/>
                        <a:gd name="T86" fmla="*/ 87 w 494"/>
                        <a:gd name="T87" fmla="*/ 73 h 325"/>
                        <a:gd name="T88" fmla="*/ 98 w 494"/>
                        <a:gd name="T89" fmla="*/ 49 h 325"/>
                        <a:gd name="T90" fmla="*/ 145 w 494"/>
                        <a:gd name="T91" fmla="*/ 24 h 325"/>
                        <a:gd name="T92" fmla="*/ 137 w 494"/>
                        <a:gd name="T93" fmla="*/ 19 h 325"/>
                        <a:gd name="T94" fmla="*/ 109 w 494"/>
                        <a:gd name="T95" fmla="*/ 30 h 325"/>
                        <a:gd name="T96" fmla="*/ 89 w 494"/>
                        <a:gd name="T97" fmla="*/ 50 h 325"/>
                        <a:gd name="T98" fmla="*/ 77 w 494"/>
                        <a:gd name="T99" fmla="*/ 67 h 325"/>
                        <a:gd name="T100" fmla="*/ 69 w 494"/>
                        <a:gd name="T101" fmla="*/ 66 h 325"/>
                        <a:gd name="T102" fmla="*/ 59 w 494"/>
                        <a:gd name="T103" fmla="*/ 62 h 325"/>
                        <a:gd name="T104" fmla="*/ 66 w 494"/>
                        <a:gd name="T105" fmla="*/ 34 h 325"/>
                        <a:gd name="T106" fmla="*/ 91 w 494"/>
                        <a:gd name="T107" fmla="*/ 4 h 325"/>
                        <a:gd name="T108" fmla="*/ 70 w 494"/>
                        <a:gd name="T109" fmla="*/ 17 h 325"/>
                        <a:gd name="T110" fmla="*/ 49 w 494"/>
                        <a:gd name="T111" fmla="*/ 54 h 325"/>
                        <a:gd name="T112" fmla="*/ 36 w 494"/>
                        <a:gd name="T113" fmla="*/ 55 h 325"/>
                        <a:gd name="T114" fmla="*/ 23 w 494"/>
                        <a:gd name="T115" fmla="*/ 49 h 325"/>
                        <a:gd name="T116" fmla="*/ 21 w 494"/>
                        <a:gd name="T117" fmla="*/ 48 h 325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494" h="325">
                          <a:moveTo>
                            <a:pt x="37" y="99"/>
                          </a:moveTo>
                          <a:lnTo>
                            <a:pt x="44" y="102"/>
                          </a:lnTo>
                          <a:lnTo>
                            <a:pt x="52" y="104"/>
                          </a:lnTo>
                          <a:lnTo>
                            <a:pt x="58" y="105"/>
                          </a:lnTo>
                          <a:lnTo>
                            <a:pt x="66" y="106"/>
                          </a:lnTo>
                          <a:lnTo>
                            <a:pt x="72" y="107"/>
                          </a:lnTo>
                          <a:lnTo>
                            <a:pt x="78" y="109"/>
                          </a:lnTo>
                          <a:lnTo>
                            <a:pt x="84" y="112"/>
                          </a:lnTo>
                          <a:lnTo>
                            <a:pt x="89" y="116"/>
                          </a:lnTo>
                          <a:lnTo>
                            <a:pt x="87" y="125"/>
                          </a:lnTo>
                          <a:lnTo>
                            <a:pt x="75" y="139"/>
                          </a:lnTo>
                          <a:lnTo>
                            <a:pt x="56" y="160"/>
                          </a:lnTo>
                          <a:lnTo>
                            <a:pt x="36" y="182"/>
                          </a:lnTo>
                          <a:lnTo>
                            <a:pt x="17" y="205"/>
                          </a:lnTo>
                          <a:lnTo>
                            <a:pt x="3" y="229"/>
                          </a:lnTo>
                          <a:lnTo>
                            <a:pt x="0" y="251"/>
                          </a:lnTo>
                          <a:lnTo>
                            <a:pt x="10" y="269"/>
                          </a:lnTo>
                          <a:lnTo>
                            <a:pt x="9" y="254"/>
                          </a:lnTo>
                          <a:lnTo>
                            <a:pt x="16" y="236"/>
                          </a:lnTo>
                          <a:lnTo>
                            <a:pt x="28" y="217"/>
                          </a:lnTo>
                          <a:lnTo>
                            <a:pt x="44" y="196"/>
                          </a:lnTo>
                          <a:lnTo>
                            <a:pt x="63" y="176"/>
                          </a:lnTo>
                          <a:lnTo>
                            <a:pt x="81" y="157"/>
                          </a:lnTo>
                          <a:lnTo>
                            <a:pt x="98" y="141"/>
                          </a:lnTo>
                          <a:lnTo>
                            <a:pt x="112" y="126"/>
                          </a:lnTo>
                          <a:lnTo>
                            <a:pt x="116" y="128"/>
                          </a:lnTo>
                          <a:lnTo>
                            <a:pt x="121" y="130"/>
                          </a:lnTo>
                          <a:lnTo>
                            <a:pt x="126" y="132"/>
                          </a:lnTo>
                          <a:lnTo>
                            <a:pt x="131" y="134"/>
                          </a:lnTo>
                          <a:lnTo>
                            <a:pt x="136" y="136"/>
                          </a:lnTo>
                          <a:lnTo>
                            <a:pt x="140" y="139"/>
                          </a:lnTo>
                          <a:lnTo>
                            <a:pt x="144" y="141"/>
                          </a:lnTo>
                          <a:lnTo>
                            <a:pt x="148" y="143"/>
                          </a:lnTo>
                          <a:lnTo>
                            <a:pt x="142" y="155"/>
                          </a:lnTo>
                          <a:lnTo>
                            <a:pt x="131" y="173"/>
                          </a:lnTo>
                          <a:lnTo>
                            <a:pt x="117" y="196"/>
                          </a:lnTo>
                          <a:lnTo>
                            <a:pt x="104" y="222"/>
                          </a:lnTo>
                          <a:lnTo>
                            <a:pt x="96" y="249"/>
                          </a:lnTo>
                          <a:lnTo>
                            <a:pt x="96" y="274"/>
                          </a:lnTo>
                          <a:lnTo>
                            <a:pt x="108" y="299"/>
                          </a:lnTo>
                          <a:lnTo>
                            <a:pt x="135" y="318"/>
                          </a:lnTo>
                          <a:lnTo>
                            <a:pt x="116" y="292"/>
                          </a:lnTo>
                          <a:lnTo>
                            <a:pt x="108" y="266"/>
                          </a:lnTo>
                          <a:lnTo>
                            <a:pt x="110" y="242"/>
                          </a:lnTo>
                          <a:lnTo>
                            <a:pt x="118" y="220"/>
                          </a:lnTo>
                          <a:lnTo>
                            <a:pt x="129" y="198"/>
                          </a:lnTo>
                          <a:lnTo>
                            <a:pt x="143" y="180"/>
                          </a:lnTo>
                          <a:lnTo>
                            <a:pt x="155" y="164"/>
                          </a:lnTo>
                          <a:lnTo>
                            <a:pt x="163" y="152"/>
                          </a:lnTo>
                          <a:lnTo>
                            <a:pt x="170" y="155"/>
                          </a:lnTo>
                          <a:lnTo>
                            <a:pt x="176" y="157"/>
                          </a:lnTo>
                          <a:lnTo>
                            <a:pt x="182" y="160"/>
                          </a:lnTo>
                          <a:lnTo>
                            <a:pt x="187" y="162"/>
                          </a:lnTo>
                          <a:lnTo>
                            <a:pt x="192" y="164"/>
                          </a:lnTo>
                          <a:lnTo>
                            <a:pt x="196" y="166"/>
                          </a:lnTo>
                          <a:lnTo>
                            <a:pt x="202" y="168"/>
                          </a:lnTo>
                          <a:lnTo>
                            <a:pt x="207" y="170"/>
                          </a:lnTo>
                          <a:lnTo>
                            <a:pt x="204" y="179"/>
                          </a:lnTo>
                          <a:lnTo>
                            <a:pt x="196" y="193"/>
                          </a:lnTo>
                          <a:lnTo>
                            <a:pt x="188" y="211"/>
                          </a:lnTo>
                          <a:lnTo>
                            <a:pt x="182" y="232"/>
                          </a:lnTo>
                          <a:lnTo>
                            <a:pt x="181" y="254"/>
                          </a:lnTo>
                          <a:lnTo>
                            <a:pt x="189" y="279"/>
                          </a:lnTo>
                          <a:lnTo>
                            <a:pt x="210" y="302"/>
                          </a:lnTo>
                          <a:lnTo>
                            <a:pt x="245" y="325"/>
                          </a:lnTo>
                          <a:lnTo>
                            <a:pt x="235" y="317"/>
                          </a:lnTo>
                          <a:lnTo>
                            <a:pt x="221" y="306"/>
                          </a:lnTo>
                          <a:lnTo>
                            <a:pt x="208" y="292"/>
                          </a:lnTo>
                          <a:lnTo>
                            <a:pt x="196" y="274"/>
                          </a:lnTo>
                          <a:lnTo>
                            <a:pt x="190" y="254"/>
                          </a:lnTo>
                          <a:lnTo>
                            <a:pt x="191" y="232"/>
                          </a:lnTo>
                          <a:lnTo>
                            <a:pt x="202" y="206"/>
                          </a:lnTo>
                          <a:lnTo>
                            <a:pt x="225" y="178"/>
                          </a:lnTo>
                          <a:lnTo>
                            <a:pt x="231" y="184"/>
                          </a:lnTo>
                          <a:lnTo>
                            <a:pt x="239" y="196"/>
                          </a:lnTo>
                          <a:lnTo>
                            <a:pt x="249" y="213"/>
                          </a:lnTo>
                          <a:lnTo>
                            <a:pt x="262" y="233"/>
                          </a:lnTo>
                          <a:lnTo>
                            <a:pt x="279" y="253"/>
                          </a:lnTo>
                          <a:lnTo>
                            <a:pt x="300" y="274"/>
                          </a:lnTo>
                          <a:lnTo>
                            <a:pt x="326" y="294"/>
                          </a:lnTo>
                          <a:lnTo>
                            <a:pt x="360" y="310"/>
                          </a:lnTo>
                          <a:lnTo>
                            <a:pt x="347" y="301"/>
                          </a:lnTo>
                          <a:lnTo>
                            <a:pt x="330" y="289"/>
                          </a:lnTo>
                          <a:lnTo>
                            <a:pt x="311" y="273"/>
                          </a:lnTo>
                          <a:lnTo>
                            <a:pt x="292" y="256"/>
                          </a:lnTo>
                          <a:lnTo>
                            <a:pt x="275" y="239"/>
                          </a:lnTo>
                          <a:lnTo>
                            <a:pt x="260" y="221"/>
                          </a:lnTo>
                          <a:lnTo>
                            <a:pt x="251" y="204"/>
                          </a:lnTo>
                          <a:lnTo>
                            <a:pt x="250" y="189"/>
                          </a:lnTo>
                          <a:lnTo>
                            <a:pt x="255" y="191"/>
                          </a:lnTo>
                          <a:lnTo>
                            <a:pt x="262" y="195"/>
                          </a:lnTo>
                          <a:lnTo>
                            <a:pt x="274" y="200"/>
                          </a:lnTo>
                          <a:lnTo>
                            <a:pt x="288" y="206"/>
                          </a:lnTo>
                          <a:lnTo>
                            <a:pt x="303" y="214"/>
                          </a:lnTo>
                          <a:lnTo>
                            <a:pt x="320" y="221"/>
                          </a:lnTo>
                          <a:lnTo>
                            <a:pt x="338" y="229"/>
                          </a:lnTo>
                          <a:lnTo>
                            <a:pt x="358" y="238"/>
                          </a:lnTo>
                          <a:lnTo>
                            <a:pt x="378" y="246"/>
                          </a:lnTo>
                          <a:lnTo>
                            <a:pt x="397" y="255"/>
                          </a:lnTo>
                          <a:lnTo>
                            <a:pt x="417" y="262"/>
                          </a:lnTo>
                          <a:lnTo>
                            <a:pt x="436" y="270"/>
                          </a:lnTo>
                          <a:lnTo>
                            <a:pt x="453" y="277"/>
                          </a:lnTo>
                          <a:lnTo>
                            <a:pt x="468" y="282"/>
                          </a:lnTo>
                          <a:lnTo>
                            <a:pt x="483" y="286"/>
                          </a:lnTo>
                          <a:lnTo>
                            <a:pt x="494" y="289"/>
                          </a:lnTo>
                          <a:lnTo>
                            <a:pt x="483" y="283"/>
                          </a:lnTo>
                          <a:lnTo>
                            <a:pt x="470" y="277"/>
                          </a:lnTo>
                          <a:lnTo>
                            <a:pt x="455" y="269"/>
                          </a:lnTo>
                          <a:lnTo>
                            <a:pt x="439" y="261"/>
                          </a:lnTo>
                          <a:lnTo>
                            <a:pt x="422" y="254"/>
                          </a:lnTo>
                          <a:lnTo>
                            <a:pt x="403" y="245"/>
                          </a:lnTo>
                          <a:lnTo>
                            <a:pt x="385" y="237"/>
                          </a:lnTo>
                          <a:lnTo>
                            <a:pt x="367" y="229"/>
                          </a:lnTo>
                          <a:lnTo>
                            <a:pt x="349" y="221"/>
                          </a:lnTo>
                          <a:lnTo>
                            <a:pt x="331" y="214"/>
                          </a:lnTo>
                          <a:lnTo>
                            <a:pt x="315" y="206"/>
                          </a:lnTo>
                          <a:lnTo>
                            <a:pt x="301" y="199"/>
                          </a:lnTo>
                          <a:lnTo>
                            <a:pt x="288" y="194"/>
                          </a:lnTo>
                          <a:lnTo>
                            <a:pt x="278" y="189"/>
                          </a:lnTo>
                          <a:lnTo>
                            <a:pt x="271" y="186"/>
                          </a:lnTo>
                          <a:lnTo>
                            <a:pt x="265" y="184"/>
                          </a:lnTo>
                          <a:lnTo>
                            <a:pt x="275" y="180"/>
                          </a:lnTo>
                          <a:lnTo>
                            <a:pt x="291" y="180"/>
                          </a:lnTo>
                          <a:lnTo>
                            <a:pt x="312" y="182"/>
                          </a:lnTo>
                          <a:lnTo>
                            <a:pt x="335" y="185"/>
                          </a:lnTo>
                          <a:lnTo>
                            <a:pt x="360" y="190"/>
                          </a:lnTo>
                          <a:lnTo>
                            <a:pt x="383" y="196"/>
                          </a:lnTo>
                          <a:lnTo>
                            <a:pt x="403" y="201"/>
                          </a:lnTo>
                          <a:lnTo>
                            <a:pt x="419" y="205"/>
                          </a:lnTo>
                          <a:lnTo>
                            <a:pt x="404" y="197"/>
                          </a:lnTo>
                          <a:lnTo>
                            <a:pt x="389" y="190"/>
                          </a:lnTo>
                          <a:lnTo>
                            <a:pt x="374" y="185"/>
                          </a:lnTo>
                          <a:lnTo>
                            <a:pt x="359" y="181"/>
                          </a:lnTo>
                          <a:lnTo>
                            <a:pt x="344" y="177"/>
                          </a:lnTo>
                          <a:lnTo>
                            <a:pt x="329" y="175"/>
                          </a:lnTo>
                          <a:lnTo>
                            <a:pt x="315" y="173"/>
                          </a:lnTo>
                          <a:lnTo>
                            <a:pt x="301" y="172"/>
                          </a:lnTo>
                          <a:lnTo>
                            <a:pt x="288" y="171"/>
                          </a:lnTo>
                          <a:lnTo>
                            <a:pt x="276" y="171"/>
                          </a:lnTo>
                          <a:lnTo>
                            <a:pt x="264" y="171"/>
                          </a:lnTo>
                          <a:lnTo>
                            <a:pt x="254" y="171"/>
                          </a:lnTo>
                          <a:lnTo>
                            <a:pt x="246" y="171"/>
                          </a:lnTo>
                          <a:lnTo>
                            <a:pt x="239" y="171"/>
                          </a:lnTo>
                          <a:lnTo>
                            <a:pt x="233" y="170"/>
                          </a:lnTo>
                          <a:lnTo>
                            <a:pt x="229" y="169"/>
                          </a:lnTo>
                          <a:lnTo>
                            <a:pt x="242" y="150"/>
                          </a:lnTo>
                          <a:lnTo>
                            <a:pt x="261" y="137"/>
                          </a:lnTo>
                          <a:lnTo>
                            <a:pt x="284" y="131"/>
                          </a:lnTo>
                          <a:lnTo>
                            <a:pt x="308" y="129"/>
                          </a:lnTo>
                          <a:lnTo>
                            <a:pt x="332" y="131"/>
                          </a:lnTo>
                          <a:lnTo>
                            <a:pt x="355" y="134"/>
                          </a:lnTo>
                          <a:lnTo>
                            <a:pt x="374" y="137"/>
                          </a:lnTo>
                          <a:lnTo>
                            <a:pt x="387" y="139"/>
                          </a:lnTo>
                          <a:lnTo>
                            <a:pt x="363" y="131"/>
                          </a:lnTo>
                          <a:lnTo>
                            <a:pt x="342" y="125"/>
                          </a:lnTo>
                          <a:lnTo>
                            <a:pt x="322" y="121"/>
                          </a:lnTo>
                          <a:lnTo>
                            <a:pt x="305" y="119"/>
                          </a:lnTo>
                          <a:lnTo>
                            <a:pt x="290" y="119"/>
                          </a:lnTo>
                          <a:lnTo>
                            <a:pt x="276" y="121"/>
                          </a:lnTo>
                          <a:lnTo>
                            <a:pt x="263" y="123"/>
                          </a:lnTo>
                          <a:lnTo>
                            <a:pt x="253" y="127"/>
                          </a:lnTo>
                          <a:lnTo>
                            <a:pt x="244" y="131"/>
                          </a:lnTo>
                          <a:lnTo>
                            <a:pt x="237" y="136"/>
                          </a:lnTo>
                          <a:lnTo>
                            <a:pt x="230" y="141"/>
                          </a:lnTo>
                          <a:lnTo>
                            <a:pt x="225" y="146"/>
                          </a:lnTo>
                          <a:lnTo>
                            <a:pt x="220" y="151"/>
                          </a:lnTo>
                          <a:lnTo>
                            <a:pt x="217" y="155"/>
                          </a:lnTo>
                          <a:lnTo>
                            <a:pt x="213" y="159"/>
                          </a:lnTo>
                          <a:lnTo>
                            <a:pt x="211" y="161"/>
                          </a:lnTo>
                          <a:lnTo>
                            <a:pt x="206" y="159"/>
                          </a:lnTo>
                          <a:lnTo>
                            <a:pt x="201" y="157"/>
                          </a:lnTo>
                          <a:lnTo>
                            <a:pt x="196" y="155"/>
                          </a:lnTo>
                          <a:lnTo>
                            <a:pt x="191" y="153"/>
                          </a:lnTo>
                          <a:lnTo>
                            <a:pt x="186" y="151"/>
                          </a:lnTo>
                          <a:lnTo>
                            <a:pt x="180" y="148"/>
                          </a:lnTo>
                          <a:lnTo>
                            <a:pt x="174" y="146"/>
                          </a:lnTo>
                          <a:lnTo>
                            <a:pt x="167" y="143"/>
                          </a:lnTo>
                          <a:lnTo>
                            <a:pt x="173" y="129"/>
                          </a:lnTo>
                          <a:lnTo>
                            <a:pt x="182" y="114"/>
                          </a:lnTo>
                          <a:lnTo>
                            <a:pt x="195" y="97"/>
                          </a:lnTo>
                          <a:lnTo>
                            <a:pt x="213" y="81"/>
                          </a:lnTo>
                          <a:lnTo>
                            <a:pt x="234" y="66"/>
                          </a:lnTo>
                          <a:lnTo>
                            <a:pt x="259" y="54"/>
                          </a:lnTo>
                          <a:lnTo>
                            <a:pt x="289" y="47"/>
                          </a:lnTo>
                          <a:lnTo>
                            <a:pt x="323" y="44"/>
                          </a:lnTo>
                          <a:lnTo>
                            <a:pt x="305" y="39"/>
                          </a:lnTo>
                          <a:lnTo>
                            <a:pt x="289" y="36"/>
                          </a:lnTo>
                          <a:lnTo>
                            <a:pt x="273" y="37"/>
                          </a:lnTo>
                          <a:lnTo>
                            <a:pt x="257" y="40"/>
                          </a:lnTo>
                          <a:lnTo>
                            <a:pt x="243" y="45"/>
                          </a:lnTo>
                          <a:lnTo>
                            <a:pt x="229" y="52"/>
                          </a:lnTo>
                          <a:lnTo>
                            <a:pt x="217" y="60"/>
                          </a:lnTo>
                          <a:lnTo>
                            <a:pt x="206" y="69"/>
                          </a:lnTo>
                          <a:lnTo>
                            <a:pt x="194" y="80"/>
                          </a:lnTo>
                          <a:lnTo>
                            <a:pt x="185" y="90"/>
                          </a:lnTo>
                          <a:lnTo>
                            <a:pt x="177" y="100"/>
                          </a:lnTo>
                          <a:lnTo>
                            <a:pt x="169" y="110"/>
                          </a:lnTo>
                          <a:lnTo>
                            <a:pt x="163" y="119"/>
                          </a:lnTo>
                          <a:lnTo>
                            <a:pt x="157" y="126"/>
                          </a:lnTo>
                          <a:lnTo>
                            <a:pt x="153" y="133"/>
                          </a:lnTo>
                          <a:lnTo>
                            <a:pt x="150" y="137"/>
                          </a:lnTo>
                          <a:lnTo>
                            <a:pt x="146" y="135"/>
                          </a:lnTo>
                          <a:lnTo>
                            <a:pt x="142" y="134"/>
                          </a:lnTo>
                          <a:lnTo>
                            <a:pt x="138" y="132"/>
                          </a:lnTo>
                          <a:lnTo>
                            <a:pt x="133" y="129"/>
                          </a:lnTo>
                          <a:lnTo>
                            <a:pt x="127" y="127"/>
                          </a:lnTo>
                          <a:lnTo>
                            <a:pt x="122" y="125"/>
                          </a:lnTo>
                          <a:lnTo>
                            <a:pt x="118" y="124"/>
                          </a:lnTo>
                          <a:lnTo>
                            <a:pt x="113" y="122"/>
                          </a:lnTo>
                          <a:lnTo>
                            <a:pt x="116" y="104"/>
                          </a:lnTo>
                          <a:lnTo>
                            <a:pt x="122" y="86"/>
                          </a:lnTo>
                          <a:lnTo>
                            <a:pt x="132" y="67"/>
                          </a:lnTo>
                          <a:lnTo>
                            <a:pt x="143" y="49"/>
                          </a:lnTo>
                          <a:lnTo>
                            <a:pt x="155" y="33"/>
                          </a:lnTo>
                          <a:lnTo>
                            <a:pt x="168" y="19"/>
                          </a:lnTo>
                          <a:lnTo>
                            <a:pt x="182" y="8"/>
                          </a:lnTo>
                          <a:lnTo>
                            <a:pt x="196" y="0"/>
                          </a:lnTo>
                          <a:lnTo>
                            <a:pt x="174" y="3"/>
                          </a:lnTo>
                          <a:lnTo>
                            <a:pt x="155" y="15"/>
                          </a:lnTo>
                          <a:lnTo>
                            <a:pt x="140" y="33"/>
                          </a:lnTo>
                          <a:lnTo>
                            <a:pt x="126" y="53"/>
                          </a:lnTo>
                          <a:lnTo>
                            <a:pt x="115" y="75"/>
                          </a:lnTo>
                          <a:lnTo>
                            <a:pt x="106" y="94"/>
                          </a:lnTo>
                          <a:lnTo>
                            <a:pt x="98" y="107"/>
                          </a:lnTo>
                          <a:lnTo>
                            <a:pt x="91" y="112"/>
                          </a:lnTo>
                          <a:lnTo>
                            <a:pt x="84" y="112"/>
                          </a:lnTo>
                          <a:lnTo>
                            <a:pt x="78" y="111"/>
                          </a:lnTo>
                          <a:lnTo>
                            <a:pt x="72" y="109"/>
                          </a:lnTo>
                          <a:lnTo>
                            <a:pt x="66" y="107"/>
                          </a:lnTo>
                          <a:lnTo>
                            <a:pt x="59" y="104"/>
                          </a:lnTo>
                          <a:lnTo>
                            <a:pt x="53" y="101"/>
                          </a:lnTo>
                          <a:lnTo>
                            <a:pt x="46" y="98"/>
                          </a:lnTo>
                          <a:lnTo>
                            <a:pt x="39" y="95"/>
                          </a:lnTo>
                          <a:lnTo>
                            <a:pt x="40" y="95"/>
                          </a:lnTo>
                          <a:lnTo>
                            <a:pt x="42" y="95"/>
                          </a:lnTo>
                          <a:lnTo>
                            <a:pt x="42" y="96"/>
                          </a:lnTo>
                          <a:lnTo>
                            <a:pt x="37" y="99"/>
                          </a:ln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07" name="Freeform 2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11" y="1225"/>
                      <a:ext cx="35" cy="22"/>
                    </a:xfrm>
                    <a:custGeom>
                      <a:avLst/>
                      <a:gdLst>
                        <a:gd name="T0" fmla="*/ 35 w 70"/>
                        <a:gd name="T1" fmla="*/ 19 h 43"/>
                        <a:gd name="T2" fmla="*/ 34 w 70"/>
                        <a:gd name="T3" fmla="*/ 21 h 43"/>
                        <a:gd name="T4" fmla="*/ 32 w 70"/>
                        <a:gd name="T5" fmla="*/ 21 h 43"/>
                        <a:gd name="T6" fmla="*/ 30 w 70"/>
                        <a:gd name="T7" fmla="*/ 22 h 43"/>
                        <a:gd name="T8" fmla="*/ 27 w 70"/>
                        <a:gd name="T9" fmla="*/ 22 h 43"/>
                        <a:gd name="T10" fmla="*/ 24 w 70"/>
                        <a:gd name="T11" fmla="*/ 22 h 43"/>
                        <a:gd name="T12" fmla="*/ 21 w 70"/>
                        <a:gd name="T13" fmla="*/ 21 h 43"/>
                        <a:gd name="T14" fmla="*/ 18 w 70"/>
                        <a:gd name="T15" fmla="*/ 20 h 43"/>
                        <a:gd name="T16" fmla="*/ 14 w 70"/>
                        <a:gd name="T17" fmla="*/ 18 h 43"/>
                        <a:gd name="T18" fmla="*/ 11 w 70"/>
                        <a:gd name="T19" fmla="*/ 16 h 43"/>
                        <a:gd name="T20" fmla="*/ 8 w 70"/>
                        <a:gd name="T21" fmla="*/ 15 h 43"/>
                        <a:gd name="T22" fmla="*/ 5 w 70"/>
                        <a:gd name="T23" fmla="*/ 13 h 43"/>
                        <a:gd name="T24" fmla="*/ 3 w 70"/>
                        <a:gd name="T25" fmla="*/ 10 h 43"/>
                        <a:gd name="T26" fmla="*/ 2 w 70"/>
                        <a:gd name="T27" fmla="*/ 8 h 43"/>
                        <a:gd name="T28" fmla="*/ 1 w 70"/>
                        <a:gd name="T29" fmla="*/ 6 h 43"/>
                        <a:gd name="T30" fmla="*/ 0 w 70"/>
                        <a:gd name="T31" fmla="*/ 5 h 43"/>
                        <a:gd name="T32" fmla="*/ 1 w 70"/>
                        <a:gd name="T33" fmla="*/ 3 h 43"/>
                        <a:gd name="T34" fmla="*/ 2 w 70"/>
                        <a:gd name="T35" fmla="*/ 1 h 43"/>
                        <a:gd name="T36" fmla="*/ 3 w 70"/>
                        <a:gd name="T37" fmla="*/ 1 h 43"/>
                        <a:gd name="T38" fmla="*/ 5 w 70"/>
                        <a:gd name="T39" fmla="*/ 0 h 43"/>
                        <a:gd name="T40" fmla="*/ 8 w 70"/>
                        <a:gd name="T41" fmla="*/ 0 h 43"/>
                        <a:gd name="T42" fmla="*/ 11 w 70"/>
                        <a:gd name="T43" fmla="*/ 0 h 43"/>
                        <a:gd name="T44" fmla="*/ 14 w 70"/>
                        <a:gd name="T45" fmla="*/ 1 h 43"/>
                        <a:gd name="T46" fmla="*/ 17 w 70"/>
                        <a:gd name="T47" fmla="*/ 2 h 43"/>
                        <a:gd name="T48" fmla="*/ 21 w 70"/>
                        <a:gd name="T49" fmla="*/ 4 h 43"/>
                        <a:gd name="T50" fmla="*/ 24 w 70"/>
                        <a:gd name="T51" fmla="*/ 6 h 43"/>
                        <a:gd name="T52" fmla="*/ 27 w 70"/>
                        <a:gd name="T53" fmla="*/ 8 h 43"/>
                        <a:gd name="T54" fmla="*/ 30 w 70"/>
                        <a:gd name="T55" fmla="*/ 10 h 43"/>
                        <a:gd name="T56" fmla="*/ 32 w 70"/>
                        <a:gd name="T57" fmla="*/ 12 h 43"/>
                        <a:gd name="T58" fmla="*/ 34 w 70"/>
                        <a:gd name="T59" fmla="*/ 14 h 43"/>
                        <a:gd name="T60" fmla="*/ 35 w 70"/>
                        <a:gd name="T61" fmla="*/ 16 h 43"/>
                        <a:gd name="T62" fmla="*/ 35 w 70"/>
                        <a:gd name="T63" fmla="*/ 18 h 43"/>
                        <a:gd name="T64" fmla="*/ 35 w 70"/>
                        <a:gd name="T65" fmla="*/ 19 h 4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70" h="43">
                          <a:moveTo>
                            <a:pt x="69" y="38"/>
                          </a:moveTo>
                          <a:lnTo>
                            <a:pt x="67" y="41"/>
                          </a:lnTo>
                          <a:lnTo>
                            <a:pt x="64" y="42"/>
                          </a:lnTo>
                          <a:lnTo>
                            <a:pt x="59" y="43"/>
                          </a:lnTo>
                          <a:lnTo>
                            <a:pt x="54" y="43"/>
                          </a:lnTo>
                          <a:lnTo>
                            <a:pt x="48" y="43"/>
                          </a:lnTo>
                          <a:lnTo>
                            <a:pt x="41" y="41"/>
                          </a:lnTo>
                          <a:lnTo>
                            <a:pt x="35" y="39"/>
                          </a:lnTo>
                          <a:lnTo>
                            <a:pt x="28" y="36"/>
                          </a:lnTo>
                          <a:lnTo>
                            <a:pt x="21" y="32"/>
                          </a:lnTo>
                          <a:lnTo>
                            <a:pt x="15" y="29"/>
                          </a:lnTo>
                          <a:lnTo>
                            <a:pt x="10" y="25"/>
                          </a:lnTo>
                          <a:lnTo>
                            <a:pt x="6" y="20"/>
                          </a:lnTo>
                          <a:lnTo>
                            <a:pt x="3" y="16"/>
                          </a:lnTo>
                          <a:lnTo>
                            <a:pt x="1" y="12"/>
                          </a:lnTo>
                          <a:lnTo>
                            <a:pt x="0" y="9"/>
                          </a:lnTo>
                          <a:lnTo>
                            <a:pt x="1" y="5"/>
                          </a:lnTo>
                          <a:lnTo>
                            <a:pt x="3" y="2"/>
                          </a:lnTo>
                          <a:lnTo>
                            <a:pt x="6" y="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8" y="2"/>
                          </a:lnTo>
                          <a:lnTo>
                            <a:pt x="34" y="4"/>
                          </a:lnTo>
                          <a:lnTo>
                            <a:pt x="41" y="7"/>
                          </a:lnTo>
                          <a:lnTo>
                            <a:pt x="48" y="11"/>
                          </a:lnTo>
                          <a:lnTo>
                            <a:pt x="54" y="15"/>
                          </a:lnTo>
                          <a:lnTo>
                            <a:pt x="59" y="19"/>
                          </a:lnTo>
                          <a:lnTo>
                            <a:pt x="64" y="23"/>
                          </a:lnTo>
                          <a:lnTo>
                            <a:pt x="67" y="27"/>
                          </a:lnTo>
                          <a:lnTo>
                            <a:pt x="69" y="31"/>
                          </a:lnTo>
                          <a:lnTo>
                            <a:pt x="70" y="35"/>
                          </a:lnTo>
                          <a:lnTo>
                            <a:pt x="69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pic>
          <p:nvPicPr>
            <p:cNvPr id="2060" name="Picture 236" descr="food_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1248"/>
              <a:ext cx="136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237" descr="food_0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296"/>
              <a:ext cx="136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9" name="AutoShape 15"/>
          <p:cNvSpPr>
            <a:spLocks noChangeArrowheads="1"/>
          </p:cNvSpPr>
          <p:nvPr/>
        </p:nvSpPr>
        <p:spPr bwMode="auto">
          <a:xfrm rot="2115244">
            <a:off x="2100263" y="4054475"/>
            <a:ext cx="381000" cy="228600"/>
          </a:xfrm>
          <a:prstGeom prst="leftArrow">
            <a:avLst>
              <a:gd name="adj1" fmla="val 35639"/>
              <a:gd name="adj2" fmla="val 1346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42224" name="Picture 2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42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2.89017E-6 C -0.01024 -0.00185 -0.01284 -0.00416 -0.0158 -0.00555 C -0.0184 -0.00693 -0.02152 -0.00693 -0.02413 -0.00832 C -0.03177 -0.01271 -0.03836 -0.02404 -0.04496 -0.03052 C -0.04913 -0.04162 -0.05121 -0.05271 -0.05538 -0.06381 C -0.05468 -0.07491 -0.0559 -0.08647 -0.0533 -0.09711 C -0.05225 -0.10173 -0.04809 -0.10381 -0.04496 -0.10566 C -0.0335 -0.11214 -0.02274 -0.11214 -0.01163 -0.11953 C -0.00972 -0.12323 -0.00364 -0.13479 -0.0033 -0.13896 C -0.00295 -0.14451 -0.00312 -0.15075 -0.00538 -0.1556 C -0.00694 -0.15907 -0.01128 -0.15861 -0.01371 -0.16115 C -0.02569 -0.17318 -0.02205 -0.17803 -0.03663 -0.1889 C -0.04757 -0.19699 -0.04652 -0.19491 -0.06163 -0.2 C -0.06441 -0.20092 -0.06996 -0.20277 -0.06996 -0.20254 C -0.07205 -0.20555 -0.07569 -0.20716 -0.07621 -0.2111 C -0.08038 -0.2393 -0.05902 -0.25479 -0.0533 -0.27768 C -0.05104 -0.31029 -0.05885 -0.30844 -0.04705 -0.30844 " pathEditMode="relative" rAng="0" ptsTypes="ffffffffffffffffA">
                                      <p:cBhvr>
                                        <p:cTn id="22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224"/>
                </p:tgtEl>
              </p:cMediaNode>
            </p:audio>
          </p:childTnLst>
        </p:cTn>
      </p:par>
    </p:tnLst>
    <p:bldLst>
      <p:bldP spid="42001" grpId="0"/>
      <p:bldP spid="419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pic>
        <p:nvPicPr>
          <p:cNvPr id="11267" name="Picture 14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36700"/>
            <a:ext cx="3251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5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36700"/>
            <a:ext cx="3251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6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1524000"/>
            <a:ext cx="3251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1524000"/>
            <a:ext cx="32512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685800" y="304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тремпелей в шкафу?</a:t>
            </a:r>
          </a:p>
        </p:txBody>
      </p:sp>
      <p:sp>
        <p:nvSpPr>
          <p:cNvPr id="11272" name="Oval 19">
            <a:hlinkClick r:id="rId4" action="ppaction://hlinksldjump" highlightClick="1">
              <a:snd r:embed="rId5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</a:t>
            </a:r>
          </a:p>
        </p:txBody>
      </p:sp>
      <p:sp>
        <p:nvSpPr>
          <p:cNvPr id="11273" name="Oval 20">
            <a:hlinkClick r:id="rId4" action="ppaction://hlinksldjump" highlightClick="1">
              <a:snd r:embed="rId6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11274" name="Oval 21">
            <a:hlinkClick r:id="rId4" action="ppaction://hlinksldjump" highlightClick="1">
              <a:snd r:embed="rId7" name="1НЕТ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10</a:t>
            </a:r>
          </a:p>
        </p:txBody>
      </p:sp>
      <p:sp>
        <p:nvSpPr>
          <p:cNvPr id="11275" name="Oval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4</a:t>
            </a:r>
          </a:p>
        </p:txBody>
      </p:sp>
      <p:sp>
        <p:nvSpPr>
          <p:cNvPr id="11276" name="Oval 23">
            <a:hlinkClick r:id="rId4" action="ppaction://hlinksldjump" highlightClick="1">
              <a:snd r:embed="rId9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pic>
        <p:nvPicPr>
          <p:cNvPr id="821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КОНЕЧНО!!!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12299" name="Rectangle 4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2300" name="Rectangle 5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pic>
        <p:nvPicPr>
          <p:cNvPr id="12293" name="Picture 10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2209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05200"/>
            <a:ext cx="2209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98900"/>
            <a:ext cx="2209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 descr="stamp_home_objec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191000"/>
            <a:ext cx="2209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Oval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4</a:t>
            </a:r>
          </a:p>
        </p:txBody>
      </p:sp>
      <p:pic>
        <p:nvPicPr>
          <p:cNvPr id="11283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0" fill="hold"/>
                                        <p:tgtEl>
                                          <p:spTgt spid="11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3"/>
                </p:tgtEl>
              </p:cMediaNode>
            </p:audio>
          </p:childTnLst>
        </p:cTn>
      </p:par>
    </p:tnLst>
    <p:bldLst>
      <p:bldP spid="11266" grpId="0" animBg="1"/>
      <p:bldP spid="112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9"/>
          <p:cNvSpPr>
            <a:spLocks/>
          </p:cNvSpPr>
          <p:nvPr/>
        </p:nvSpPr>
        <p:spPr bwMode="auto">
          <a:xfrm flipV="1">
            <a:off x="-76200" y="1371600"/>
            <a:ext cx="9220200" cy="1752600"/>
          </a:xfrm>
          <a:custGeom>
            <a:avLst/>
            <a:gdLst>
              <a:gd name="T0" fmla="*/ 0 w 5472"/>
              <a:gd name="T1" fmla="*/ 139778 h 1304"/>
              <a:gd name="T2" fmla="*/ 7602621 w 5472"/>
              <a:gd name="T3" fmla="*/ 268804 h 1304"/>
              <a:gd name="T4" fmla="*/ 9220200 w 5472"/>
              <a:gd name="T5" fmla="*/ 1752600 h 1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72" h="1304">
                <a:moveTo>
                  <a:pt x="0" y="104"/>
                </a:moveTo>
                <a:cubicBezTo>
                  <a:pt x="1800" y="52"/>
                  <a:pt x="3600" y="0"/>
                  <a:pt x="4512" y="200"/>
                </a:cubicBezTo>
                <a:cubicBezTo>
                  <a:pt x="5424" y="400"/>
                  <a:pt x="5312" y="1120"/>
                  <a:pt x="5472" y="1304"/>
                </a:cubicBezTo>
              </a:path>
            </a:pathLst>
          </a:custGeom>
          <a:noFill/>
          <a:ln w="762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0" name="Picture 4" descr="stamp_home_object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977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685800" y="304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прищепок весит на веревке?</a:t>
            </a:r>
          </a:p>
        </p:txBody>
      </p:sp>
      <p:pic>
        <p:nvPicPr>
          <p:cNvPr id="4107" name="Picture 11" descr="stamp_home_object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743200"/>
            <a:ext cx="977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stamp_home_object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977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stamp_home_object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19400"/>
            <a:ext cx="977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stamp_home_object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977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Oval 15">
            <a:hlinkClick r:id="rId4" action="ppaction://hlinksldjump" highlightClick="1">
              <a:snd r:embed="rId5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</a:t>
            </a:r>
          </a:p>
        </p:txBody>
      </p:sp>
      <p:sp>
        <p:nvSpPr>
          <p:cNvPr id="13322" name="Oval 16">
            <a:hlinkClick r:id="rId4" action="ppaction://hlinksldjump" highlightClick="1">
              <a:snd r:embed="rId6" name="1НЕТ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13323" name="Oval 17">
            <a:hlinkClick r:id="rId4" action="ppaction://hlinksldjump" highlightClick="1">
              <a:snd r:embed="rId7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2</a:t>
            </a:r>
          </a:p>
        </p:txBody>
      </p:sp>
      <p:sp>
        <p:nvSpPr>
          <p:cNvPr id="13324" name="Oval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13325" name="Oval 19">
            <a:hlinkClick r:id="rId4" action="ppaction://hlinksldjump" highlightClick="1">
              <a:snd r:embed="rId9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pic>
        <p:nvPicPr>
          <p:cNvPr id="411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МОЛОДЕЦ!!!</a:t>
            </a: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457200" y="2514600"/>
            <a:ext cx="4419600" cy="3657600"/>
            <a:chOff x="288" y="1584"/>
            <a:chExt cx="2784" cy="2304"/>
          </a:xfrm>
        </p:grpSpPr>
        <p:sp>
          <p:nvSpPr>
            <p:cNvPr id="14346" name="Oval 5"/>
            <p:cNvSpPr>
              <a:spLocks noChangeArrowheads="1"/>
            </p:cNvSpPr>
            <p:nvPr/>
          </p:nvSpPr>
          <p:spPr bwMode="auto">
            <a:xfrm>
              <a:off x="288" y="1584"/>
              <a:ext cx="2784" cy="23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pic>
          <p:nvPicPr>
            <p:cNvPr id="14347" name="Picture 6" descr="stamp_home_object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2" y="1824"/>
              <a:ext cx="616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7" descr="stamp_home_object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064"/>
              <a:ext cx="616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8" descr="stamp_home_object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4" y="2304"/>
              <a:ext cx="616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9" descr="stamp_home_object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2400"/>
              <a:ext cx="616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0" descr="stamp_home_object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2112"/>
              <a:ext cx="616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Group 17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14344" name="Rectangle 11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4345" name="Rectangle 12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6160" name="Oval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5</a:t>
            </a:r>
          </a:p>
        </p:txBody>
      </p:sp>
      <p:pic>
        <p:nvPicPr>
          <p:cNvPr id="6162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ОЛОДЕЦ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533400" y="76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6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2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3"/>
                </p:tgtEl>
              </p:cMediaNode>
            </p:audio>
          </p:childTnLst>
        </p:cTn>
      </p:par>
    </p:tnLst>
    <p:bldLst>
      <p:bldP spid="6148" grpId="0" animBg="1"/>
      <p:bldP spid="6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1" name="AutoShape 39"/>
          <p:cNvSpPr>
            <a:spLocks noChangeArrowheads="1"/>
          </p:cNvSpPr>
          <p:nvPr/>
        </p:nvSpPr>
        <p:spPr bwMode="auto">
          <a:xfrm rot="-2489101">
            <a:off x="762000" y="3352800"/>
            <a:ext cx="685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99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 rot="2274453">
            <a:off x="7848600" y="3276600"/>
            <a:ext cx="685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99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 rot="16200000">
            <a:off x="4267200" y="304800"/>
            <a:ext cx="685800" cy="175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99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15365" name="Group 38"/>
          <p:cNvGrpSpPr>
            <a:grpSpLocks/>
          </p:cNvGrpSpPr>
          <p:nvPr/>
        </p:nvGrpSpPr>
        <p:grpSpPr bwMode="auto">
          <a:xfrm>
            <a:off x="812800" y="1066800"/>
            <a:ext cx="7721600" cy="4038600"/>
            <a:chOff x="512" y="672"/>
            <a:chExt cx="4864" cy="2544"/>
          </a:xfrm>
        </p:grpSpPr>
        <p:sp>
          <p:nvSpPr>
            <p:cNvPr id="13339" name="AutoShape 27"/>
            <p:cNvSpPr>
              <a:spLocks noChangeArrowheads="1"/>
            </p:cNvSpPr>
            <p:nvPr/>
          </p:nvSpPr>
          <p:spPr bwMode="auto">
            <a:xfrm rot="-3150113">
              <a:off x="3787" y="621"/>
              <a:ext cx="1009" cy="216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FF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 rot="3073056">
              <a:off x="1091" y="621"/>
              <a:ext cx="1010" cy="216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FF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1875" y="672"/>
              <a:ext cx="2048" cy="2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FF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457200" y="1825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пуговиц пришито?</a:t>
            </a:r>
          </a:p>
        </p:txBody>
      </p:sp>
      <p:sp>
        <p:nvSpPr>
          <p:cNvPr id="15367" name="Oval 14">
            <a:hlinkClick r:id="rId3" action="ppaction://hlinksldjump" highlightClick="1">
              <a:snd r:embed="rId4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2</a:t>
            </a:r>
          </a:p>
        </p:txBody>
      </p:sp>
      <p:sp>
        <p:nvSpPr>
          <p:cNvPr id="15368" name="Oval 15">
            <a:hlinkClick r:id="rId3" action="ppaction://hlinksldjump" highlightClick="1">
              <a:snd r:embed="rId5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15369" name="Oval 16">
            <a:hlinkClick r:id="rId3" action="ppaction://hlinksldjump" highlightClick="1">
              <a:snd r:embed="rId6" name="1НЕТ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9</a:t>
            </a:r>
          </a:p>
        </p:txBody>
      </p:sp>
      <p:sp>
        <p:nvSpPr>
          <p:cNvPr id="15370" name="Oval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15371" name="Oval 18">
            <a:hlinkClick r:id="rId3" action="ppaction://hlinksldjump" highlightClick="1">
              <a:snd r:embed="rId8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pic>
        <p:nvPicPr>
          <p:cNvPr id="13335" name="Picture 23" descr="stamp_scrapbook_button0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1825" y="1206500"/>
            <a:ext cx="444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stamp_scrapbook_button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1825" y="1901825"/>
            <a:ext cx="444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stamp_scrapbook_button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1825" y="2528888"/>
            <a:ext cx="444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stamp_scrapbook_button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1825" y="3155950"/>
            <a:ext cx="444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stamp_scrapbook_button0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1825" y="3851275"/>
            <a:ext cx="444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2" descr="stamp_scrapbook_button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1825" y="4548188"/>
            <a:ext cx="444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3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ВЕРНО!!!</a:t>
            </a:r>
          </a:p>
        </p:txBody>
      </p:sp>
      <p:grpSp>
        <p:nvGrpSpPr>
          <p:cNvPr id="16387" name="Group 22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16398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6399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16389" name="Picture 15" descr="stamp_scrapbook_button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0"/>
            <a:ext cx="10795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 descr="stamp_scrapbook_button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0"/>
            <a:ext cx="10795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 descr="stamp_scrapbook_button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124200"/>
            <a:ext cx="10795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 descr="stamp_scrapbook_button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10795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9" descr="stamp_scrapbook_button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267200"/>
            <a:ext cx="10795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0" descr="stamp_scrapbook_button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343400"/>
            <a:ext cx="10795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Oval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6</a:t>
            </a:r>
          </a:p>
        </p:txBody>
      </p:sp>
      <p:pic>
        <p:nvPicPr>
          <p:cNvPr id="1435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ЕРНО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457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14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0"/>
                </p:tgtEl>
              </p:cMediaNode>
            </p:audio>
          </p:childTnLst>
        </p:cTn>
      </p:par>
    </p:tnLst>
    <p:bldLst>
      <p:bldP spid="14338" grpId="0" animBg="1"/>
      <p:bldP spid="143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7" descr="Букет"/>
          <p:cNvSpPr>
            <a:spLocks noChangeArrowheads="1"/>
          </p:cNvSpPr>
          <p:nvPr/>
        </p:nvSpPr>
        <p:spPr bwMode="auto">
          <a:xfrm rot="10800000" flipV="1">
            <a:off x="2895600" y="990600"/>
            <a:ext cx="3200400" cy="1981200"/>
          </a:xfrm>
          <a:custGeom>
            <a:avLst/>
            <a:gdLst>
              <a:gd name="T0" fmla="*/ 3200400 w 21600"/>
              <a:gd name="T1" fmla="*/ 990600 h 21600"/>
              <a:gd name="T2" fmla="*/ 1600200 w 21600"/>
              <a:gd name="T3" fmla="*/ 1981200 h 21600"/>
              <a:gd name="T4" fmla="*/ 0 w 21600"/>
              <a:gd name="T5" fmla="*/ 990600 h 21600"/>
              <a:gd name="T6" fmla="*/ 16002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17669">
            <a:off x="3124200" y="13208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61560">
            <a:off x="2743200" y="13970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92005">
            <a:off x="2362200" y="13716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3505200" y="12954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3937000" y="12954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4343400" y="12954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1981200" y="13716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8" name="Group 25"/>
          <p:cNvGrpSpPr>
            <a:grpSpLocks/>
          </p:cNvGrpSpPr>
          <p:nvPr/>
        </p:nvGrpSpPr>
        <p:grpSpPr bwMode="auto">
          <a:xfrm>
            <a:off x="2590800" y="2971800"/>
            <a:ext cx="3886200" cy="2133600"/>
            <a:chOff x="1632" y="1920"/>
            <a:chExt cx="2448" cy="1344"/>
          </a:xfrm>
        </p:grpSpPr>
        <p:sp>
          <p:nvSpPr>
            <p:cNvPr id="17426" name="Rectangle 9" descr="Букет"/>
            <p:cNvSpPr>
              <a:spLocks noChangeArrowheads="1"/>
            </p:cNvSpPr>
            <p:nvPr/>
          </p:nvSpPr>
          <p:spPr bwMode="auto">
            <a:xfrm>
              <a:off x="1824" y="1920"/>
              <a:ext cx="2016" cy="134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7427" name="AutoShape 10" descr="Букет"/>
            <p:cNvSpPr>
              <a:spLocks noChangeArrowheads="1"/>
            </p:cNvSpPr>
            <p:nvPr/>
          </p:nvSpPr>
          <p:spPr bwMode="auto">
            <a:xfrm flipV="1">
              <a:off x="1632" y="1920"/>
              <a:ext cx="2448" cy="528"/>
            </a:xfrm>
            <a:custGeom>
              <a:avLst/>
              <a:gdLst>
                <a:gd name="T0" fmla="*/ 2338 w 21600"/>
                <a:gd name="T1" fmla="*/ 264 h 21600"/>
                <a:gd name="T2" fmla="*/ 1224 w 21600"/>
                <a:gd name="T3" fmla="*/ 528 h 21600"/>
                <a:gd name="T4" fmla="*/ 110 w 21600"/>
                <a:gd name="T5" fmla="*/ 264 h 21600"/>
                <a:gd name="T6" fmla="*/ 12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71 w 21600"/>
                <a:gd name="T13" fmla="*/ 2782 h 21600"/>
                <a:gd name="T14" fmla="*/ 18829 w 21600"/>
                <a:gd name="T15" fmla="*/ 188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34" y="21600"/>
                  </a:lnTo>
                  <a:lnTo>
                    <a:pt x="196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304800"/>
            <a:ext cx="975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карандашей лежит в коробке?</a:t>
            </a:r>
          </a:p>
        </p:txBody>
      </p:sp>
      <p:sp>
        <p:nvSpPr>
          <p:cNvPr id="17420" name="Oval 12">
            <a:hlinkClick r:id="rId5" action="ppaction://hlinksldjump" highlightClick="1">
              <a:snd r:embed="rId6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17421" name="Oval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38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7</a:t>
            </a:r>
          </a:p>
        </p:txBody>
      </p:sp>
      <p:sp>
        <p:nvSpPr>
          <p:cNvPr id="17422" name="Oval 14">
            <a:hlinkClick r:id="rId5" action="ppaction://hlinksldjump" highlightClick="1">
              <a:snd r:embed="rId8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sp>
        <p:nvSpPr>
          <p:cNvPr id="17423" name="Oval 15">
            <a:hlinkClick r:id="rId5" action="ppaction://hlinksldjump" highlightClick="1">
              <a:snd r:embed="rId9" name="1НЕТ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17424" name="Oval 16">
            <a:hlinkClick r:id="rId5" action="ppaction://hlinksldjump" highlightClick="1">
              <a:snd r:embed="rId10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9</a:t>
            </a:r>
          </a:p>
        </p:txBody>
      </p:sp>
      <p:pic>
        <p:nvPicPr>
          <p:cNvPr id="1026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0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ЗАМЕЧАТЕЛЬНО!!!</a:t>
            </a:r>
          </a:p>
        </p:txBody>
      </p:sp>
      <p:grpSp>
        <p:nvGrpSpPr>
          <p:cNvPr id="18435" name="Group 19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18447" name="Rectangle 4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8448" name="Rectangle 5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457200" y="2133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18437" name="Picture 11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9144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13335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16764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20193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23622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27051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Oval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7</a:t>
            </a:r>
          </a:p>
        </p:txBody>
      </p:sp>
      <p:pic>
        <p:nvPicPr>
          <p:cNvPr id="1230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 descr="stamp_school_too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46089">
            <a:off x="3086100" y="2971800"/>
            <a:ext cx="1409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2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12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9"/>
                </p:tgtEl>
              </p:cMediaNode>
            </p:audio>
          </p:childTnLst>
        </p:cTn>
      </p:par>
    </p:tnLst>
    <p:bldLst>
      <p:bldP spid="12290" grpId="0" animBg="1"/>
      <p:bldP spid="123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2" descr="000803_1064_9389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2383">
            <a:off x="3352800" y="2438400"/>
            <a:ext cx="23034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зайчиков едят капусту?</a:t>
            </a:r>
          </a:p>
        </p:txBody>
      </p:sp>
      <p:sp>
        <p:nvSpPr>
          <p:cNvPr id="19460" name="Oval 4">
            <a:hlinkClick r:id="rId4" action="ppaction://hlinksldjump" highlightClick="1">
              <a:snd r:embed="rId5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7</a:t>
            </a:r>
          </a:p>
        </p:txBody>
      </p:sp>
      <p:sp>
        <p:nvSpPr>
          <p:cNvPr id="19461" name="Oval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8</a:t>
            </a:r>
          </a:p>
        </p:txBody>
      </p:sp>
      <p:sp>
        <p:nvSpPr>
          <p:cNvPr id="19462" name="Oval 6">
            <a:hlinkClick r:id="rId4" action="ppaction://hlinksldjump" highlightClick="1">
              <a:snd r:embed="rId7" name="1НЕТ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2</a:t>
            </a:r>
          </a:p>
        </p:txBody>
      </p:sp>
      <p:sp>
        <p:nvSpPr>
          <p:cNvPr id="19463" name="Oval 7">
            <a:hlinkClick r:id="rId4" action="ppaction://hlinksldjump" highlightClick="1">
              <a:snd r:embed="rId8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10</a:t>
            </a:r>
          </a:p>
        </p:txBody>
      </p:sp>
      <p:sp>
        <p:nvSpPr>
          <p:cNvPr id="19464" name="Oval 8">
            <a:hlinkClick r:id="rId4" action="ppaction://hlinksldjump" highlightClick="1">
              <a:snd r:embed="rId9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grpSp>
        <p:nvGrpSpPr>
          <p:cNvPr id="21630" name="Group 126"/>
          <p:cNvGrpSpPr>
            <a:grpSpLocks/>
          </p:cNvGrpSpPr>
          <p:nvPr/>
        </p:nvGrpSpPr>
        <p:grpSpPr bwMode="auto">
          <a:xfrm>
            <a:off x="6477000" y="3657600"/>
            <a:ext cx="1676400" cy="1219200"/>
            <a:chOff x="1248" y="1951"/>
            <a:chExt cx="2672" cy="1590"/>
          </a:xfrm>
        </p:grpSpPr>
        <p:sp>
          <p:nvSpPr>
            <p:cNvPr id="19586" name="Freeform 127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7" name="Freeform 128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8" name="Freeform 129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9" name="Freeform 130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0" name="Freeform 131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1" name="Freeform 132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2" name="Freeform 133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3" name="Freeform 134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4" name="Freeform 135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5" name="Freeform 136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6" name="Freeform 137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7" name="Freeform 138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8" name="Freeform 139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9" name="Freeform 140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0" name="Freeform 141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1" name="Freeform 142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647" name="Group 143"/>
          <p:cNvGrpSpPr>
            <a:grpSpLocks/>
          </p:cNvGrpSpPr>
          <p:nvPr/>
        </p:nvGrpSpPr>
        <p:grpSpPr bwMode="auto">
          <a:xfrm flipH="1">
            <a:off x="2514600" y="4114800"/>
            <a:ext cx="1752600" cy="1219200"/>
            <a:chOff x="1248" y="1951"/>
            <a:chExt cx="2672" cy="1590"/>
          </a:xfrm>
        </p:grpSpPr>
        <p:sp>
          <p:nvSpPr>
            <p:cNvPr id="19570" name="Freeform 144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Freeform 145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2" name="Freeform 146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3" name="Freeform 147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4" name="Freeform 148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5" name="Freeform 149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6" name="Freeform 150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7" name="Freeform 151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8" name="Freeform 152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9" name="Freeform 153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0" name="Freeform 154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1" name="Freeform 155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2" name="Freeform 156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3" name="Freeform 157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4" name="Freeform 158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5" name="Freeform 159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664" name="Group 160"/>
          <p:cNvGrpSpPr>
            <a:grpSpLocks/>
          </p:cNvGrpSpPr>
          <p:nvPr/>
        </p:nvGrpSpPr>
        <p:grpSpPr bwMode="auto">
          <a:xfrm>
            <a:off x="5943600" y="2286000"/>
            <a:ext cx="1676400" cy="1219200"/>
            <a:chOff x="1248" y="1951"/>
            <a:chExt cx="2672" cy="1590"/>
          </a:xfrm>
        </p:grpSpPr>
        <p:sp>
          <p:nvSpPr>
            <p:cNvPr id="19554" name="Freeform 161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5" name="Freeform 162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6" name="Freeform 163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7" name="Freeform 164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8" name="Freeform 165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" name="Freeform 166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" name="Freeform 167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" name="Freeform 168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2" name="Freeform 169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3" name="Freeform 170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4" name="Freeform 171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5" name="Freeform 172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6" name="Freeform 173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7" name="Freeform 174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8" name="Freeform 175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9" name="Freeform 176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681" name="Group 177"/>
          <p:cNvGrpSpPr>
            <a:grpSpLocks/>
          </p:cNvGrpSpPr>
          <p:nvPr/>
        </p:nvGrpSpPr>
        <p:grpSpPr bwMode="auto">
          <a:xfrm flipH="1">
            <a:off x="762000" y="2362200"/>
            <a:ext cx="1752600" cy="1219200"/>
            <a:chOff x="1248" y="1951"/>
            <a:chExt cx="2672" cy="1590"/>
          </a:xfrm>
        </p:grpSpPr>
        <p:sp>
          <p:nvSpPr>
            <p:cNvPr id="19538" name="Freeform 178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9" name="Freeform 179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0" name="Freeform 180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1" name="Freeform 181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2" name="Freeform 182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3" name="Freeform 183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4" name="Freeform 184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5" name="Freeform 185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6" name="Freeform 186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7" name="Freeform 187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8" name="Freeform 188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9" name="Freeform 189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0" name="Freeform 190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1" name="Freeform 191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2" name="Freeform 192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3" name="Freeform 193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698" name="Group 194"/>
          <p:cNvGrpSpPr>
            <a:grpSpLocks/>
          </p:cNvGrpSpPr>
          <p:nvPr/>
        </p:nvGrpSpPr>
        <p:grpSpPr bwMode="auto">
          <a:xfrm flipH="1">
            <a:off x="2362200" y="1447800"/>
            <a:ext cx="1752600" cy="1219200"/>
            <a:chOff x="1248" y="1951"/>
            <a:chExt cx="2672" cy="1590"/>
          </a:xfrm>
        </p:grpSpPr>
        <p:sp>
          <p:nvSpPr>
            <p:cNvPr id="19522" name="Freeform 195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Freeform 196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Freeform 197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Freeform 198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199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Freeform 200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Freeform 201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9" name="Freeform 202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Freeform 203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Freeform 204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Freeform 205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3" name="Freeform 206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Freeform 207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5" name="Freeform 208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6" name="Freeform 209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7" name="Freeform 210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715" name="Group 211"/>
          <p:cNvGrpSpPr>
            <a:grpSpLocks/>
          </p:cNvGrpSpPr>
          <p:nvPr/>
        </p:nvGrpSpPr>
        <p:grpSpPr bwMode="auto">
          <a:xfrm>
            <a:off x="4572000" y="1447800"/>
            <a:ext cx="1676400" cy="1219200"/>
            <a:chOff x="1248" y="1951"/>
            <a:chExt cx="2672" cy="1590"/>
          </a:xfrm>
        </p:grpSpPr>
        <p:sp>
          <p:nvSpPr>
            <p:cNvPr id="19506" name="Freeform 212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Freeform 213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Freeform 214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215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Freeform 216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Freeform 217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Freeform 218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Freeform 219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Freeform 220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Freeform 221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222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Freeform 223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Freeform 224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Freeform 225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Freeform 226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Freeform 227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732" name="Group 228"/>
          <p:cNvGrpSpPr>
            <a:grpSpLocks/>
          </p:cNvGrpSpPr>
          <p:nvPr/>
        </p:nvGrpSpPr>
        <p:grpSpPr bwMode="auto">
          <a:xfrm>
            <a:off x="4572000" y="4343400"/>
            <a:ext cx="1676400" cy="1219200"/>
            <a:chOff x="1248" y="1951"/>
            <a:chExt cx="2672" cy="1590"/>
          </a:xfrm>
        </p:grpSpPr>
        <p:sp>
          <p:nvSpPr>
            <p:cNvPr id="19490" name="Freeform 229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230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231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232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233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234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235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236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237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238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239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240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241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Freeform 242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Freeform 243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Freeform 244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749" name="Group 245"/>
          <p:cNvGrpSpPr>
            <a:grpSpLocks/>
          </p:cNvGrpSpPr>
          <p:nvPr/>
        </p:nvGrpSpPr>
        <p:grpSpPr bwMode="auto">
          <a:xfrm flipH="1">
            <a:off x="762000" y="3810000"/>
            <a:ext cx="1752600" cy="1219200"/>
            <a:chOff x="1248" y="1951"/>
            <a:chExt cx="2672" cy="1590"/>
          </a:xfrm>
        </p:grpSpPr>
        <p:sp>
          <p:nvSpPr>
            <p:cNvPr id="19474" name="Freeform 246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247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248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Freeform 249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Freeform 250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251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Freeform 252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Freeform 253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Freeform 254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Freeform 255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Freeform 256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Freeform 257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Freeform 258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Freeform 259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260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261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767" name="Picture 26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1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1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1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6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ПРАВИЛЬНО!!!</a:t>
            </a:r>
          </a:p>
        </p:txBody>
      </p:sp>
      <p:grpSp>
        <p:nvGrpSpPr>
          <p:cNvPr id="20483" name="Group 244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20624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20625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20485" name="Group 107"/>
          <p:cNvGrpSpPr>
            <a:grpSpLocks/>
          </p:cNvGrpSpPr>
          <p:nvPr/>
        </p:nvGrpSpPr>
        <p:grpSpPr bwMode="auto">
          <a:xfrm flipH="1">
            <a:off x="1295400" y="2819400"/>
            <a:ext cx="990600" cy="762000"/>
            <a:chOff x="1248" y="1951"/>
            <a:chExt cx="2672" cy="1590"/>
          </a:xfrm>
        </p:grpSpPr>
        <p:sp>
          <p:nvSpPr>
            <p:cNvPr id="20608" name="Freeform 108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9" name="Freeform 109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0" name="Freeform 110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1" name="Freeform 111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2" name="Freeform 112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3" name="Freeform 113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4" name="Freeform 114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5" name="Freeform 115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6" name="Freeform 116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7" name="Freeform 117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8" name="Freeform 118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9" name="Freeform 119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0" name="Freeform 120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1" name="Freeform 121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2" name="Freeform 122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3" name="Freeform 123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6" name="Group 124"/>
          <p:cNvGrpSpPr>
            <a:grpSpLocks/>
          </p:cNvGrpSpPr>
          <p:nvPr/>
        </p:nvGrpSpPr>
        <p:grpSpPr bwMode="auto">
          <a:xfrm flipH="1">
            <a:off x="2438400" y="2743200"/>
            <a:ext cx="990600" cy="762000"/>
            <a:chOff x="1248" y="1951"/>
            <a:chExt cx="2672" cy="1590"/>
          </a:xfrm>
        </p:grpSpPr>
        <p:sp>
          <p:nvSpPr>
            <p:cNvPr id="20592" name="Freeform 125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3" name="Freeform 126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4" name="Freeform 127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5" name="Freeform 128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6" name="Freeform 129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7" name="Freeform 130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8" name="Freeform 131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9" name="Freeform 132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0" name="Freeform 133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1" name="Freeform 134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2" name="Freeform 135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3" name="Freeform 136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4" name="Freeform 137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5" name="Freeform 138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6" name="Freeform 139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7" name="Freeform 140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7" name="Group 141"/>
          <p:cNvGrpSpPr>
            <a:grpSpLocks/>
          </p:cNvGrpSpPr>
          <p:nvPr/>
        </p:nvGrpSpPr>
        <p:grpSpPr bwMode="auto">
          <a:xfrm flipH="1">
            <a:off x="3200400" y="3276600"/>
            <a:ext cx="990600" cy="762000"/>
            <a:chOff x="1248" y="1951"/>
            <a:chExt cx="2672" cy="1590"/>
          </a:xfrm>
        </p:grpSpPr>
        <p:sp>
          <p:nvSpPr>
            <p:cNvPr id="20576" name="Freeform 142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7" name="Freeform 143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8" name="Freeform 144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Freeform 145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Freeform 146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1" name="Freeform 147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Freeform 148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3" name="Freeform 149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4" name="Freeform 150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5" name="Freeform 151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6" name="Freeform 152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7" name="Freeform 153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8" name="Freeform 154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9" name="Freeform 155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0" name="Freeform 156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1" name="Freeform 157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8" name="Group 158"/>
          <p:cNvGrpSpPr>
            <a:grpSpLocks/>
          </p:cNvGrpSpPr>
          <p:nvPr/>
        </p:nvGrpSpPr>
        <p:grpSpPr bwMode="auto">
          <a:xfrm flipH="1">
            <a:off x="609600" y="3657600"/>
            <a:ext cx="990600" cy="762000"/>
            <a:chOff x="1248" y="1951"/>
            <a:chExt cx="2672" cy="1590"/>
          </a:xfrm>
        </p:grpSpPr>
        <p:sp>
          <p:nvSpPr>
            <p:cNvPr id="20560" name="Freeform 159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1" name="Freeform 160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Freeform 161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3" name="Freeform 162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4" name="Freeform 163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Freeform 164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Freeform 165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Freeform 166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Freeform 167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Freeform 168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Freeform 169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Freeform 170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Freeform 171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Freeform 172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Freeform 173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Freeform 174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9" name="Group 175"/>
          <p:cNvGrpSpPr>
            <a:grpSpLocks/>
          </p:cNvGrpSpPr>
          <p:nvPr/>
        </p:nvGrpSpPr>
        <p:grpSpPr bwMode="auto">
          <a:xfrm flipH="1">
            <a:off x="1905000" y="3581400"/>
            <a:ext cx="990600" cy="762000"/>
            <a:chOff x="1248" y="1951"/>
            <a:chExt cx="2672" cy="1590"/>
          </a:xfrm>
        </p:grpSpPr>
        <p:sp>
          <p:nvSpPr>
            <p:cNvPr id="20544" name="Freeform 176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Freeform 177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Freeform 178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Freeform 179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Freeform 180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Freeform 181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0" name="Freeform 182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Freeform 183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Freeform 184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3" name="Freeform 185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Freeform 186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Freeform 187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Freeform 188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Freeform 189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Freeform 190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Freeform 191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0" name="Group 192"/>
          <p:cNvGrpSpPr>
            <a:grpSpLocks/>
          </p:cNvGrpSpPr>
          <p:nvPr/>
        </p:nvGrpSpPr>
        <p:grpSpPr bwMode="auto">
          <a:xfrm flipH="1">
            <a:off x="1219200" y="4267200"/>
            <a:ext cx="990600" cy="762000"/>
            <a:chOff x="1248" y="1951"/>
            <a:chExt cx="2672" cy="1590"/>
          </a:xfrm>
        </p:grpSpPr>
        <p:sp>
          <p:nvSpPr>
            <p:cNvPr id="20528" name="Freeform 193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Freeform 194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Freeform 195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Freeform 196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Freeform 197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Freeform 198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Freeform 199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Freeform 200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Freeform 201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7" name="Freeform 202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8" name="Freeform 203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Freeform 204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Freeform 205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1" name="Freeform 206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Freeform 207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Freeform 208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1" name="Group 209"/>
          <p:cNvGrpSpPr>
            <a:grpSpLocks/>
          </p:cNvGrpSpPr>
          <p:nvPr/>
        </p:nvGrpSpPr>
        <p:grpSpPr bwMode="auto">
          <a:xfrm flipH="1">
            <a:off x="2590800" y="4191000"/>
            <a:ext cx="990600" cy="762000"/>
            <a:chOff x="1248" y="1951"/>
            <a:chExt cx="2672" cy="1590"/>
          </a:xfrm>
        </p:grpSpPr>
        <p:sp>
          <p:nvSpPr>
            <p:cNvPr id="20512" name="Freeform 210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Freeform 211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4" name="Freeform 212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Freeform 213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Freeform 214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Freeform 215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Freeform 216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Freeform 217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Freeform 218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Freeform 219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Freeform 220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Freeform 221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Freeform 222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Freeform 223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6" name="Freeform 224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Freeform 225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2" name="Group 226"/>
          <p:cNvGrpSpPr>
            <a:grpSpLocks/>
          </p:cNvGrpSpPr>
          <p:nvPr/>
        </p:nvGrpSpPr>
        <p:grpSpPr bwMode="auto">
          <a:xfrm flipH="1">
            <a:off x="2057400" y="5029200"/>
            <a:ext cx="990600" cy="762000"/>
            <a:chOff x="1248" y="1951"/>
            <a:chExt cx="2672" cy="1590"/>
          </a:xfrm>
        </p:grpSpPr>
        <p:sp>
          <p:nvSpPr>
            <p:cNvPr id="20496" name="Freeform 227"/>
            <p:cNvSpPr>
              <a:spLocks/>
            </p:cNvSpPr>
            <p:nvPr/>
          </p:nvSpPr>
          <p:spPr bwMode="auto">
            <a:xfrm>
              <a:off x="1248" y="1951"/>
              <a:ext cx="2672" cy="1590"/>
            </a:xfrm>
            <a:custGeom>
              <a:avLst/>
              <a:gdLst>
                <a:gd name="T0" fmla="*/ 433 w 2672"/>
                <a:gd name="T1" fmla="*/ 641 h 1590"/>
                <a:gd name="T2" fmla="*/ 612 w 2672"/>
                <a:gd name="T3" fmla="*/ 565 h 1590"/>
                <a:gd name="T4" fmla="*/ 498 w 2672"/>
                <a:gd name="T5" fmla="*/ 382 h 1590"/>
                <a:gd name="T6" fmla="*/ 371 w 2672"/>
                <a:gd name="T7" fmla="*/ 178 h 1590"/>
                <a:gd name="T8" fmla="*/ 449 w 2672"/>
                <a:gd name="T9" fmla="*/ 106 h 1590"/>
                <a:gd name="T10" fmla="*/ 590 w 2672"/>
                <a:gd name="T11" fmla="*/ 161 h 1590"/>
                <a:gd name="T12" fmla="*/ 789 w 2672"/>
                <a:gd name="T13" fmla="*/ 237 h 1590"/>
                <a:gd name="T14" fmla="*/ 1116 w 2672"/>
                <a:gd name="T15" fmla="*/ 2 h 1590"/>
                <a:gd name="T16" fmla="*/ 1016 w 2672"/>
                <a:gd name="T17" fmla="*/ 491 h 1590"/>
                <a:gd name="T18" fmla="*/ 968 w 2672"/>
                <a:gd name="T19" fmla="*/ 622 h 1590"/>
                <a:gd name="T20" fmla="*/ 1081 w 2672"/>
                <a:gd name="T21" fmla="*/ 578 h 1590"/>
                <a:gd name="T22" fmla="*/ 1174 w 2672"/>
                <a:gd name="T23" fmla="*/ 568 h 1590"/>
                <a:gd name="T24" fmla="*/ 1308 w 2672"/>
                <a:gd name="T25" fmla="*/ 588 h 1590"/>
                <a:gd name="T26" fmla="*/ 1444 w 2672"/>
                <a:gd name="T27" fmla="*/ 549 h 1590"/>
                <a:gd name="T28" fmla="*/ 1577 w 2672"/>
                <a:gd name="T29" fmla="*/ 492 h 1590"/>
                <a:gd name="T30" fmla="*/ 1700 w 2672"/>
                <a:gd name="T31" fmla="*/ 427 h 1590"/>
                <a:gd name="T32" fmla="*/ 1928 w 2672"/>
                <a:gd name="T33" fmla="*/ 389 h 1590"/>
                <a:gd name="T34" fmla="*/ 2139 w 2672"/>
                <a:gd name="T35" fmla="*/ 459 h 1590"/>
                <a:gd name="T36" fmla="*/ 2306 w 2672"/>
                <a:gd name="T37" fmla="*/ 639 h 1590"/>
                <a:gd name="T38" fmla="*/ 2383 w 2672"/>
                <a:gd name="T39" fmla="*/ 833 h 1590"/>
                <a:gd name="T40" fmla="*/ 2431 w 2672"/>
                <a:gd name="T41" fmla="*/ 926 h 1590"/>
                <a:gd name="T42" fmla="*/ 2560 w 2672"/>
                <a:gd name="T43" fmla="*/ 934 h 1590"/>
                <a:gd name="T44" fmla="*/ 2668 w 2672"/>
                <a:gd name="T45" fmla="*/ 1000 h 1590"/>
                <a:gd name="T46" fmla="*/ 2618 w 2672"/>
                <a:gd name="T47" fmla="*/ 1160 h 1590"/>
                <a:gd name="T48" fmla="*/ 2427 w 2672"/>
                <a:gd name="T49" fmla="*/ 1215 h 1590"/>
                <a:gd name="T50" fmla="*/ 2315 w 2672"/>
                <a:gd name="T51" fmla="*/ 1199 h 1590"/>
                <a:gd name="T52" fmla="*/ 2280 w 2672"/>
                <a:gd name="T53" fmla="*/ 1215 h 1590"/>
                <a:gd name="T54" fmla="*/ 2219 w 2672"/>
                <a:gd name="T55" fmla="*/ 1249 h 1590"/>
                <a:gd name="T56" fmla="*/ 2161 w 2672"/>
                <a:gd name="T57" fmla="*/ 1266 h 1590"/>
                <a:gd name="T58" fmla="*/ 2212 w 2672"/>
                <a:gd name="T59" fmla="*/ 1362 h 1590"/>
                <a:gd name="T60" fmla="*/ 1979 w 2672"/>
                <a:gd name="T61" fmla="*/ 1480 h 1590"/>
                <a:gd name="T62" fmla="*/ 1827 w 2672"/>
                <a:gd name="T63" fmla="*/ 1528 h 1590"/>
                <a:gd name="T64" fmla="*/ 1706 w 2672"/>
                <a:gd name="T65" fmla="*/ 1586 h 1590"/>
                <a:gd name="T66" fmla="*/ 1572 w 2672"/>
                <a:gd name="T67" fmla="*/ 1576 h 1590"/>
                <a:gd name="T68" fmla="*/ 1491 w 2672"/>
                <a:gd name="T69" fmla="*/ 1446 h 1590"/>
                <a:gd name="T70" fmla="*/ 1643 w 2672"/>
                <a:gd name="T71" fmla="*/ 1329 h 1590"/>
                <a:gd name="T72" fmla="*/ 1670 w 2672"/>
                <a:gd name="T73" fmla="*/ 1310 h 1590"/>
                <a:gd name="T74" fmla="*/ 1564 w 2672"/>
                <a:gd name="T75" fmla="*/ 1307 h 1590"/>
                <a:gd name="T76" fmla="*/ 1359 w 2672"/>
                <a:gd name="T77" fmla="*/ 1333 h 1590"/>
                <a:gd name="T78" fmla="*/ 1276 w 2672"/>
                <a:gd name="T79" fmla="*/ 1435 h 1590"/>
                <a:gd name="T80" fmla="*/ 1161 w 2672"/>
                <a:gd name="T81" fmla="*/ 1475 h 1590"/>
                <a:gd name="T82" fmla="*/ 1043 w 2672"/>
                <a:gd name="T83" fmla="*/ 1515 h 1590"/>
                <a:gd name="T84" fmla="*/ 965 w 2672"/>
                <a:gd name="T85" fmla="*/ 1503 h 1590"/>
                <a:gd name="T86" fmla="*/ 882 w 2672"/>
                <a:gd name="T87" fmla="*/ 1487 h 1590"/>
                <a:gd name="T88" fmla="*/ 820 w 2672"/>
                <a:gd name="T89" fmla="*/ 1435 h 1590"/>
                <a:gd name="T90" fmla="*/ 892 w 2672"/>
                <a:gd name="T91" fmla="*/ 1350 h 1590"/>
                <a:gd name="T92" fmla="*/ 992 w 2672"/>
                <a:gd name="T93" fmla="*/ 1318 h 1590"/>
                <a:gd name="T94" fmla="*/ 1020 w 2672"/>
                <a:gd name="T95" fmla="*/ 1289 h 1590"/>
                <a:gd name="T96" fmla="*/ 843 w 2672"/>
                <a:gd name="T97" fmla="*/ 1329 h 1590"/>
                <a:gd name="T98" fmla="*/ 667 w 2672"/>
                <a:gd name="T99" fmla="*/ 1340 h 1590"/>
                <a:gd name="T100" fmla="*/ 690 w 2672"/>
                <a:gd name="T101" fmla="*/ 1243 h 1590"/>
                <a:gd name="T102" fmla="*/ 777 w 2672"/>
                <a:gd name="T103" fmla="*/ 1174 h 1590"/>
                <a:gd name="T104" fmla="*/ 715 w 2672"/>
                <a:gd name="T105" fmla="*/ 1094 h 1590"/>
                <a:gd name="T106" fmla="*/ 586 w 2672"/>
                <a:gd name="T107" fmla="*/ 1078 h 1590"/>
                <a:gd name="T108" fmla="*/ 501 w 2672"/>
                <a:gd name="T109" fmla="*/ 1060 h 1590"/>
                <a:gd name="T110" fmla="*/ 359 w 2672"/>
                <a:gd name="T111" fmla="*/ 1044 h 1590"/>
                <a:gd name="T112" fmla="*/ 257 w 2672"/>
                <a:gd name="T113" fmla="*/ 972 h 1590"/>
                <a:gd name="T114" fmla="*/ 0 w 2672"/>
                <a:gd name="T115" fmla="*/ 805 h 1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72" h="1590">
                  <a:moveTo>
                    <a:pt x="52" y="775"/>
                  </a:moveTo>
                  <a:lnTo>
                    <a:pt x="257" y="852"/>
                  </a:lnTo>
                  <a:lnTo>
                    <a:pt x="272" y="828"/>
                  </a:lnTo>
                  <a:lnTo>
                    <a:pt x="289" y="801"/>
                  </a:lnTo>
                  <a:lnTo>
                    <a:pt x="310" y="770"/>
                  </a:lnTo>
                  <a:lnTo>
                    <a:pt x="331" y="738"/>
                  </a:lnTo>
                  <a:lnTo>
                    <a:pt x="353" y="709"/>
                  </a:lnTo>
                  <a:lnTo>
                    <a:pt x="375" y="683"/>
                  </a:lnTo>
                  <a:lnTo>
                    <a:pt x="395" y="663"/>
                  </a:lnTo>
                  <a:lnTo>
                    <a:pt x="414" y="649"/>
                  </a:lnTo>
                  <a:lnTo>
                    <a:pt x="433" y="641"/>
                  </a:lnTo>
                  <a:lnTo>
                    <a:pt x="455" y="632"/>
                  </a:lnTo>
                  <a:lnTo>
                    <a:pt x="477" y="623"/>
                  </a:lnTo>
                  <a:lnTo>
                    <a:pt x="500" y="615"/>
                  </a:lnTo>
                  <a:lnTo>
                    <a:pt x="520" y="607"/>
                  </a:lnTo>
                  <a:lnTo>
                    <a:pt x="541" y="600"/>
                  </a:lnTo>
                  <a:lnTo>
                    <a:pt x="558" y="593"/>
                  </a:lnTo>
                  <a:lnTo>
                    <a:pt x="571" y="588"/>
                  </a:lnTo>
                  <a:lnTo>
                    <a:pt x="583" y="584"/>
                  </a:lnTo>
                  <a:lnTo>
                    <a:pt x="593" y="578"/>
                  </a:lnTo>
                  <a:lnTo>
                    <a:pt x="603" y="572"/>
                  </a:lnTo>
                  <a:lnTo>
                    <a:pt x="612" y="565"/>
                  </a:lnTo>
                  <a:lnTo>
                    <a:pt x="618" y="556"/>
                  </a:lnTo>
                  <a:lnTo>
                    <a:pt x="622" y="546"/>
                  </a:lnTo>
                  <a:lnTo>
                    <a:pt x="623" y="533"/>
                  </a:lnTo>
                  <a:lnTo>
                    <a:pt x="622" y="517"/>
                  </a:lnTo>
                  <a:lnTo>
                    <a:pt x="607" y="501"/>
                  </a:lnTo>
                  <a:lnTo>
                    <a:pt x="588" y="482"/>
                  </a:lnTo>
                  <a:lnTo>
                    <a:pt x="568" y="462"/>
                  </a:lnTo>
                  <a:lnTo>
                    <a:pt x="548" y="442"/>
                  </a:lnTo>
                  <a:lnTo>
                    <a:pt x="529" y="420"/>
                  </a:lnTo>
                  <a:lnTo>
                    <a:pt x="511" y="399"/>
                  </a:lnTo>
                  <a:lnTo>
                    <a:pt x="498" y="382"/>
                  </a:lnTo>
                  <a:lnTo>
                    <a:pt x="491" y="366"/>
                  </a:lnTo>
                  <a:lnTo>
                    <a:pt x="482" y="338"/>
                  </a:lnTo>
                  <a:lnTo>
                    <a:pt x="472" y="314"/>
                  </a:lnTo>
                  <a:lnTo>
                    <a:pt x="461" y="292"/>
                  </a:lnTo>
                  <a:lnTo>
                    <a:pt x="449" y="274"/>
                  </a:lnTo>
                  <a:lnTo>
                    <a:pt x="440" y="264"/>
                  </a:lnTo>
                  <a:lnTo>
                    <a:pt x="429" y="250"/>
                  </a:lnTo>
                  <a:lnTo>
                    <a:pt x="414" y="234"/>
                  </a:lnTo>
                  <a:lnTo>
                    <a:pt x="398" y="215"/>
                  </a:lnTo>
                  <a:lnTo>
                    <a:pt x="384" y="197"/>
                  </a:lnTo>
                  <a:lnTo>
                    <a:pt x="371" y="178"/>
                  </a:lnTo>
                  <a:lnTo>
                    <a:pt x="362" y="164"/>
                  </a:lnTo>
                  <a:lnTo>
                    <a:pt x="356" y="151"/>
                  </a:lnTo>
                  <a:lnTo>
                    <a:pt x="350" y="127"/>
                  </a:lnTo>
                  <a:lnTo>
                    <a:pt x="346" y="103"/>
                  </a:lnTo>
                  <a:lnTo>
                    <a:pt x="346" y="84"/>
                  </a:lnTo>
                  <a:lnTo>
                    <a:pt x="353" y="74"/>
                  </a:lnTo>
                  <a:lnTo>
                    <a:pt x="371" y="74"/>
                  </a:lnTo>
                  <a:lnTo>
                    <a:pt x="391" y="78"/>
                  </a:lnTo>
                  <a:lnTo>
                    <a:pt x="411" y="85"/>
                  </a:lnTo>
                  <a:lnTo>
                    <a:pt x="430" y="96"/>
                  </a:lnTo>
                  <a:lnTo>
                    <a:pt x="449" y="106"/>
                  </a:lnTo>
                  <a:lnTo>
                    <a:pt x="465" y="116"/>
                  </a:lnTo>
                  <a:lnTo>
                    <a:pt x="478" y="123"/>
                  </a:lnTo>
                  <a:lnTo>
                    <a:pt x="487" y="127"/>
                  </a:lnTo>
                  <a:lnTo>
                    <a:pt x="495" y="129"/>
                  </a:lnTo>
                  <a:lnTo>
                    <a:pt x="507" y="132"/>
                  </a:lnTo>
                  <a:lnTo>
                    <a:pt x="520" y="136"/>
                  </a:lnTo>
                  <a:lnTo>
                    <a:pt x="536" y="141"/>
                  </a:lnTo>
                  <a:lnTo>
                    <a:pt x="551" y="145"/>
                  </a:lnTo>
                  <a:lnTo>
                    <a:pt x="565" y="151"/>
                  </a:lnTo>
                  <a:lnTo>
                    <a:pt x="578" y="155"/>
                  </a:lnTo>
                  <a:lnTo>
                    <a:pt x="590" y="161"/>
                  </a:lnTo>
                  <a:lnTo>
                    <a:pt x="602" y="168"/>
                  </a:lnTo>
                  <a:lnTo>
                    <a:pt x="618" y="178"/>
                  </a:lnTo>
                  <a:lnTo>
                    <a:pt x="636" y="191"/>
                  </a:lnTo>
                  <a:lnTo>
                    <a:pt x="657" y="207"/>
                  </a:lnTo>
                  <a:lnTo>
                    <a:pt x="679" y="226"/>
                  </a:lnTo>
                  <a:lnTo>
                    <a:pt x="702" y="250"/>
                  </a:lnTo>
                  <a:lnTo>
                    <a:pt x="725" y="276"/>
                  </a:lnTo>
                  <a:lnTo>
                    <a:pt x="747" y="305"/>
                  </a:lnTo>
                  <a:lnTo>
                    <a:pt x="756" y="285"/>
                  </a:lnTo>
                  <a:lnTo>
                    <a:pt x="770" y="261"/>
                  </a:lnTo>
                  <a:lnTo>
                    <a:pt x="789" y="237"/>
                  </a:lnTo>
                  <a:lnTo>
                    <a:pt x="814" y="210"/>
                  </a:lnTo>
                  <a:lnTo>
                    <a:pt x="841" y="184"/>
                  </a:lnTo>
                  <a:lnTo>
                    <a:pt x="870" y="157"/>
                  </a:lnTo>
                  <a:lnTo>
                    <a:pt x="902" y="129"/>
                  </a:lnTo>
                  <a:lnTo>
                    <a:pt x="936" y="103"/>
                  </a:lnTo>
                  <a:lnTo>
                    <a:pt x="969" y="80"/>
                  </a:lnTo>
                  <a:lnTo>
                    <a:pt x="1003" y="58"/>
                  </a:lnTo>
                  <a:lnTo>
                    <a:pt x="1035" y="37"/>
                  </a:lnTo>
                  <a:lnTo>
                    <a:pt x="1065" y="21"/>
                  </a:lnTo>
                  <a:lnTo>
                    <a:pt x="1093" y="10"/>
                  </a:lnTo>
                  <a:lnTo>
                    <a:pt x="1116" y="2"/>
                  </a:lnTo>
                  <a:lnTo>
                    <a:pt x="1135" y="0"/>
                  </a:lnTo>
                  <a:lnTo>
                    <a:pt x="1149" y="2"/>
                  </a:lnTo>
                  <a:lnTo>
                    <a:pt x="1162" y="29"/>
                  </a:lnTo>
                  <a:lnTo>
                    <a:pt x="1165" y="81"/>
                  </a:lnTo>
                  <a:lnTo>
                    <a:pt x="1160" y="151"/>
                  </a:lnTo>
                  <a:lnTo>
                    <a:pt x="1145" y="232"/>
                  </a:lnTo>
                  <a:lnTo>
                    <a:pt x="1123" y="314"/>
                  </a:lnTo>
                  <a:lnTo>
                    <a:pt x="1096" y="389"/>
                  </a:lnTo>
                  <a:lnTo>
                    <a:pt x="1062" y="449"/>
                  </a:lnTo>
                  <a:lnTo>
                    <a:pt x="1026" y="485"/>
                  </a:lnTo>
                  <a:lnTo>
                    <a:pt x="1016" y="491"/>
                  </a:lnTo>
                  <a:lnTo>
                    <a:pt x="1001" y="497"/>
                  </a:lnTo>
                  <a:lnTo>
                    <a:pt x="984" y="507"/>
                  </a:lnTo>
                  <a:lnTo>
                    <a:pt x="966" y="517"/>
                  </a:lnTo>
                  <a:lnTo>
                    <a:pt x="950" y="530"/>
                  </a:lnTo>
                  <a:lnTo>
                    <a:pt x="937" y="546"/>
                  </a:lnTo>
                  <a:lnTo>
                    <a:pt x="927" y="565"/>
                  </a:lnTo>
                  <a:lnTo>
                    <a:pt x="924" y="586"/>
                  </a:lnTo>
                  <a:lnTo>
                    <a:pt x="933" y="594"/>
                  </a:lnTo>
                  <a:lnTo>
                    <a:pt x="943" y="603"/>
                  </a:lnTo>
                  <a:lnTo>
                    <a:pt x="955" y="613"/>
                  </a:lnTo>
                  <a:lnTo>
                    <a:pt x="968" y="622"/>
                  </a:lnTo>
                  <a:lnTo>
                    <a:pt x="981" y="628"/>
                  </a:lnTo>
                  <a:lnTo>
                    <a:pt x="994" y="631"/>
                  </a:lnTo>
                  <a:lnTo>
                    <a:pt x="1007" y="629"/>
                  </a:lnTo>
                  <a:lnTo>
                    <a:pt x="1019" y="622"/>
                  </a:lnTo>
                  <a:lnTo>
                    <a:pt x="1030" y="612"/>
                  </a:lnTo>
                  <a:lnTo>
                    <a:pt x="1040" y="604"/>
                  </a:lnTo>
                  <a:lnTo>
                    <a:pt x="1049" y="597"/>
                  </a:lnTo>
                  <a:lnTo>
                    <a:pt x="1058" y="591"/>
                  </a:lnTo>
                  <a:lnTo>
                    <a:pt x="1065" y="586"/>
                  </a:lnTo>
                  <a:lnTo>
                    <a:pt x="1074" y="581"/>
                  </a:lnTo>
                  <a:lnTo>
                    <a:pt x="1081" y="578"/>
                  </a:lnTo>
                  <a:lnTo>
                    <a:pt x="1090" y="575"/>
                  </a:lnTo>
                  <a:lnTo>
                    <a:pt x="1103" y="588"/>
                  </a:lnTo>
                  <a:lnTo>
                    <a:pt x="1110" y="583"/>
                  </a:lnTo>
                  <a:lnTo>
                    <a:pt x="1119" y="578"/>
                  </a:lnTo>
                  <a:lnTo>
                    <a:pt x="1126" y="574"/>
                  </a:lnTo>
                  <a:lnTo>
                    <a:pt x="1133" y="570"/>
                  </a:lnTo>
                  <a:lnTo>
                    <a:pt x="1141" y="565"/>
                  </a:lnTo>
                  <a:lnTo>
                    <a:pt x="1148" y="561"/>
                  </a:lnTo>
                  <a:lnTo>
                    <a:pt x="1154" y="558"/>
                  </a:lnTo>
                  <a:lnTo>
                    <a:pt x="1160" y="555"/>
                  </a:lnTo>
                  <a:lnTo>
                    <a:pt x="1174" y="568"/>
                  </a:lnTo>
                  <a:lnTo>
                    <a:pt x="1189" y="564"/>
                  </a:lnTo>
                  <a:lnTo>
                    <a:pt x="1205" y="562"/>
                  </a:lnTo>
                  <a:lnTo>
                    <a:pt x="1221" y="561"/>
                  </a:lnTo>
                  <a:lnTo>
                    <a:pt x="1235" y="562"/>
                  </a:lnTo>
                  <a:lnTo>
                    <a:pt x="1250" y="564"/>
                  </a:lnTo>
                  <a:lnTo>
                    <a:pt x="1261" y="567"/>
                  </a:lnTo>
                  <a:lnTo>
                    <a:pt x="1273" y="570"/>
                  </a:lnTo>
                  <a:lnTo>
                    <a:pt x="1282" y="574"/>
                  </a:lnTo>
                  <a:lnTo>
                    <a:pt x="1290" y="578"/>
                  </a:lnTo>
                  <a:lnTo>
                    <a:pt x="1299" y="584"/>
                  </a:lnTo>
                  <a:lnTo>
                    <a:pt x="1308" y="588"/>
                  </a:lnTo>
                  <a:lnTo>
                    <a:pt x="1319" y="593"/>
                  </a:lnTo>
                  <a:lnTo>
                    <a:pt x="1330" y="597"/>
                  </a:lnTo>
                  <a:lnTo>
                    <a:pt x="1341" y="597"/>
                  </a:lnTo>
                  <a:lnTo>
                    <a:pt x="1353" y="596"/>
                  </a:lnTo>
                  <a:lnTo>
                    <a:pt x="1364" y="591"/>
                  </a:lnTo>
                  <a:lnTo>
                    <a:pt x="1376" y="584"/>
                  </a:lnTo>
                  <a:lnTo>
                    <a:pt x="1389" y="577"/>
                  </a:lnTo>
                  <a:lnTo>
                    <a:pt x="1402" y="570"/>
                  </a:lnTo>
                  <a:lnTo>
                    <a:pt x="1417" y="561"/>
                  </a:lnTo>
                  <a:lnTo>
                    <a:pt x="1430" y="555"/>
                  </a:lnTo>
                  <a:lnTo>
                    <a:pt x="1444" y="549"/>
                  </a:lnTo>
                  <a:lnTo>
                    <a:pt x="1459" y="546"/>
                  </a:lnTo>
                  <a:lnTo>
                    <a:pt x="1473" y="545"/>
                  </a:lnTo>
                  <a:lnTo>
                    <a:pt x="1485" y="533"/>
                  </a:lnTo>
                  <a:lnTo>
                    <a:pt x="1498" y="524"/>
                  </a:lnTo>
                  <a:lnTo>
                    <a:pt x="1511" y="514"/>
                  </a:lnTo>
                  <a:lnTo>
                    <a:pt x="1524" y="507"/>
                  </a:lnTo>
                  <a:lnTo>
                    <a:pt x="1537" y="501"/>
                  </a:lnTo>
                  <a:lnTo>
                    <a:pt x="1549" y="497"/>
                  </a:lnTo>
                  <a:lnTo>
                    <a:pt x="1561" y="494"/>
                  </a:lnTo>
                  <a:lnTo>
                    <a:pt x="1569" y="492"/>
                  </a:lnTo>
                  <a:lnTo>
                    <a:pt x="1577" y="492"/>
                  </a:lnTo>
                  <a:lnTo>
                    <a:pt x="1585" y="491"/>
                  </a:lnTo>
                  <a:lnTo>
                    <a:pt x="1593" y="491"/>
                  </a:lnTo>
                  <a:lnTo>
                    <a:pt x="1600" y="488"/>
                  </a:lnTo>
                  <a:lnTo>
                    <a:pt x="1607" y="487"/>
                  </a:lnTo>
                  <a:lnTo>
                    <a:pt x="1613" y="482"/>
                  </a:lnTo>
                  <a:lnTo>
                    <a:pt x="1620" y="478"/>
                  </a:lnTo>
                  <a:lnTo>
                    <a:pt x="1627" y="474"/>
                  </a:lnTo>
                  <a:lnTo>
                    <a:pt x="1638" y="466"/>
                  </a:lnTo>
                  <a:lnTo>
                    <a:pt x="1654" y="455"/>
                  </a:lnTo>
                  <a:lnTo>
                    <a:pt x="1675" y="442"/>
                  </a:lnTo>
                  <a:lnTo>
                    <a:pt x="1700" y="427"/>
                  </a:lnTo>
                  <a:lnTo>
                    <a:pt x="1728" y="412"/>
                  </a:lnTo>
                  <a:lnTo>
                    <a:pt x="1758" y="399"/>
                  </a:lnTo>
                  <a:lnTo>
                    <a:pt x="1792" y="391"/>
                  </a:lnTo>
                  <a:lnTo>
                    <a:pt x="1824" y="385"/>
                  </a:lnTo>
                  <a:lnTo>
                    <a:pt x="1822" y="396"/>
                  </a:lnTo>
                  <a:lnTo>
                    <a:pt x="1840" y="394"/>
                  </a:lnTo>
                  <a:lnTo>
                    <a:pt x="1858" y="392"/>
                  </a:lnTo>
                  <a:lnTo>
                    <a:pt x="1876" y="391"/>
                  </a:lnTo>
                  <a:lnTo>
                    <a:pt x="1893" y="389"/>
                  </a:lnTo>
                  <a:lnTo>
                    <a:pt x="1911" y="389"/>
                  </a:lnTo>
                  <a:lnTo>
                    <a:pt x="1928" y="389"/>
                  </a:lnTo>
                  <a:lnTo>
                    <a:pt x="1944" y="391"/>
                  </a:lnTo>
                  <a:lnTo>
                    <a:pt x="1959" y="392"/>
                  </a:lnTo>
                  <a:lnTo>
                    <a:pt x="1957" y="402"/>
                  </a:lnTo>
                  <a:lnTo>
                    <a:pt x="1976" y="404"/>
                  </a:lnTo>
                  <a:lnTo>
                    <a:pt x="1998" y="407"/>
                  </a:lnTo>
                  <a:lnTo>
                    <a:pt x="2020" y="412"/>
                  </a:lnTo>
                  <a:lnTo>
                    <a:pt x="2043" y="418"/>
                  </a:lnTo>
                  <a:lnTo>
                    <a:pt x="2066" y="426"/>
                  </a:lnTo>
                  <a:lnTo>
                    <a:pt x="2090" y="436"/>
                  </a:lnTo>
                  <a:lnTo>
                    <a:pt x="2114" y="446"/>
                  </a:lnTo>
                  <a:lnTo>
                    <a:pt x="2139" y="459"/>
                  </a:lnTo>
                  <a:lnTo>
                    <a:pt x="2162" y="472"/>
                  </a:lnTo>
                  <a:lnTo>
                    <a:pt x="2187" y="487"/>
                  </a:lnTo>
                  <a:lnTo>
                    <a:pt x="2209" y="503"/>
                  </a:lnTo>
                  <a:lnTo>
                    <a:pt x="2230" y="520"/>
                  </a:lnTo>
                  <a:lnTo>
                    <a:pt x="2251" y="539"/>
                  </a:lnTo>
                  <a:lnTo>
                    <a:pt x="2270" y="559"/>
                  </a:lnTo>
                  <a:lnTo>
                    <a:pt x="2287" y="581"/>
                  </a:lnTo>
                  <a:lnTo>
                    <a:pt x="2302" y="603"/>
                  </a:lnTo>
                  <a:lnTo>
                    <a:pt x="2286" y="616"/>
                  </a:lnTo>
                  <a:lnTo>
                    <a:pt x="2294" y="626"/>
                  </a:lnTo>
                  <a:lnTo>
                    <a:pt x="2306" y="639"/>
                  </a:lnTo>
                  <a:lnTo>
                    <a:pt x="2316" y="654"/>
                  </a:lnTo>
                  <a:lnTo>
                    <a:pt x="2328" y="670"/>
                  </a:lnTo>
                  <a:lnTo>
                    <a:pt x="2338" y="686"/>
                  </a:lnTo>
                  <a:lnTo>
                    <a:pt x="2348" y="702"/>
                  </a:lnTo>
                  <a:lnTo>
                    <a:pt x="2354" y="718"/>
                  </a:lnTo>
                  <a:lnTo>
                    <a:pt x="2358" y="732"/>
                  </a:lnTo>
                  <a:lnTo>
                    <a:pt x="2348" y="748"/>
                  </a:lnTo>
                  <a:lnTo>
                    <a:pt x="2355" y="767"/>
                  </a:lnTo>
                  <a:lnTo>
                    <a:pt x="2366" y="788"/>
                  </a:lnTo>
                  <a:lnTo>
                    <a:pt x="2374" y="809"/>
                  </a:lnTo>
                  <a:lnTo>
                    <a:pt x="2383" y="833"/>
                  </a:lnTo>
                  <a:lnTo>
                    <a:pt x="2390" y="857"/>
                  </a:lnTo>
                  <a:lnTo>
                    <a:pt x="2395" y="884"/>
                  </a:lnTo>
                  <a:lnTo>
                    <a:pt x="2393" y="911"/>
                  </a:lnTo>
                  <a:lnTo>
                    <a:pt x="2387" y="939"/>
                  </a:lnTo>
                  <a:lnTo>
                    <a:pt x="2393" y="936"/>
                  </a:lnTo>
                  <a:lnTo>
                    <a:pt x="2399" y="933"/>
                  </a:lnTo>
                  <a:lnTo>
                    <a:pt x="2405" y="930"/>
                  </a:lnTo>
                  <a:lnTo>
                    <a:pt x="2411" y="927"/>
                  </a:lnTo>
                  <a:lnTo>
                    <a:pt x="2418" y="926"/>
                  </a:lnTo>
                  <a:lnTo>
                    <a:pt x="2424" y="926"/>
                  </a:lnTo>
                  <a:lnTo>
                    <a:pt x="2431" y="926"/>
                  </a:lnTo>
                  <a:lnTo>
                    <a:pt x="2438" y="926"/>
                  </a:lnTo>
                  <a:lnTo>
                    <a:pt x="2443" y="910"/>
                  </a:lnTo>
                  <a:lnTo>
                    <a:pt x="2454" y="898"/>
                  </a:lnTo>
                  <a:lnTo>
                    <a:pt x="2469" y="891"/>
                  </a:lnTo>
                  <a:lnTo>
                    <a:pt x="2486" y="889"/>
                  </a:lnTo>
                  <a:lnTo>
                    <a:pt x="2504" y="892"/>
                  </a:lnTo>
                  <a:lnTo>
                    <a:pt x="2521" y="901"/>
                  </a:lnTo>
                  <a:lnTo>
                    <a:pt x="2533" y="917"/>
                  </a:lnTo>
                  <a:lnTo>
                    <a:pt x="2540" y="937"/>
                  </a:lnTo>
                  <a:lnTo>
                    <a:pt x="2550" y="934"/>
                  </a:lnTo>
                  <a:lnTo>
                    <a:pt x="2560" y="934"/>
                  </a:lnTo>
                  <a:lnTo>
                    <a:pt x="2570" y="936"/>
                  </a:lnTo>
                  <a:lnTo>
                    <a:pt x="2581" y="940"/>
                  </a:lnTo>
                  <a:lnTo>
                    <a:pt x="2588" y="945"/>
                  </a:lnTo>
                  <a:lnTo>
                    <a:pt x="2595" y="952"/>
                  </a:lnTo>
                  <a:lnTo>
                    <a:pt x="2600" y="961"/>
                  </a:lnTo>
                  <a:lnTo>
                    <a:pt x="2601" y="969"/>
                  </a:lnTo>
                  <a:lnTo>
                    <a:pt x="2620" y="968"/>
                  </a:lnTo>
                  <a:lnTo>
                    <a:pt x="2636" y="971"/>
                  </a:lnTo>
                  <a:lnTo>
                    <a:pt x="2650" y="978"/>
                  </a:lnTo>
                  <a:lnTo>
                    <a:pt x="2662" y="988"/>
                  </a:lnTo>
                  <a:lnTo>
                    <a:pt x="2668" y="1000"/>
                  </a:lnTo>
                  <a:lnTo>
                    <a:pt x="2669" y="1012"/>
                  </a:lnTo>
                  <a:lnTo>
                    <a:pt x="2665" y="1023"/>
                  </a:lnTo>
                  <a:lnTo>
                    <a:pt x="2653" y="1032"/>
                  </a:lnTo>
                  <a:lnTo>
                    <a:pt x="2662" y="1046"/>
                  </a:lnTo>
                  <a:lnTo>
                    <a:pt x="2669" y="1064"/>
                  </a:lnTo>
                  <a:lnTo>
                    <a:pt x="2672" y="1083"/>
                  </a:lnTo>
                  <a:lnTo>
                    <a:pt x="2672" y="1102"/>
                  </a:lnTo>
                  <a:lnTo>
                    <a:pt x="2668" y="1121"/>
                  </a:lnTo>
                  <a:lnTo>
                    <a:pt x="2658" y="1137"/>
                  </a:lnTo>
                  <a:lnTo>
                    <a:pt x="2642" y="1150"/>
                  </a:lnTo>
                  <a:lnTo>
                    <a:pt x="2618" y="1160"/>
                  </a:lnTo>
                  <a:lnTo>
                    <a:pt x="2613" y="1174"/>
                  </a:lnTo>
                  <a:lnTo>
                    <a:pt x="2600" y="1188"/>
                  </a:lnTo>
                  <a:lnTo>
                    <a:pt x="2584" y="1199"/>
                  </a:lnTo>
                  <a:lnTo>
                    <a:pt x="2563" y="1208"/>
                  </a:lnTo>
                  <a:lnTo>
                    <a:pt x="2541" y="1212"/>
                  </a:lnTo>
                  <a:lnTo>
                    <a:pt x="2521" y="1211"/>
                  </a:lnTo>
                  <a:lnTo>
                    <a:pt x="2502" y="1205"/>
                  </a:lnTo>
                  <a:lnTo>
                    <a:pt x="2486" y="1192"/>
                  </a:lnTo>
                  <a:lnTo>
                    <a:pt x="2469" y="1203"/>
                  </a:lnTo>
                  <a:lnTo>
                    <a:pt x="2448" y="1211"/>
                  </a:lnTo>
                  <a:lnTo>
                    <a:pt x="2427" y="1215"/>
                  </a:lnTo>
                  <a:lnTo>
                    <a:pt x="2405" y="1215"/>
                  </a:lnTo>
                  <a:lnTo>
                    <a:pt x="2386" y="1211"/>
                  </a:lnTo>
                  <a:lnTo>
                    <a:pt x="2369" y="1203"/>
                  </a:lnTo>
                  <a:lnTo>
                    <a:pt x="2358" y="1190"/>
                  </a:lnTo>
                  <a:lnTo>
                    <a:pt x="2354" y="1174"/>
                  </a:lnTo>
                  <a:lnTo>
                    <a:pt x="2345" y="1179"/>
                  </a:lnTo>
                  <a:lnTo>
                    <a:pt x="2337" y="1183"/>
                  </a:lnTo>
                  <a:lnTo>
                    <a:pt x="2331" y="1192"/>
                  </a:lnTo>
                  <a:lnTo>
                    <a:pt x="2329" y="1203"/>
                  </a:lnTo>
                  <a:lnTo>
                    <a:pt x="2322" y="1201"/>
                  </a:lnTo>
                  <a:lnTo>
                    <a:pt x="2315" y="1199"/>
                  </a:lnTo>
                  <a:lnTo>
                    <a:pt x="2306" y="1196"/>
                  </a:lnTo>
                  <a:lnTo>
                    <a:pt x="2299" y="1193"/>
                  </a:lnTo>
                  <a:lnTo>
                    <a:pt x="2290" y="1192"/>
                  </a:lnTo>
                  <a:lnTo>
                    <a:pt x="2283" y="1190"/>
                  </a:lnTo>
                  <a:lnTo>
                    <a:pt x="2277" y="1189"/>
                  </a:lnTo>
                  <a:lnTo>
                    <a:pt x="2273" y="1188"/>
                  </a:lnTo>
                  <a:lnTo>
                    <a:pt x="2276" y="1195"/>
                  </a:lnTo>
                  <a:lnTo>
                    <a:pt x="2278" y="1201"/>
                  </a:lnTo>
                  <a:lnTo>
                    <a:pt x="2283" y="1208"/>
                  </a:lnTo>
                  <a:lnTo>
                    <a:pt x="2290" y="1215"/>
                  </a:lnTo>
                  <a:lnTo>
                    <a:pt x="2280" y="1215"/>
                  </a:lnTo>
                  <a:lnTo>
                    <a:pt x="2268" y="1217"/>
                  </a:lnTo>
                  <a:lnTo>
                    <a:pt x="2258" y="1219"/>
                  </a:lnTo>
                  <a:lnTo>
                    <a:pt x="2246" y="1221"/>
                  </a:lnTo>
                  <a:lnTo>
                    <a:pt x="2235" y="1224"/>
                  </a:lnTo>
                  <a:lnTo>
                    <a:pt x="2223" y="1225"/>
                  </a:lnTo>
                  <a:lnTo>
                    <a:pt x="2213" y="1225"/>
                  </a:lnTo>
                  <a:lnTo>
                    <a:pt x="2204" y="1224"/>
                  </a:lnTo>
                  <a:lnTo>
                    <a:pt x="2204" y="1230"/>
                  </a:lnTo>
                  <a:lnTo>
                    <a:pt x="2204" y="1237"/>
                  </a:lnTo>
                  <a:lnTo>
                    <a:pt x="2209" y="1243"/>
                  </a:lnTo>
                  <a:lnTo>
                    <a:pt x="2219" y="1249"/>
                  </a:lnTo>
                  <a:lnTo>
                    <a:pt x="2212" y="1249"/>
                  </a:lnTo>
                  <a:lnTo>
                    <a:pt x="2203" y="1249"/>
                  </a:lnTo>
                  <a:lnTo>
                    <a:pt x="2196" y="1247"/>
                  </a:lnTo>
                  <a:lnTo>
                    <a:pt x="2188" y="1247"/>
                  </a:lnTo>
                  <a:lnTo>
                    <a:pt x="2181" y="1246"/>
                  </a:lnTo>
                  <a:lnTo>
                    <a:pt x="2175" y="1244"/>
                  </a:lnTo>
                  <a:lnTo>
                    <a:pt x="2169" y="1243"/>
                  </a:lnTo>
                  <a:lnTo>
                    <a:pt x="2164" y="1241"/>
                  </a:lnTo>
                  <a:lnTo>
                    <a:pt x="2162" y="1249"/>
                  </a:lnTo>
                  <a:lnTo>
                    <a:pt x="2161" y="1257"/>
                  </a:lnTo>
                  <a:lnTo>
                    <a:pt x="2161" y="1266"/>
                  </a:lnTo>
                  <a:lnTo>
                    <a:pt x="2165" y="1273"/>
                  </a:lnTo>
                  <a:lnTo>
                    <a:pt x="2169" y="1276"/>
                  </a:lnTo>
                  <a:lnTo>
                    <a:pt x="2177" y="1282"/>
                  </a:lnTo>
                  <a:lnTo>
                    <a:pt x="2184" y="1288"/>
                  </a:lnTo>
                  <a:lnTo>
                    <a:pt x="2193" y="1297"/>
                  </a:lnTo>
                  <a:lnTo>
                    <a:pt x="2200" y="1305"/>
                  </a:lnTo>
                  <a:lnTo>
                    <a:pt x="2207" y="1315"/>
                  </a:lnTo>
                  <a:lnTo>
                    <a:pt x="2212" y="1326"/>
                  </a:lnTo>
                  <a:lnTo>
                    <a:pt x="2214" y="1336"/>
                  </a:lnTo>
                  <a:lnTo>
                    <a:pt x="2214" y="1347"/>
                  </a:lnTo>
                  <a:lnTo>
                    <a:pt x="2212" y="1362"/>
                  </a:lnTo>
                  <a:lnTo>
                    <a:pt x="2204" y="1377"/>
                  </a:lnTo>
                  <a:lnTo>
                    <a:pt x="2194" y="1393"/>
                  </a:lnTo>
                  <a:lnTo>
                    <a:pt x="2178" y="1409"/>
                  </a:lnTo>
                  <a:lnTo>
                    <a:pt x="2155" y="1425"/>
                  </a:lnTo>
                  <a:lnTo>
                    <a:pt x="2124" y="1439"/>
                  </a:lnTo>
                  <a:lnTo>
                    <a:pt x="2085" y="1452"/>
                  </a:lnTo>
                  <a:lnTo>
                    <a:pt x="2063" y="1458"/>
                  </a:lnTo>
                  <a:lnTo>
                    <a:pt x="2042" y="1464"/>
                  </a:lnTo>
                  <a:lnTo>
                    <a:pt x="2021" y="1470"/>
                  </a:lnTo>
                  <a:lnTo>
                    <a:pt x="1999" y="1475"/>
                  </a:lnTo>
                  <a:lnTo>
                    <a:pt x="1979" y="1480"/>
                  </a:lnTo>
                  <a:lnTo>
                    <a:pt x="1960" y="1486"/>
                  </a:lnTo>
                  <a:lnTo>
                    <a:pt x="1941" y="1491"/>
                  </a:lnTo>
                  <a:lnTo>
                    <a:pt x="1922" y="1496"/>
                  </a:lnTo>
                  <a:lnTo>
                    <a:pt x="1905" y="1500"/>
                  </a:lnTo>
                  <a:lnTo>
                    <a:pt x="1889" y="1506"/>
                  </a:lnTo>
                  <a:lnTo>
                    <a:pt x="1874" y="1510"/>
                  </a:lnTo>
                  <a:lnTo>
                    <a:pt x="1861" y="1515"/>
                  </a:lnTo>
                  <a:lnTo>
                    <a:pt x="1850" y="1518"/>
                  </a:lnTo>
                  <a:lnTo>
                    <a:pt x="1841" y="1522"/>
                  </a:lnTo>
                  <a:lnTo>
                    <a:pt x="1832" y="1525"/>
                  </a:lnTo>
                  <a:lnTo>
                    <a:pt x="1827" y="1528"/>
                  </a:lnTo>
                  <a:lnTo>
                    <a:pt x="1816" y="1534"/>
                  </a:lnTo>
                  <a:lnTo>
                    <a:pt x="1808" y="1542"/>
                  </a:lnTo>
                  <a:lnTo>
                    <a:pt x="1797" y="1550"/>
                  </a:lnTo>
                  <a:lnTo>
                    <a:pt x="1787" y="1557"/>
                  </a:lnTo>
                  <a:lnTo>
                    <a:pt x="1776" y="1564"/>
                  </a:lnTo>
                  <a:lnTo>
                    <a:pt x="1763" y="1568"/>
                  </a:lnTo>
                  <a:lnTo>
                    <a:pt x="1747" y="1570"/>
                  </a:lnTo>
                  <a:lnTo>
                    <a:pt x="1729" y="1568"/>
                  </a:lnTo>
                  <a:lnTo>
                    <a:pt x="1722" y="1576"/>
                  </a:lnTo>
                  <a:lnTo>
                    <a:pt x="1713" y="1582"/>
                  </a:lnTo>
                  <a:lnTo>
                    <a:pt x="1706" y="1586"/>
                  </a:lnTo>
                  <a:lnTo>
                    <a:pt x="1697" y="1589"/>
                  </a:lnTo>
                  <a:lnTo>
                    <a:pt x="1687" y="1589"/>
                  </a:lnTo>
                  <a:lnTo>
                    <a:pt x="1678" y="1589"/>
                  </a:lnTo>
                  <a:lnTo>
                    <a:pt x="1668" y="1584"/>
                  </a:lnTo>
                  <a:lnTo>
                    <a:pt x="1659" y="1579"/>
                  </a:lnTo>
                  <a:lnTo>
                    <a:pt x="1648" y="1586"/>
                  </a:lnTo>
                  <a:lnTo>
                    <a:pt x="1633" y="1589"/>
                  </a:lnTo>
                  <a:lnTo>
                    <a:pt x="1619" y="1590"/>
                  </a:lnTo>
                  <a:lnTo>
                    <a:pt x="1603" y="1589"/>
                  </a:lnTo>
                  <a:lnTo>
                    <a:pt x="1587" y="1584"/>
                  </a:lnTo>
                  <a:lnTo>
                    <a:pt x="1572" y="1576"/>
                  </a:lnTo>
                  <a:lnTo>
                    <a:pt x="1559" y="1563"/>
                  </a:lnTo>
                  <a:lnTo>
                    <a:pt x="1550" y="1545"/>
                  </a:lnTo>
                  <a:lnTo>
                    <a:pt x="1536" y="1542"/>
                  </a:lnTo>
                  <a:lnTo>
                    <a:pt x="1521" y="1535"/>
                  </a:lnTo>
                  <a:lnTo>
                    <a:pt x="1510" y="1528"/>
                  </a:lnTo>
                  <a:lnTo>
                    <a:pt x="1500" y="1518"/>
                  </a:lnTo>
                  <a:lnTo>
                    <a:pt x="1492" y="1507"/>
                  </a:lnTo>
                  <a:lnTo>
                    <a:pt x="1486" y="1494"/>
                  </a:lnTo>
                  <a:lnTo>
                    <a:pt x="1484" y="1483"/>
                  </a:lnTo>
                  <a:lnTo>
                    <a:pt x="1485" y="1470"/>
                  </a:lnTo>
                  <a:lnTo>
                    <a:pt x="1491" y="1446"/>
                  </a:lnTo>
                  <a:lnTo>
                    <a:pt x="1502" y="1423"/>
                  </a:lnTo>
                  <a:lnTo>
                    <a:pt x="1516" y="1400"/>
                  </a:lnTo>
                  <a:lnTo>
                    <a:pt x="1533" y="1378"/>
                  </a:lnTo>
                  <a:lnTo>
                    <a:pt x="1550" y="1359"/>
                  </a:lnTo>
                  <a:lnTo>
                    <a:pt x="1568" y="1343"/>
                  </a:lnTo>
                  <a:lnTo>
                    <a:pt x="1584" y="1333"/>
                  </a:lnTo>
                  <a:lnTo>
                    <a:pt x="1598" y="1329"/>
                  </a:lnTo>
                  <a:lnTo>
                    <a:pt x="1611" y="1329"/>
                  </a:lnTo>
                  <a:lnTo>
                    <a:pt x="1622" y="1327"/>
                  </a:lnTo>
                  <a:lnTo>
                    <a:pt x="1633" y="1327"/>
                  </a:lnTo>
                  <a:lnTo>
                    <a:pt x="1643" y="1329"/>
                  </a:lnTo>
                  <a:lnTo>
                    <a:pt x="1655" y="1330"/>
                  </a:lnTo>
                  <a:lnTo>
                    <a:pt x="1667" y="1331"/>
                  </a:lnTo>
                  <a:lnTo>
                    <a:pt x="1680" y="1334"/>
                  </a:lnTo>
                  <a:lnTo>
                    <a:pt x="1694" y="1339"/>
                  </a:lnTo>
                  <a:lnTo>
                    <a:pt x="1709" y="1320"/>
                  </a:lnTo>
                  <a:lnTo>
                    <a:pt x="1703" y="1320"/>
                  </a:lnTo>
                  <a:lnTo>
                    <a:pt x="1697" y="1320"/>
                  </a:lnTo>
                  <a:lnTo>
                    <a:pt x="1690" y="1318"/>
                  </a:lnTo>
                  <a:lnTo>
                    <a:pt x="1684" y="1315"/>
                  </a:lnTo>
                  <a:lnTo>
                    <a:pt x="1677" y="1313"/>
                  </a:lnTo>
                  <a:lnTo>
                    <a:pt x="1670" y="1310"/>
                  </a:lnTo>
                  <a:lnTo>
                    <a:pt x="1662" y="1304"/>
                  </a:lnTo>
                  <a:lnTo>
                    <a:pt x="1655" y="1298"/>
                  </a:lnTo>
                  <a:lnTo>
                    <a:pt x="1643" y="1302"/>
                  </a:lnTo>
                  <a:lnTo>
                    <a:pt x="1630" y="1305"/>
                  </a:lnTo>
                  <a:lnTo>
                    <a:pt x="1619" y="1310"/>
                  </a:lnTo>
                  <a:lnTo>
                    <a:pt x="1606" y="1311"/>
                  </a:lnTo>
                  <a:lnTo>
                    <a:pt x="1593" y="1313"/>
                  </a:lnTo>
                  <a:lnTo>
                    <a:pt x="1581" y="1313"/>
                  </a:lnTo>
                  <a:lnTo>
                    <a:pt x="1569" y="1311"/>
                  </a:lnTo>
                  <a:lnTo>
                    <a:pt x="1558" y="1308"/>
                  </a:lnTo>
                  <a:lnTo>
                    <a:pt x="1564" y="1307"/>
                  </a:lnTo>
                  <a:lnTo>
                    <a:pt x="1569" y="1305"/>
                  </a:lnTo>
                  <a:lnTo>
                    <a:pt x="1574" y="1304"/>
                  </a:lnTo>
                  <a:lnTo>
                    <a:pt x="1578" y="1301"/>
                  </a:lnTo>
                  <a:lnTo>
                    <a:pt x="1555" y="1304"/>
                  </a:lnTo>
                  <a:lnTo>
                    <a:pt x="1524" y="1305"/>
                  </a:lnTo>
                  <a:lnTo>
                    <a:pt x="1492" y="1307"/>
                  </a:lnTo>
                  <a:lnTo>
                    <a:pt x="1459" y="1308"/>
                  </a:lnTo>
                  <a:lnTo>
                    <a:pt x="1425" y="1311"/>
                  </a:lnTo>
                  <a:lnTo>
                    <a:pt x="1396" y="1315"/>
                  </a:lnTo>
                  <a:lnTo>
                    <a:pt x="1373" y="1323"/>
                  </a:lnTo>
                  <a:lnTo>
                    <a:pt x="1359" y="1333"/>
                  </a:lnTo>
                  <a:lnTo>
                    <a:pt x="1348" y="1346"/>
                  </a:lnTo>
                  <a:lnTo>
                    <a:pt x="1340" y="1362"/>
                  </a:lnTo>
                  <a:lnTo>
                    <a:pt x="1331" y="1378"/>
                  </a:lnTo>
                  <a:lnTo>
                    <a:pt x="1324" y="1393"/>
                  </a:lnTo>
                  <a:lnTo>
                    <a:pt x="1318" y="1407"/>
                  </a:lnTo>
                  <a:lnTo>
                    <a:pt x="1312" y="1419"/>
                  </a:lnTo>
                  <a:lnTo>
                    <a:pt x="1308" y="1427"/>
                  </a:lnTo>
                  <a:lnTo>
                    <a:pt x="1305" y="1432"/>
                  </a:lnTo>
                  <a:lnTo>
                    <a:pt x="1298" y="1435"/>
                  </a:lnTo>
                  <a:lnTo>
                    <a:pt x="1287" y="1435"/>
                  </a:lnTo>
                  <a:lnTo>
                    <a:pt x="1276" y="1435"/>
                  </a:lnTo>
                  <a:lnTo>
                    <a:pt x="1267" y="1433"/>
                  </a:lnTo>
                  <a:lnTo>
                    <a:pt x="1260" y="1442"/>
                  </a:lnTo>
                  <a:lnTo>
                    <a:pt x="1253" y="1449"/>
                  </a:lnTo>
                  <a:lnTo>
                    <a:pt x="1244" y="1457"/>
                  </a:lnTo>
                  <a:lnTo>
                    <a:pt x="1235" y="1462"/>
                  </a:lnTo>
                  <a:lnTo>
                    <a:pt x="1226" y="1467"/>
                  </a:lnTo>
                  <a:lnTo>
                    <a:pt x="1216" y="1471"/>
                  </a:lnTo>
                  <a:lnTo>
                    <a:pt x="1203" y="1472"/>
                  </a:lnTo>
                  <a:lnTo>
                    <a:pt x="1190" y="1474"/>
                  </a:lnTo>
                  <a:lnTo>
                    <a:pt x="1176" y="1474"/>
                  </a:lnTo>
                  <a:lnTo>
                    <a:pt x="1161" y="1475"/>
                  </a:lnTo>
                  <a:lnTo>
                    <a:pt x="1146" y="1478"/>
                  </a:lnTo>
                  <a:lnTo>
                    <a:pt x="1132" y="1481"/>
                  </a:lnTo>
                  <a:lnTo>
                    <a:pt x="1119" y="1484"/>
                  </a:lnTo>
                  <a:lnTo>
                    <a:pt x="1107" y="1488"/>
                  </a:lnTo>
                  <a:lnTo>
                    <a:pt x="1097" y="1491"/>
                  </a:lnTo>
                  <a:lnTo>
                    <a:pt x="1088" y="1496"/>
                  </a:lnTo>
                  <a:lnTo>
                    <a:pt x="1080" y="1500"/>
                  </a:lnTo>
                  <a:lnTo>
                    <a:pt x="1071" y="1503"/>
                  </a:lnTo>
                  <a:lnTo>
                    <a:pt x="1062" y="1507"/>
                  </a:lnTo>
                  <a:lnTo>
                    <a:pt x="1052" y="1512"/>
                  </a:lnTo>
                  <a:lnTo>
                    <a:pt x="1043" y="1515"/>
                  </a:lnTo>
                  <a:lnTo>
                    <a:pt x="1035" y="1516"/>
                  </a:lnTo>
                  <a:lnTo>
                    <a:pt x="1027" y="1519"/>
                  </a:lnTo>
                  <a:lnTo>
                    <a:pt x="1020" y="1519"/>
                  </a:lnTo>
                  <a:lnTo>
                    <a:pt x="1014" y="1519"/>
                  </a:lnTo>
                  <a:lnTo>
                    <a:pt x="1007" y="1518"/>
                  </a:lnTo>
                  <a:lnTo>
                    <a:pt x="1000" y="1516"/>
                  </a:lnTo>
                  <a:lnTo>
                    <a:pt x="991" y="1513"/>
                  </a:lnTo>
                  <a:lnTo>
                    <a:pt x="984" y="1510"/>
                  </a:lnTo>
                  <a:lnTo>
                    <a:pt x="976" y="1507"/>
                  </a:lnTo>
                  <a:lnTo>
                    <a:pt x="971" y="1506"/>
                  </a:lnTo>
                  <a:lnTo>
                    <a:pt x="965" y="1503"/>
                  </a:lnTo>
                  <a:lnTo>
                    <a:pt x="959" y="1507"/>
                  </a:lnTo>
                  <a:lnTo>
                    <a:pt x="952" y="1510"/>
                  </a:lnTo>
                  <a:lnTo>
                    <a:pt x="944" y="1513"/>
                  </a:lnTo>
                  <a:lnTo>
                    <a:pt x="937" y="1515"/>
                  </a:lnTo>
                  <a:lnTo>
                    <a:pt x="930" y="1518"/>
                  </a:lnTo>
                  <a:lnTo>
                    <a:pt x="924" y="1518"/>
                  </a:lnTo>
                  <a:lnTo>
                    <a:pt x="918" y="1516"/>
                  </a:lnTo>
                  <a:lnTo>
                    <a:pt x="914" y="1515"/>
                  </a:lnTo>
                  <a:lnTo>
                    <a:pt x="905" y="1507"/>
                  </a:lnTo>
                  <a:lnTo>
                    <a:pt x="894" y="1497"/>
                  </a:lnTo>
                  <a:lnTo>
                    <a:pt x="882" y="1487"/>
                  </a:lnTo>
                  <a:lnTo>
                    <a:pt x="872" y="1477"/>
                  </a:lnTo>
                  <a:lnTo>
                    <a:pt x="863" y="1475"/>
                  </a:lnTo>
                  <a:lnTo>
                    <a:pt x="854" y="1472"/>
                  </a:lnTo>
                  <a:lnTo>
                    <a:pt x="844" y="1471"/>
                  </a:lnTo>
                  <a:lnTo>
                    <a:pt x="836" y="1468"/>
                  </a:lnTo>
                  <a:lnTo>
                    <a:pt x="825" y="1467"/>
                  </a:lnTo>
                  <a:lnTo>
                    <a:pt x="818" y="1464"/>
                  </a:lnTo>
                  <a:lnTo>
                    <a:pt x="812" y="1461"/>
                  </a:lnTo>
                  <a:lnTo>
                    <a:pt x="808" y="1458"/>
                  </a:lnTo>
                  <a:lnTo>
                    <a:pt x="812" y="1448"/>
                  </a:lnTo>
                  <a:lnTo>
                    <a:pt x="820" y="1435"/>
                  </a:lnTo>
                  <a:lnTo>
                    <a:pt x="828" y="1420"/>
                  </a:lnTo>
                  <a:lnTo>
                    <a:pt x="838" y="1407"/>
                  </a:lnTo>
                  <a:lnTo>
                    <a:pt x="847" y="1394"/>
                  </a:lnTo>
                  <a:lnTo>
                    <a:pt x="856" y="1382"/>
                  </a:lnTo>
                  <a:lnTo>
                    <a:pt x="863" y="1375"/>
                  </a:lnTo>
                  <a:lnTo>
                    <a:pt x="867" y="1371"/>
                  </a:lnTo>
                  <a:lnTo>
                    <a:pt x="872" y="1368"/>
                  </a:lnTo>
                  <a:lnTo>
                    <a:pt x="879" y="1365"/>
                  </a:lnTo>
                  <a:lnTo>
                    <a:pt x="885" y="1361"/>
                  </a:lnTo>
                  <a:lnTo>
                    <a:pt x="889" y="1355"/>
                  </a:lnTo>
                  <a:lnTo>
                    <a:pt x="892" y="1350"/>
                  </a:lnTo>
                  <a:lnTo>
                    <a:pt x="897" y="1343"/>
                  </a:lnTo>
                  <a:lnTo>
                    <a:pt x="902" y="1336"/>
                  </a:lnTo>
                  <a:lnTo>
                    <a:pt x="910" y="1327"/>
                  </a:lnTo>
                  <a:lnTo>
                    <a:pt x="918" y="1320"/>
                  </a:lnTo>
                  <a:lnTo>
                    <a:pt x="929" y="1314"/>
                  </a:lnTo>
                  <a:lnTo>
                    <a:pt x="940" y="1311"/>
                  </a:lnTo>
                  <a:lnTo>
                    <a:pt x="952" y="1311"/>
                  </a:lnTo>
                  <a:lnTo>
                    <a:pt x="963" y="1313"/>
                  </a:lnTo>
                  <a:lnTo>
                    <a:pt x="975" y="1315"/>
                  </a:lnTo>
                  <a:lnTo>
                    <a:pt x="984" y="1317"/>
                  </a:lnTo>
                  <a:lnTo>
                    <a:pt x="992" y="1318"/>
                  </a:lnTo>
                  <a:lnTo>
                    <a:pt x="1000" y="1320"/>
                  </a:lnTo>
                  <a:lnTo>
                    <a:pt x="1006" y="1321"/>
                  </a:lnTo>
                  <a:lnTo>
                    <a:pt x="1011" y="1323"/>
                  </a:lnTo>
                  <a:lnTo>
                    <a:pt x="1017" y="1324"/>
                  </a:lnTo>
                  <a:lnTo>
                    <a:pt x="1026" y="1317"/>
                  </a:lnTo>
                  <a:lnTo>
                    <a:pt x="1033" y="1308"/>
                  </a:lnTo>
                  <a:lnTo>
                    <a:pt x="1040" y="1301"/>
                  </a:lnTo>
                  <a:lnTo>
                    <a:pt x="1046" y="1295"/>
                  </a:lnTo>
                  <a:lnTo>
                    <a:pt x="1036" y="1294"/>
                  </a:lnTo>
                  <a:lnTo>
                    <a:pt x="1027" y="1291"/>
                  </a:lnTo>
                  <a:lnTo>
                    <a:pt x="1020" y="1289"/>
                  </a:lnTo>
                  <a:lnTo>
                    <a:pt x="1013" y="1288"/>
                  </a:lnTo>
                  <a:lnTo>
                    <a:pt x="994" y="1295"/>
                  </a:lnTo>
                  <a:lnTo>
                    <a:pt x="974" y="1301"/>
                  </a:lnTo>
                  <a:lnTo>
                    <a:pt x="952" y="1307"/>
                  </a:lnTo>
                  <a:lnTo>
                    <a:pt x="929" y="1313"/>
                  </a:lnTo>
                  <a:lnTo>
                    <a:pt x="907" y="1317"/>
                  </a:lnTo>
                  <a:lnTo>
                    <a:pt x="886" y="1320"/>
                  </a:lnTo>
                  <a:lnTo>
                    <a:pt x="870" y="1324"/>
                  </a:lnTo>
                  <a:lnTo>
                    <a:pt x="857" y="1326"/>
                  </a:lnTo>
                  <a:lnTo>
                    <a:pt x="852" y="1327"/>
                  </a:lnTo>
                  <a:lnTo>
                    <a:pt x="843" y="1329"/>
                  </a:lnTo>
                  <a:lnTo>
                    <a:pt x="833" y="1331"/>
                  </a:lnTo>
                  <a:lnTo>
                    <a:pt x="820" y="1334"/>
                  </a:lnTo>
                  <a:lnTo>
                    <a:pt x="806" y="1336"/>
                  </a:lnTo>
                  <a:lnTo>
                    <a:pt x="790" y="1339"/>
                  </a:lnTo>
                  <a:lnTo>
                    <a:pt x="774" y="1342"/>
                  </a:lnTo>
                  <a:lnTo>
                    <a:pt x="757" y="1343"/>
                  </a:lnTo>
                  <a:lnTo>
                    <a:pt x="740" y="1345"/>
                  </a:lnTo>
                  <a:lnTo>
                    <a:pt x="722" y="1346"/>
                  </a:lnTo>
                  <a:lnTo>
                    <a:pt x="703" y="1345"/>
                  </a:lnTo>
                  <a:lnTo>
                    <a:pt x="686" y="1343"/>
                  </a:lnTo>
                  <a:lnTo>
                    <a:pt x="667" y="1340"/>
                  </a:lnTo>
                  <a:lnTo>
                    <a:pt x="650" y="1336"/>
                  </a:lnTo>
                  <a:lnTo>
                    <a:pt x="634" y="1330"/>
                  </a:lnTo>
                  <a:lnTo>
                    <a:pt x="618" y="1321"/>
                  </a:lnTo>
                  <a:lnTo>
                    <a:pt x="622" y="1307"/>
                  </a:lnTo>
                  <a:lnTo>
                    <a:pt x="629" y="1294"/>
                  </a:lnTo>
                  <a:lnTo>
                    <a:pt x="636" y="1281"/>
                  </a:lnTo>
                  <a:lnTo>
                    <a:pt x="645" y="1269"/>
                  </a:lnTo>
                  <a:lnTo>
                    <a:pt x="655" y="1260"/>
                  </a:lnTo>
                  <a:lnTo>
                    <a:pt x="666" y="1251"/>
                  </a:lnTo>
                  <a:lnTo>
                    <a:pt x="677" y="1246"/>
                  </a:lnTo>
                  <a:lnTo>
                    <a:pt x="690" y="1243"/>
                  </a:lnTo>
                  <a:lnTo>
                    <a:pt x="705" y="1240"/>
                  </a:lnTo>
                  <a:lnTo>
                    <a:pt x="721" y="1237"/>
                  </a:lnTo>
                  <a:lnTo>
                    <a:pt x="738" y="1233"/>
                  </a:lnTo>
                  <a:lnTo>
                    <a:pt x="756" y="1228"/>
                  </a:lnTo>
                  <a:lnTo>
                    <a:pt x="772" y="1222"/>
                  </a:lnTo>
                  <a:lnTo>
                    <a:pt x="786" y="1218"/>
                  </a:lnTo>
                  <a:lnTo>
                    <a:pt x="798" y="1212"/>
                  </a:lnTo>
                  <a:lnTo>
                    <a:pt x="806" y="1208"/>
                  </a:lnTo>
                  <a:lnTo>
                    <a:pt x="799" y="1193"/>
                  </a:lnTo>
                  <a:lnTo>
                    <a:pt x="789" y="1182"/>
                  </a:lnTo>
                  <a:lnTo>
                    <a:pt x="777" y="1174"/>
                  </a:lnTo>
                  <a:lnTo>
                    <a:pt x="766" y="1172"/>
                  </a:lnTo>
                  <a:lnTo>
                    <a:pt x="766" y="1156"/>
                  </a:lnTo>
                  <a:lnTo>
                    <a:pt x="756" y="1142"/>
                  </a:lnTo>
                  <a:lnTo>
                    <a:pt x="745" y="1129"/>
                  </a:lnTo>
                  <a:lnTo>
                    <a:pt x="738" y="1118"/>
                  </a:lnTo>
                  <a:lnTo>
                    <a:pt x="732" y="1110"/>
                  </a:lnTo>
                  <a:lnTo>
                    <a:pt x="731" y="1108"/>
                  </a:lnTo>
                  <a:lnTo>
                    <a:pt x="728" y="1105"/>
                  </a:lnTo>
                  <a:lnTo>
                    <a:pt x="725" y="1102"/>
                  </a:lnTo>
                  <a:lnTo>
                    <a:pt x="721" y="1097"/>
                  </a:lnTo>
                  <a:lnTo>
                    <a:pt x="715" y="1094"/>
                  </a:lnTo>
                  <a:lnTo>
                    <a:pt x="709" y="1092"/>
                  </a:lnTo>
                  <a:lnTo>
                    <a:pt x="699" y="1089"/>
                  </a:lnTo>
                  <a:lnTo>
                    <a:pt x="689" y="1087"/>
                  </a:lnTo>
                  <a:lnTo>
                    <a:pt x="676" y="1086"/>
                  </a:lnTo>
                  <a:lnTo>
                    <a:pt x="661" y="1084"/>
                  </a:lnTo>
                  <a:lnTo>
                    <a:pt x="647" y="1083"/>
                  </a:lnTo>
                  <a:lnTo>
                    <a:pt x="631" y="1081"/>
                  </a:lnTo>
                  <a:lnTo>
                    <a:pt x="616" y="1080"/>
                  </a:lnTo>
                  <a:lnTo>
                    <a:pt x="604" y="1080"/>
                  </a:lnTo>
                  <a:lnTo>
                    <a:pt x="593" y="1078"/>
                  </a:lnTo>
                  <a:lnTo>
                    <a:pt x="586" y="1078"/>
                  </a:lnTo>
                  <a:lnTo>
                    <a:pt x="574" y="1077"/>
                  </a:lnTo>
                  <a:lnTo>
                    <a:pt x="561" y="1074"/>
                  </a:lnTo>
                  <a:lnTo>
                    <a:pt x="552" y="1070"/>
                  </a:lnTo>
                  <a:lnTo>
                    <a:pt x="545" y="1065"/>
                  </a:lnTo>
                  <a:lnTo>
                    <a:pt x="538" y="1065"/>
                  </a:lnTo>
                  <a:lnTo>
                    <a:pt x="532" y="1065"/>
                  </a:lnTo>
                  <a:lnTo>
                    <a:pt x="525" y="1065"/>
                  </a:lnTo>
                  <a:lnTo>
                    <a:pt x="519" y="1064"/>
                  </a:lnTo>
                  <a:lnTo>
                    <a:pt x="513" y="1064"/>
                  </a:lnTo>
                  <a:lnTo>
                    <a:pt x="507" y="1062"/>
                  </a:lnTo>
                  <a:lnTo>
                    <a:pt x="501" y="1060"/>
                  </a:lnTo>
                  <a:lnTo>
                    <a:pt x="497" y="1058"/>
                  </a:lnTo>
                  <a:lnTo>
                    <a:pt x="488" y="1054"/>
                  </a:lnTo>
                  <a:lnTo>
                    <a:pt x="480" y="1048"/>
                  </a:lnTo>
                  <a:lnTo>
                    <a:pt x="471" y="1045"/>
                  </a:lnTo>
                  <a:lnTo>
                    <a:pt x="462" y="1042"/>
                  </a:lnTo>
                  <a:lnTo>
                    <a:pt x="455" y="1042"/>
                  </a:lnTo>
                  <a:lnTo>
                    <a:pt x="440" y="1042"/>
                  </a:lnTo>
                  <a:lnTo>
                    <a:pt x="421" y="1044"/>
                  </a:lnTo>
                  <a:lnTo>
                    <a:pt x="400" y="1044"/>
                  </a:lnTo>
                  <a:lnTo>
                    <a:pt x="379" y="1044"/>
                  </a:lnTo>
                  <a:lnTo>
                    <a:pt x="359" y="1044"/>
                  </a:lnTo>
                  <a:lnTo>
                    <a:pt x="343" y="1041"/>
                  </a:lnTo>
                  <a:lnTo>
                    <a:pt x="333" y="1038"/>
                  </a:lnTo>
                  <a:lnTo>
                    <a:pt x="325" y="1032"/>
                  </a:lnTo>
                  <a:lnTo>
                    <a:pt x="317" y="1025"/>
                  </a:lnTo>
                  <a:lnTo>
                    <a:pt x="308" y="1016"/>
                  </a:lnTo>
                  <a:lnTo>
                    <a:pt x="298" y="1007"/>
                  </a:lnTo>
                  <a:lnTo>
                    <a:pt x="289" y="997"/>
                  </a:lnTo>
                  <a:lnTo>
                    <a:pt x="279" y="988"/>
                  </a:lnTo>
                  <a:lnTo>
                    <a:pt x="272" y="981"/>
                  </a:lnTo>
                  <a:lnTo>
                    <a:pt x="264" y="977"/>
                  </a:lnTo>
                  <a:lnTo>
                    <a:pt x="257" y="972"/>
                  </a:lnTo>
                  <a:lnTo>
                    <a:pt x="247" y="965"/>
                  </a:lnTo>
                  <a:lnTo>
                    <a:pt x="237" y="958"/>
                  </a:lnTo>
                  <a:lnTo>
                    <a:pt x="228" y="949"/>
                  </a:lnTo>
                  <a:lnTo>
                    <a:pt x="219" y="940"/>
                  </a:lnTo>
                  <a:lnTo>
                    <a:pt x="215" y="930"/>
                  </a:lnTo>
                  <a:lnTo>
                    <a:pt x="215" y="920"/>
                  </a:lnTo>
                  <a:lnTo>
                    <a:pt x="221" y="910"/>
                  </a:lnTo>
                  <a:lnTo>
                    <a:pt x="108" y="881"/>
                  </a:lnTo>
                  <a:lnTo>
                    <a:pt x="228" y="897"/>
                  </a:lnTo>
                  <a:lnTo>
                    <a:pt x="235" y="887"/>
                  </a:lnTo>
                  <a:lnTo>
                    <a:pt x="0" y="805"/>
                  </a:lnTo>
                  <a:lnTo>
                    <a:pt x="241" y="878"/>
                  </a:lnTo>
                  <a:lnTo>
                    <a:pt x="253" y="863"/>
                  </a:lnTo>
                  <a:lnTo>
                    <a:pt x="52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228"/>
            <p:cNvSpPr>
              <a:spLocks/>
            </p:cNvSpPr>
            <p:nvPr/>
          </p:nvSpPr>
          <p:spPr bwMode="auto">
            <a:xfrm>
              <a:off x="1629" y="2065"/>
              <a:ext cx="347" cy="400"/>
            </a:xfrm>
            <a:custGeom>
              <a:avLst/>
              <a:gdLst>
                <a:gd name="T0" fmla="*/ 0 w 347"/>
                <a:gd name="T1" fmla="*/ 0 h 400"/>
                <a:gd name="T2" fmla="*/ 16 w 347"/>
                <a:gd name="T3" fmla="*/ 11 h 400"/>
                <a:gd name="T4" fmla="*/ 32 w 347"/>
                <a:gd name="T5" fmla="*/ 21 h 400"/>
                <a:gd name="T6" fmla="*/ 49 w 347"/>
                <a:gd name="T7" fmla="*/ 29 h 400"/>
                <a:gd name="T8" fmla="*/ 68 w 347"/>
                <a:gd name="T9" fmla="*/ 37 h 400"/>
                <a:gd name="T10" fmla="*/ 85 w 347"/>
                <a:gd name="T11" fmla="*/ 44 h 400"/>
                <a:gd name="T12" fmla="*/ 103 w 347"/>
                <a:gd name="T13" fmla="*/ 50 h 400"/>
                <a:gd name="T14" fmla="*/ 120 w 347"/>
                <a:gd name="T15" fmla="*/ 56 h 400"/>
                <a:gd name="T16" fmla="*/ 135 w 347"/>
                <a:gd name="T17" fmla="*/ 60 h 400"/>
                <a:gd name="T18" fmla="*/ 151 w 347"/>
                <a:gd name="T19" fmla="*/ 66 h 400"/>
                <a:gd name="T20" fmla="*/ 171 w 347"/>
                <a:gd name="T21" fmla="*/ 75 h 400"/>
                <a:gd name="T22" fmla="*/ 193 w 347"/>
                <a:gd name="T23" fmla="*/ 88 h 400"/>
                <a:gd name="T24" fmla="*/ 219 w 347"/>
                <a:gd name="T25" fmla="*/ 107 h 400"/>
                <a:gd name="T26" fmla="*/ 248 w 347"/>
                <a:gd name="T27" fmla="*/ 133 h 400"/>
                <a:gd name="T28" fmla="*/ 279 w 347"/>
                <a:gd name="T29" fmla="*/ 169 h 400"/>
                <a:gd name="T30" fmla="*/ 312 w 347"/>
                <a:gd name="T31" fmla="*/ 214 h 400"/>
                <a:gd name="T32" fmla="*/ 347 w 347"/>
                <a:gd name="T33" fmla="*/ 271 h 400"/>
                <a:gd name="T34" fmla="*/ 341 w 347"/>
                <a:gd name="T35" fmla="*/ 285 h 400"/>
                <a:gd name="T36" fmla="*/ 334 w 347"/>
                <a:gd name="T37" fmla="*/ 301 h 400"/>
                <a:gd name="T38" fmla="*/ 328 w 347"/>
                <a:gd name="T39" fmla="*/ 320 h 400"/>
                <a:gd name="T40" fmla="*/ 321 w 347"/>
                <a:gd name="T41" fmla="*/ 339 h 400"/>
                <a:gd name="T42" fmla="*/ 314 w 347"/>
                <a:gd name="T43" fmla="*/ 358 h 400"/>
                <a:gd name="T44" fmla="*/ 308 w 347"/>
                <a:gd name="T45" fmla="*/ 376 h 400"/>
                <a:gd name="T46" fmla="*/ 300 w 347"/>
                <a:gd name="T47" fmla="*/ 390 h 400"/>
                <a:gd name="T48" fmla="*/ 295 w 347"/>
                <a:gd name="T49" fmla="*/ 400 h 400"/>
                <a:gd name="T50" fmla="*/ 267 w 347"/>
                <a:gd name="T51" fmla="*/ 377 h 400"/>
                <a:gd name="T52" fmla="*/ 241 w 347"/>
                <a:gd name="T53" fmla="*/ 351 h 400"/>
                <a:gd name="T54" fmla="*/ 215 w 347"/>
                <a:gd name="T55" fmla="*/ 322 h 400"/>
                <a:gd name="T56" fmla="*/ 190 w 347"/>
                <a:gd name="T57" fmla="*/ 293 h 400"/>
                <a:gd name="T58" fmla="*/ 167 w 347"/>
                <a:gd name="T59" fmla="*/ 264 h 400"/>
                <a:gd name="T60" fmla="*/ 145 w 347"/>
                <a:gd name="T61" fmla="*/ 235 h 400"/>
                <a:gd name="T62" fmla="*/ 126 w 347"/>
                <a:gd name="T63" fmla="*/ 205 h 400"/>
                <a:gd name="T64" fmla="*/ 109 w 347"/>
                <a:gd name="T65" fmla="*/ 178 h 400"/>
                <a:gd name="T66" fmla="*/ 94 w 347"/>
                <a:gd name="T67" fmla="*/ 153 h 400"/>
                <a:gd name="T68" fmla="*/ 77 w 347"/>
                <a:gd name="T69" fmla="*/ 127 h 400"/>
                <a:gd name="T70" fmla="*/ 58 w 347"/>
                <a:gd name="T71" fmla="*/ 99 h 400"/>
                <a:gd name="T72" fmla="*/ 40 w 347"/>
                <a:gd name="T73" fmla="*/ 73 h 400"/>
                <a:gd name="T74" fmla="*/ 24 w 347"/>
                <a:gd name="T75" fmla="*/ 48 h 400"/>
                <a:gd name="T76" fmla="*/ 11 w 347"/>
                <a:gd name="T77" fmla="*/ 27 h 400"/>
                <a:gd name="T78" fmla="*/ 3 w 347"/>
                <a:gd name="T79" fmla="*/ 11 h 400"/>
                <a:gd name="T80" fmla="*/ 0 w 347"/>
                <a:gd name="T81" fmla="*/ 0 h 4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7" h="400">
                  <a:moveTo>
                    <a:pt x="0" y="0"/>
                  </a:moveTo>
                  <a:lnTo>
                    <a:pt x="16" y="11"/>
                  </a:lnTo>
                  <a:lnTo>
                    <a:pt x="32" y="21"/>
                  </a:lnTo>
                  <a:lnTo>
                    <a:pt x="49" y="29"/>
                  </a:lnTo>
                  <a:lnTo>
                    <a:pt x="68" y="37"/>
                  </a:lnTo>
                  <a:lnTo>
                    <a:pt x="85" y="44"/>
                  </a:lnTo>
                  <a:lnTo>
                    <a:pt x="103" y="50"/>
                  </a:lnTo>
                  <a:lnTo>
                    <a:pt x="120" y="56"/>
                  </a:lnTo>
                  <a:lnTo>
                    <a:pt x="135" y="60"/>
                  </a:lnTo>
                  <a:lnTo>
                    <a:pt x="151" y="66"/>
                  </a:lnTo>
                  <a:lnTo>
                    <a:pt x="171" y="75"/>
                  </a:lnTo>
                  <a:lnTo>
                    <a:pt x="193" y="88"/>
                  </a:lnTo>
                  <a:lnTo>
                    <a:pt x="219" y="107"/>
                  </a:lnTo>
                  <a:lnTo>
                    <a:pt x="248" y="133"/>
                  </a:lnTo>
                  <a:lnTo>
                    <a:pt x="279" y="169"/>
                  </a:lnTo>
                  <a:lnTo>
                    <a:pt x="312" y="214"/>
                  </a:lnTo>
                  <a:lnTo>
                    <a:pt x="347" y="271"/>
                  </a:lnTo>
                  <a:lnTo>
                    <a:pt x="341" y="285"/>
                  </a:lnTo>
                  <a:lnTo>
                    <a:pt x="334" y="301"/>
                  </a:lnTo>
                  <a:lnTo>
                    <a:pt x="328" y="320"/>
                  </a:lnTo>
                  <a:lnTo>
                    <a:pt x="321" y="339"/>
                  </a:lnTo>
                  <a:lnTo>
                    <a:pt x="314" y="358"/>
                  </a:lnTo>
                  <a:lnTo>
                    <a:pt x="308" y="376"/>
                  </a:lnTo>
                  <a:lnTo>
                    <a:pt x="300" y="390"/>
                  </a:lnTo>
                  <a:lnTo>
                    <a:pt x="295" y="400"/>
                  </a:lnTo>
                  <a:lnTo>
                    <a:pt x="267" y="377"/>
                  </a:lnTo>
                  <a:lnTo>
                    <a:pt x="241" y="351"/>
                  </a:lnTo>
                  <a:lnTo>
                    <a:pt x="215" y="322"/>
                  </a:lnTo>
                  <a:lnTo>
                    <a:pt x="190" y="293"/>
                  </a:lnTo>
                  <a:lnTo>
                    <a:pt x="167" y="264"/>
                  </a:lnTo>
                  <a:lnTo>
                    <a:pt x="145" y="235"/>
                  </a:lnTo>
                  <a:lnTo>
                    <a:pt x="126" y="205"/>
                  </a:lnTo>
                  <a:lnTo>
                    <a:pt x="109" y="178"/>
                  </a:lnTo>
                  <a:lnTo>
                    <a:pt x="94" y="153"/>
                  </a:lnTo>
                  <a:lnTo>
                    <a:pt x="77" y="127"/>
                  </a:lnTo>
                  <a:lnTo>
                    <a:pt x="58" y="99"/>
                  </a:lnTo>
                  <a:lnTo>
                    <a:pt x="40" y="73"/>
                  </a:lnTo>
                  <a:lnTo>
                    <a:pt x="24" y="48"/>
                  </a:lnTo>
                  <a:lnTo>
                    <a:pt x="11" y="27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Freeform 229"/>
            <p:cNvSpPr>
              <a:spLocks/>
            </p:cNvSpPr>
            <p:nvPr/>
          </p:nvSpPr>
          <p:spPr bwMode="auto">
            <a:xfrm>
              <a:off x="1505" y="1977"/>
              <a:ext cx="2096" cy="1531"/>
            </a:xfrm>
            <a:custGeom>
              <a:avLst/>
              <a:gdLst>
                <a:gd name="T0" fmla="*/ 737 w 2096"/>
                <a:gd name="T1" fmla="*/ 110 h 1531"/>
                <a:gd name="T2" fmla="*/ 548 w 2096"/>
                <a:gd name="T3" fmla="*/ 471 h 1531"/>
                <a:gd name="T4" fmla="*/ 683 w 2096"/>
                <a:gd name="T5" fmla="*/ 420 h 1531"/>
                <a:gd name="T6" fmla="*/ 689 w 2096"/>
                <a:gd name="T7" fmla="*/ 456 h 1531"/>
                <a:gd name="T8" fmla="*/ 644 w 2096"/>
                <a:gd name="T9" fmla="*/ 680 h 1531"/>
                <a:gd name="T10" fmla="*/ 619 w 2096"/>
                <a:gd name="T11" fmla="*/ 731 h 1531"/>
                <a:gd name="T12" fmla="*/ 714 w 2096"/>
                <a:gd name="T13" fmla="*/ 671 h 1531"/>
                <a:gd name="T14" fmla="*/ 872 w 2096"/>
                <a:gd name="T15" fmla="*/ 586 h 1531"/>
                <a:gd name="T16" fmla="*/ 1160 w 2096"/>
                <a:gd name="T17" fmla="*/ 573 h 1531"/>
                <a:gd name="T18" fmla="*/ 1418 w 2096"/>
                <a:gd name="T19" fmla="*/ 456 h 1531"/>
                <a:gd name="T20" fmla="*/ 1710 w 2096"/>
                <a:gd name="T21" fmla="*/ 418 h 1531"/>
                <a:gd name="T22" fmla="*/ 1991 w 2096"/>
                <a:gd name="T23" fmla="*/ 581 h 1531"/>
                <a:gd name="T24" fmla="*/ 2096 w 2096"/>
                <a:gd name="T25" fmla="*/ 881 h 1531"/>
                <a:gd name="T26" fmla="*/ 2043 w 2096"/>
                <a:gd name="T27" fmla="*/ 1068 h 1531"/>
                <a:gd name="T28" fmla="*/ 1949 w 2096"/>
                <a:gd name="T29" fmla="*/ 1064 h 1531"/>
                <a:gd name="T30" fmla="*/ 1847 w 2096"/>
                <a:gd name="T31" fmla="*/ 1122 h 1531"/>
                <a:gd name="T32" fmla="*/ 1833 w 2096"/>
                <a:gd name="T33" fmla="*/ 1252 h 1531"/>
                <a:gd name="T34" fmla="*/ 1895 w 2096"/>
                <a:gd name="T35" fmla="*/ 1279 h 1531"/>
                <a:gd name="T36" fmla="*/ 1880 w 2096"/>
                <a:gd name="T37" fmla="*/ 1355 h 1531"/>
                <a:gd name="T38" fmla="*/ 1575 w 2096"/>
                <a:gd name="T39" fmla="*/ 1467 h 1531"/>
                <a:gd name="T40" fmla="*/ 1477 w 2096"/>
                <a:gd name="T41" fmla="*/ 1489 h 1531"/>
                <a:gd name="T42" fmla="*/ 1442 w 2096"/>
                <a:gd name="T43" fmla="*/ 1478 h 1531"/>
                <a:gd name="T44" fmla="*/ 1373 w 2096"/>
                <a:gd name="T45" fmla="*/ 1524 h 1531"/>
                <a:gd name="T46" fmla="*/ 1375 w 2096"/>
                <a:gd name="T47" fmla="*/ 1419 h 1531"/>
                <a:gd name="T48" fmla="*/ 1283 w 2096"/>
                <a:gd name="T49" fmla="*/ 1477 h 1531"/>
                <a:gd name="T50" fmla="*/ 1369 w 2096"/>
                <a:gd name="T51" fmla="*/ 1321 h 1531"/>
                <a:gd name="T52" fmla="*/ 1539 w 2096"/>
                <a:gd name="T53" fmla="*/ 1349 h 1531"/>
                <a:gd name="T54" fmla="*/ 1559 w 2096"/>
                <a:gd name="T55" fmla="*/ 1289 h 1531"/>
                <a:gd name="T56" fmla="*/ 1474 w 2096"/>
                <a:gd name="T57" fmla="*/ 1162 h 1531"/>
                <a:gd name="T58" fmla="*/ 1363 w 2096"/>
                <a:gd name="T59" fmla="*/ 1204 h 1531"/>
                <a:gd name="T60" fmla="*/ 1235 w 2096"/>
                <a:gd name="T61" fmla="*/ 1118 h 1531"/>
                <a:gd name="T62" fmla="*/ 1200 w 2096"/>
                <a:gd name="T63" fmla="*/ 1119 h 1531"/>
                <a:gd name="T64" fmla="*/ 1113 w 2096"/>
                <a:gd name="T65" fmla="*/ 1221 h 1531"/>
                <a:gd name="T66" fmla="*/ 987 w 2096"/>
                <a:gd name="T67" fmla="*/ 1352 h 1531"/>
                <a:gd name="T68" fmla="*/ 842 w 2096"/>
                <a:gd name="T69" fmla="*/ 1438 h 1531"/>
                <a:gd name="T70" fmla="*/ 762 w 2096"/>
                <a:gd name="T71" fmla="*/ 1385 h 1531"/>
                <a:gd name="T72" fmla="*/ 686 w 2096"/>
                <a:gd name="T73" fmla="*/ 1438 h 1531"/>
                <a:gd name="T74" fmla="*/ 672 w 2096"/>
                <a:gd name="T75" fmla="*/ 1371 h 1531"/>
                <a:gd name="T76" fmla="*/ 628 w 2096"/>
                <a:gd name="T77" fmla="*/ 1371 h 1531"/>
                <a:gd name="T78" fmla="*/ 703 w 2096"/>
                <a:gd name="T79" fmla="*/ 1314 h 1531"/>
                <a:gd name="T80" fmla="*/ 823 w 2096"/>
                <a:gd name="T81" fmla="*/ 1300 h 1531"/>
                <a:gd name="T82" fmla="*/ 881 w 2096"/>
                <a:gd name="T83" fmla="*/ 1205 h 1531"/>
                <a:gd name="T84" fmla="*/ 974 w 2096"/>
                <a:gd name="T85" fmla="*/ 1167 h 1531"/>
                <a:gd name="T86" fmla="*/ 862 w 2096"/>
                <a:gd name="T87" fmla="*/ 1154 h 1531"/>
                <a:gd name="T88" fmla="*/ 701 w 2096"/>
                <a:gd name="T89" fmla="*/ 1138 h 1531"/>
                <a:gd name="T90" fmla="*/ 613 w 2096"/>
                <a:gd name="T91" fmla="*/ 1089 h 1531"/>
                <a:gd name="T92" fmla="*/ 497 w 2096"/>
                <a:gd name="T93" fmla="*/ 978 h 1531"/>
                <a:gd name="T94" fmla="*/ 484 w 2096"/>
                <a:gd name="T95" fmla="*/ 884 h 1531"/>
                <a:gd name="T96" fmla="*/ 424 w 2096"/>
                <a:gd name="T97" fmla="*/ 949 h 1531"/>
                <a:gd name="T98" fmla="*/ 321 w 2096"/>
                <a:gd name="T99" fmla="*/ 986 h 1531"/>
                <a:gd name="T100" fmla="*/ 220 w 2096"/>
                <a:gd name="T101" fmla="*/ 961 h 1531"/>
                <a:gd name="T102" fmla="*/ 70 w 2096"/>
                <a:gd name="T103" fmla="*/ 935 h 1531"/>
                <a:gd name="T104" fmla="*/ 66 w 2096"/>
                <a:gd name="T105" fmla="*/ 891 h 1531"/>
                <a:gd name="T106" fmla="*/ 0 w 2096"/>
                <a:gd name="T107" fmla="*/ 885 h 1531"/>
                <a:gd name="T108" fmla="*/ 68 w 2096"/>
                <a:gd name="T109" fmla="*/ 765 h 1531"/>
                <a:gd name="T110" fmla="*/ 260 w 2096"/>
                <a:gd name="T111" fmla="*/ 608 h 1531"/>
                <a:gd name="T112" fmla="*/ 407 w 2096"/>
                <a:gd name="T113" fmla="*/ 608 h 1531"/>
                <a:gd name="T114" fmla="*/ 512 w 2096"/>
                <a:gd name="T115" fmla="*/ 295 h 1531"/>
                <a:gd name="T116" fmla="*/ 765 w 2096"/>
                <a:gd name="T117" fmla="*/ 64 h 1531"/>
                <a:gd name="T118" fmla="*/ 887 w 2096"/>
                <a:gd name="T119" fmla="*/ 26 h 1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96" h="1531">
                  <a:moveTo>
                    <a:pt x="881" y="49"/>
                  </a:moveTo>
                  <a:lnTo>
                    <a:pt x="875" y="43"/>
                  </a:lnTo>
                  <a:lnTo>
                    <a:pt x="869" y="40"/>
                  </a:lnTo>
                  <a:lnTo>
                    <a:pt x="862" y="38"/>
                  </a:lnTo>
                  <a:lnTo>
                    <a:pt x="853" y="38"/>
                  </a:lnTo>
                  <a:lnTo>
                    <a:pt x="844" y="39"/>
                  </a:lnTo>
                  <a:lnTo>
                    <a:pt x="836" y="40"/>
                  </a:lnTo>
                  <a:lnTo>
                    <a:pt x="826" y="45"/>
                  </a:lnTo>
                  <a:lnTo>
                    <a:pt x="817" y="51"/>
                  </a:lnTo>
                  <a:lnTo>
                    <a:pt x="799" y="64"/>
                  </a:lnTo>
                  <a:lnTo>
                    <a:pt x="770" y="84"/>
                  </a:lnTo>
                  <a:lnTo>
                    <a:pt x="737" y="110"/>
                  </a:lnTo>
                  <a:lnTo>
                    <a:pt x="699" y="141"/>
                  </a:lnTo>
                  <a:lnTo>
                    <a:pt x="663" y="173"/>
                  </a:lnTo>
                  <a:lnTo>
                    <a:pt x="631" y="206"/>
                  </a:lnTo>
                  <a:lnTo>
                    <a:pt x="608" y="238"/>
                  </a:lnTo>
                  <a:lnTo>
                    <a:pt x="597" y="267"/>
                  </a:lnTo>
                  <a:lnTo>
                    <a:pt x="595" y="301"/>
                  </a:lnTo>
                  <a:lnTo>
                    <a:pt x="592" y="330"/>
                  </a:lnTo>
                  <a:lnTo>
                    <a:pt x="589" y="354"/>
                  </a:lnTo>
                  <a:lnTo>
                    <a:pt x="581" y="375"/>
                  </a:lnTo>
                  <a:lnTo>
                    <a:pt x="570" y="400"/>
                  </a:lnTo>
                  <a:lnTo>
                    <a:pt x="557" y="433"/>
                  </a:lnTo>
                  <a:lnTo>
                    <a:pt x="548" y="471"/>
                  </a:lnTo>
                  <a:lnTo>
                    <a:pt x="549" y="504"/>
                  </a:lnTo>
                  <a:lnTo>
                    <a:pt x="563" y="501"/>
                  </a:lnTo>
                  <a:lnTo>
                    <a:pt x="577" y="491"/>
                  </a:lnTo>
                  <a:lnTo>
                    <a:pt x="596" y="475"/>
                  </a:lnTo>
                  <a:lnTo>
                    <a:pt x="613" y="456"/>
                  </a:lnTo>
                  <a:lnTo>
                    <a:pt x="631" y="439"/>
                  </a:lnTo>
                  <a:lnTo>
                    <a:pt x="645" y="423"/>
                  </a:lnTo>
                  <a:lnTo>
                    <a:pt x="657" y="413"/>
                  </a:lnTo>
                  <a:lnTo>
                    <a:pt x="664" y="410"/>
                  </a:lnTo>
                  <a:lnTo>
                    <a:pt x="669" y="413"/>
                  </a:lnTo>
                  <a:lnTo>
                    <a:pt x="676" y="416"/>
                  </a:lnTo>
                  <a:lnTo>
                    <a:pt x="683" y="420"/>
                  </a:lnTo>
                  <a:lnTo>
                    <a:pt x="695" y="423"/>
                  </a:lnTo>
                  <a:lnTo>
                    <a:pt x="706" y="423"/>
                  </a:lnTo>
                  <a:lnTo>
                    <a:pt x="721" y="421"/>
                  </a:lnTo>
                  <a:lnTo>
                    <a:pt x="738" y="417"/>
                  </a:lnTo>
                  <a:lnTo>
                    <a:pt x="759" y="407"/>
                  </a:lnTo>
                  <a:lnTo>
                    <a:pt x="751" y="416"/>
                  </a:lnTo>
                  <a:lnTo>
                    <a:pt x="743" y="423"/>
                  </a:lnTo>
                  <a:lnTo>
                    <a:pt x="733" y="430"/>
                  </a:lnTo>
                  <a:lnTo>
                    <a:pt x="721" y="437"/>
                  </a:lnTo>
                  <a:lnTo>
                    <a:pt x="709" y="443"/>
                  </a:lnTo>
                  <a:lnTo>
                    <a:pt x="699" y="449"/>
                  </a:lnTo>
                  <a:lnTo>
                    <a:pt x="689" y="456"/>
                  </a:lnTo>
                  <a:lnTo>
                    <a:pt x="680" y="464"/>
                  </a:lnTo>
                  <a:lnTo>
                    <a:pt x="672" y="472"/>
                  </a:lnTo>
                  <a:lnTo>
                    <a:pt x="663" y="482"/>
                  </a:lnTo>
                  <a:lnTo>
                    <a:pt x="653" y="494"/>
                  </a:lnTo>
                  <a:lnTo>
                    <a:pt x="644" y="506"/>
                  </a:lnTo>
                  <a:lnTo>
                    <a:pt x="635" y="520"/>
                  </a:lnTo>
                  <a:lnTo>
                    <a:pt x="629" y="535"/>
                  </a:lnTo>
                  <a:lnTo>
                    <a:pt x="626" y="551"/>
                  </a:lnTo>
                  <a:lnTo>
                    <a:pt x="628" y="567"/>
                  </a:lnTo>
                  <a:lnTo>
                    <a:pt x="637" y="605"/>
                  </a:lnTo>
                  <a:lnTo>
                    <a:pt x="645" y="645"/>
                  </a:lnTo>
                  <a:lnTo>
                    <a:pt x="644" y="680"/>
                  </a:lnTo>
                  <a:lnTo>
                    <a:pt x="626" y="699"/>
                  </a:lnTo>
                  <a:lnTo>
                    <a:pt x="619" y="701"/>
                  </a:lnTo>
                  <a:lnTo>
                    <a:pt x="610" y="702"/>
                  </a:lnTo>
                  <a:lnTo>
                    <a:pt x="605" y="703"/>
                  </a:lnTo>
                  <a:lnTo>
                    <a:pt x="597" y="705"/>
                  </a:lnTo>
                  <a:lnTo>
                    <a:pt x="593" y="708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7" y="724"/>
                  </a:lnTo>
                  <a:lnTo>
                    <a:pt x="595" y="735"/>
                  </a:lnTo>
                  <a:lnTo>
                    <a:pt x="606" y="737"/>
                  </a:lnTo>
                  <a:lnTo>
                    <a:pt x="619" y="731"/>
                  </a:lnTo>
                  <a:lnTo>
                    <a:pt x="629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48" y="703"/>
                  </a:lnTo>
                  <a:lnTo>
                    <a:pt x="657" y="696"/>
                  </a:lnTo>
                  <a:lnTo>
                    <a:pt x="666" y="690"/>
                  </a:lnTo>
                  <a:lnTo>
                    <a:pt x="674" y="686"/>
                  </a:lnTo>
                  <a:lnTo>
                    <a:pt x="682" y="682"/>
                  </a:lnTo>
                  <a:lnTo>
                    <a:pt x="689" y="680"/>
                  </a:lnTo>
                  <a:lnTo>
                    <a:pt x="696" y="679"/>
                  </a:lnTo>
                  <a:lnTo>
                    <a:pt x="703" y="676"/>
                  </a:lnTo>
                  <a:lnTo>
                    <a:pt x="714" y="671"/>
                  </a:lnTo>
                  <a:lnTo>
                    <a:pt x="724" y="667"/>
                  </a:lnTo>
                  <a:lnTo>
                    <a:pt x="733" y="661"/>
                  </a:lnTo>
                  <a:lnTo>
                    <a:pt x="743" y="655"/>
                  </a:lnTo>
                  <a:lnTo>
                    <a:pt x="751" y="648"/>
                  </a:lnTo>
                  <a:lnTo>
                    <a:pt x="759" y="642"/>
                  </a:lnTo>
                  <a:lnTo>
                    <a:pt x="767" y="635"/>
                  </a:lnTo>
                  <a:lnTo>
                    <a:pt x="778" y="626"/>
                  </a:lnTo>
                  <a:lnTo>
                    <a:pt x="792" y="616"/>
                  </a:lnTo>
                  <a:lnTo>
                    <a:pt x="810" y="606"/>
                  </a:lnTo>
                  <a:lnTo>
                    <a:pt x="828" y="597"/>
                  </a:lnTo>
                  <a:lnTo>
                    <a:pt x="849" y="590"/>
                  </a:lnTo>
                  <a:lnTo>
                    <a:pt x="872" y="586"/>
                  </a:lnTo>
                  <a:lnTo>
                    <a:pt x="895" y="583"/>
                  </a:lnTo>
                  <a:lnTo>
                    <a:pt x="920" y="583"/>
                  </a:lnTo>
                  <a:lnTo>
                    <a:pt x="943" y="584"/>
                  </a:lnTo>
                  <a:lnTo>
                    <a:pt x="965" y="587"/>
                  </a:lnTo>
                  <a:lnTo>
                    <a:pt x="987" y="590"/>
                  </a:lnTo>
                  <a:lnTo>
                    <a:pt x="1009" y="596"/>
                  </a:lnTo>
                  <a:lnTo>
                    <a:pt x="1029" y="603"/>
                  </a:lnTo>
                  <a:lnTo>
                    <a:pt x="1049" y="610"/>
                  </a:lnTo>
                  <a:lnTo>
                    <a:pt x="1068" y="621"/>
                  </a:lnTo>
                  <a:lnTo>
                    <a:pt x="1097" y="606"/>
                  </a:lnTo>
                  <a:lnTo>
                    <a:pt x="1128" y="590"/>
                  </a:lnTo>
                  <a:lnTo>
                    <a:pt x="1160" y="573"/>
                  </a:lnTo>
                  <a:lnTo>
                    <a:pt x="1192" y="557"/>
                  </a:lnTo>
                  <a:lnTo>
                    <a:pt x="1222" y="542"/>
                  </a:lnTo>
                  <a:lnTo>
                    <a:pt x="1250" y="528"/>
                  </a:lnTo>
                  <a:lnTo>
                    <a:pt x="1276" y="516"/>
                  </a:lnTo>
                  <a:lnTo>
                    <a:pt x="1299" y="507"/>
                  </a:lnTo>
                  <a:lnTo>
                    <a:pt x="1311" y="503"/>
                  </a:lnTo>
                  <a:lnTo>
                    <a:pt x="1324" y="497"/>
                  </a:lnTo>
                  <a:lnTo>
                    <a:pt x="1340" y="490"/>
                  </a:lnTo>
                  <a:lnTo>
                    <a:pt x="1357" y="482"/>
                  </a:lnTo>
                  <a:lnTo>
                    <a:pt x="1378" y="474"/>
                  </a:lnTo>
                  <a:lnTo>
                    <a:pt x="1398" y="465"/>
                  </a:lnTo>
                  <a:lnTo>
                    <a:pt x="1418" y="456"/>
                  </a:lnTo>
                  <a:lnTo>
                    <a:pt x="1442" y="448"/>
                  </a:lnTo>
                  <a:lnTo>
                    <a:pt x="1463" y="439"/>
                  </a:lnTo>
                  <a:lnTo>
                    <a:pt x="1487" y="430"/>
                  </a:lnTo>
                  <a:lnTo>
                    <a:pt x="1510" y="423"/>
                  </a:lnTo>
                  <a:lnTo>
                    <a:pt x="1533" y="417"/>
                  </a:lnTo>
                  <a:lnTo>
                    <a:pt x="1556" y="411"/>
                  </a:lnTo>
                  <a:lnTo>
                    <a:pt x="1578" y="408"/>
                  </a:lnTo>
                  <a:lnTo>
                    <a:pt x="1600" y="405"/>
                  </a:lnTo>
                  <a:lnTo>
                    <a:pt x="1620" y="405"/>
                  </a:lnTo>
                  <a:lnTo>
                    <a:pt x="1651" y="408"/>
                  </a:lnTo>
                  <a:lnTo>
                    <a:pt x="1681" y="413"/>
                  </a:lnTo>
                  <a:lnTo>
                    <a:pt x="1710" y="418"/>
                  </a:lnTo>
                  <a:lnTo>
                    <a:pt x="1741" y="426"/>
                  </a:lnTo>
                  <a:lnTo>
                    <a:pt x="1769" y="436"/>
                  </a:lnTo>
                  <a:lnTo>
                    <a:pt x="1798" y="446"/>
                  </a:lnTo>
                  <a:lnTo>
                    <a:pt x="1824" y="459"/>
                  </a:lnTo>
                  <a:lnTo>
                    <a:pt x="1850" y="472"/>
                  </a:lnTo>
                  <a:lnTo>
                    <a:pt x="1875" y="485"/>
                  </a:lnTo>
                  <a:lnTo>
                    <a:pt x="1898" y="501"/>
                  </a:lnTo>
                  <a:lnTo>
                    <a:pt x="1920" y="516"/>
                  </a:lnTo>
                  <a:lnTo>
                    <a:pt x="1940" y="532"/>
                  </a:lnTo>
                  <a:lnTo>
                    <a:pt x="1959" y="548"/>
                  </a:lnTo>
                  <a:lnTo>
                    <a:pt x="1976" y="565"/>
                  </a:lnTo>
                  <a:lnTo>
                    <a:pt x="1991" y="581"/>
                  </a:lnTo>
                  <a:lnTo>
                    <a:pt x="2003" y="597"/>
                  </a:lnTo>
                  <a:lnTo>
                    <a:pt x="2016" y="618"/>
                  </a:lnTo>
                  <a:lnTo>
                    <a:pt x="2027" y="639"/>
                  </a:lnTo>
                  <a:lnTo>
                    <a:pt x="2034" y="663"/>
                  </a:lnTo>
                  <a:lnTo>
                    <a:pt x="2039" y="686"/>
                  </a:lnTo>
                  <a:lnTo>
                    <a:pt x="2042" y="709"/>
                  </a:lnTo>
                  <a:lnTo>
                    <a:pt x="2046" y="734"/>
                  </a:lnTo>
                  <a:lnTo>
                    <a:pt x="2055" y="759"/>
                  </a:lnTo>
                  <a:lnTo>
                    <a:pt x="2065" y="783"/>
                  </a:lnTo>
                  <a:lnTo>
                    <a:pt x="2081" y="817"/>
                  </a:lnTo>
                  <a:lnTo>
                    <a:pt x="2091" y="849"/>
                  </a:lnTo>
                  <a:lnTo>
                    <a:pt x="2096" y="881"/>
                  </a:lnTo>
                  <a:lnTo>
                    <a:pt x="2091" y="916"/>
                  </a:lnTo>
                  <a:lnTo>
                    <a:pt x="2088" y="932"/>
                  </a:lnTo>
                  <a:lnTo>
                    <a:pt x="2088" y="951"/>
                  </a:lnTo>
                  <a:lnTo>
                    <a:pt x="2088" y="968"/>
                  </a:lnTo>
                  <a:lnTo>
                    <a:pt x="2090" y="981"/>
                  </a:lnTo>
                  <a:lnTo>
                    <a:pt x="2091" y="994"/>
                  </a:lnTo>
                  <a:lnTo>
                    <a:pt x="2088" y="1010"/>
                  </a:lnTo>
                  <a:lnTo>
                    <a:pt x="2081" y="1025"/>
                  </a:lnTo>
                  <a:lnTo>
                    <a:pt x="2066" y="1031"/>
                  </a:lnTo>
                  <a:lnTo>
                    <a:pt x="2061" y="1044"/>
                  </a:lnTo>
                  <a:lnTo>
                    <a:pt x="2052" y="1057"/>
                  </a:lnTo>
                  <a:lnTo>
                    <a:pt x="2043" y="1068"/>
                  </a:lnTo>
                  <a:lnTo>
                    <a:pt x="2033" y="1077"/>
                  </a:lnTo>
                  <a:lnTo>
                    <a:pt x="2023" y="1082"/>
                  </a:lnTo>
                  <a:lnTo>
                    <a:pt x="2013" y="1079"/>
                  </a:lnTo>
                  <a:lnTo>
                    <a:pt x="2003" y="1067"/>
                  </a:lnTo>
                  <a:lnTo>
                    <a:pt x="1995" y="1047"/>
                  </a:lnTo>
                  <a:lnTo>
                    <a:pt x="1991" y="1052"/>
                  </a:lnTo>
                  <a:lnTo>
                    <a:pt x="1987" y="1058"/>
                  </a:lnTo>
                  <a:lnTo>
                    <a:pt x="1981" y="1061"/>
                  </a:lnTo>
                  <a:lnTo>
                    <a:pt x="1976" y="1064"/>
                  </a:lnTo>
                  <a:lnTo>
                    <a:pt x="1969" y="1066"/>
                  </a:lnTo>
                  <a:lnTo>
                    <a:pt x="1960" y="1066"/>
                  </a:lnTo>
                  <a:lnTo>
                    <a:pt x="1949" y="1064"/>
                  </a:lnTo>
                  <a:lnTo>
                    <a:pt x="1933" y="1061"/>
                  </a:lnTo>
                  <a:lnTo>
                    <a:pt x="1931" y="1070"/>
                  </a:lnTo>
                  <a:lnTo>
                    <a:pt x="1937" y="1077"/>
                  </a:lnTo>
                  <a:lnTo>
                    <a:pt x="1944" y="1084"/>
                  </a:lnTo>
                  <a:lnTo>
                    <a:pt x="1953" y="1089"/>
                  </a:lnTo>
                  <a:lnTo>
                    <a:pt x="1936" y="1090"/>
                  </a:lnTo>
                  <a:lnTo>
                    <a:pt x="1917" y="1092"/>
                  </a:lnTo>
                  <a:lnTo>
                    <a:pt x="1898" y="1095"/>
                  </a:lnTo>
                  <a:lnTo>
                    <a:pt x="1880" y="1099"/>
                  </a:lnTo>
                  <a:lnTo>
                    <a:pt x="1866" y="1105"/>
                  </a:lnTo>
                  <a:lnTo>
                    <a:pt x="1854" y="1112"/>
                  </a:lnTo>
                  <a:lnTo>
                    <a:pt x="1847" y="1122"/>
                  </a:lnTo>
                  <a:lnTo>
                    <a:pt x="1846" y="1134"/>
                  </a:lnTo>
                  <a:lnTo>
                    <a:pt x="1850" y="1163"/>
                  </a:lnTo>
                  <a:lnTo>
                    <a:pt x="1856" y="1193"/>
                  </a:lnTo>
                  <a:lnTo>
                    <a:pt x="1864" y="1224"/>
                  </a:lnTo>
                  <a:lnTo>
                    <a:pt x="1875" y="1249"/>
                  </a:lnTo>
                  <a:lnTo>
                    <a:pt x="1869" y="1249"/>
                  </a:lnTo>
                  <a:lnTo>
                    <a:pt x="1863" y="1249"/>
                  </a:lnTo>
                  <a:lnTo>
                    <a:pt x="1857" y="1250"/>
                  </a:lnTo>
                  <a:lnTo>
                    <a:pt x="1850" y="1250"/>
                  </a:lnTo>
                  <a:lnTo>
                    <a:pt x="1844" y="1252"/>
                  </a:lnTo>
                  <a:lnTo>
                    <a:pt x="1838" y="1252"/>
                  </a:lnTo>
                  <a:lnTo>
                    <a:pt x="1833" y="1252"/>
                  </a:lnTo>
                  <a:lnTo>
                    <a:pt x="1827" y="1250"/>
                  </a:lnTo>
                  <a:lnTo>
                    <a:pt x="1828" y="1255"/>
                  </a:lnTo>
                  <a:lnTo>
                    <a:pt x="1831" y="1259"/>
                  </a:lnTo>
                  <a:lnTo>
                    <a:pt x="1835" y="1262"/>
                  </a:lnTo>
                  <a:lnTo>
                    <a:pt x="1841" y="1265"/>
                  </a:lnTo>
                  <a:lnTo>
                    <a:pt x="1849" y="1268"/>
                  </a:lnTo>
                  <a:lnTo>
                    <a:pt x="1856" y="1269"/>
                  </a:lnTo>
                  <a:lnTo>
                    <a:pt x="1863" y="1271"/>
                  </a:lnTo>
                  <a:lnTo>
                    <a:pt x="1869" y="1272"/>
                  </a:lnTo>
                  <a:lnTo>
                    <a:pt x="1876" y="1273"/>
                  </a:lnTo>
                  <a:lnTo>
                    <a:pt x="1885" y="1276"/>
                  </a:lnTo>
                  <a:lnTo>
                    <a:pt x="1895" y="1279"/>
                  </a:lnTo>
                  <a:lnTo>
                    <a:pt x="1905" y="1284"/>
                  </a:lnTo>
                  <a:lnTo>
                    <a:pt x="1914" y="1289"/>
                  </a:lnTo>
                  <a:lnTo>
                    <a:pt x="1921" y="1295"/>
                  </a:lnTo>
                  <a:lnTo>
                    <a:pt x="1927" y="1304"/>
                  </a:lnTo>
                  <a:lnTo>
                    <a:pt x="1928" y="1313"/>
                  </a:lnTo>
                  <a:lnTo>
                    <a:pt x="1920" y="1317"/>
                  </a:lnTo>
                  <a:lnTo>
                    <a:pt x="1912" y="1323"/>
                  </a:lnTo>
                  <a:lnTo>
                    <a:pt x="1905" y="1327"/>
                  </a:lnTo>
                  <a:lnTo>
                    <a:pt x="1898" y="1333"/>
                  </a:lnTo>
                  <a:lnTo>
                    <a:pt x="1892" y="1340"/>
                  </a:lnTo>
                  <a:lnTo>
                    <a:pt x="1885" y="1348"/>
                  </a:lnTo>
                  <a:lnTo>
                    <a:pt x="1880" y="1355"/>
                  </a:lnTo>
                  <a:lnTo>
                    <a:pt x="1875" y="1365"/>
                  </a:lnTo>
                  <a:lnTo>
                    <a:pt x="1840" y="1367"/>
                  </a:lnTo>
                  <a:lnTo>
                    <a:pt x="1808" y="1371"/>
                  </a:lnTo>
                  <a:lnTo>
                    <a:pt x="1779" y="1378"/>
                  </a:lnTo>
                  <a:lnTo>
                    <a:pt x="1750" y="1387"/>
                  </a:lnTo>
                  <a:lnTo>
                    <a:pt x="1724" y="1396"/>
                  </a:lnTo>
                  <a:lnTo>
                    <a:pt x="1700" y="1406"/>
                  </a:lnTo>
                  <a:lnTo>
                    <a:pt x="1678" y="1416"/>
                  </a:lnTo>
                  <a:lnTo>
                    <a:pt x="1658" y="1423"/>
                  </a:lnTo>
                  <a:lnTo>
                    <a:pt x="1623" y="1438"/>
                  </a:lnTo>
                  <a:lnTo>
                    <a:pt x="1597" y="1452"/>
                  </a:lnTo>
                  <a:lnTo>
                    <a:pt x="1575" y="1467"/>
                  </a:lnTo>
                  <a:lnTo>
                    <a:pt x="1559" y="1480"/>
                  </a:lnTo>
                  <a:lnTo>
                    <a:pt x="1543" y="1492"/>
                  </a:lnTo>
                  <a:lnTo>
                    <a:pt x="1527" y="1499"/>
                  </a:lnTo>
                  <a:lnTo>
                    <a:pt x="1508" y="1502"/>
                  </a:lnTo>
                  <a:lnTo>
                    <a:pt x="1485" y="1500"/>
                  </a:lnTo>
                  <a:lnTo>
                    <a:pt x="1494" y="1493"/>
                  </a:lnTo>
                  <a:lnTo>
                    <a:pt x="1500" y="1487"/>
                  </a:lnTo>
                  <a:lnTo>
                    <a:pt x="1503" y="1480"/>
                  </a:lnTo>
                  <a:lnTo>
                    <a:pt x="1498" y="1476"/>
                  </a:lnTo>
                  <a:lnTo>
                    <a:pt x="1491" y="1476"/>
                  </a:lnTo>
                  <a:lnTo>
                    <a:pt x="1484" y="1480"/>
                  </a:lnTo>
                  <a:lnTo>
                    <a:pt x="1477" y="1489"/>
                  </a:lnTo>
                  <a:lnTo>
                    <a:pt x="1469" y="1499"/>
                  </a:lnTo>
                  <a:lnTo>
                    <a:pt x="1463" y="1510"/>
                  </a:lnTo>
                  <a:lnTo>
                    <a:pt x="1458" y="1521"/>
                  </a:lnTo>
                  <a:lnTo>
                    <a:pt x="1452" y="1528"/>
                  </a:lnTo>
                  <a:lnTo>
                    <a:pt x="1449" y="1531"/>
                  </a:lnTo>
                  <a:lnTo>
                    <a:pt x="1442" y="1531"/>
                  </a:lnTo>
                  <a:lnTo>
                    <a:pt x="1431" y="1531"/>
                  </a:lnTo>
                  <a:lnTo>
                    <a:pt x="1423" y="1531"/>
                  </a:lnTo>
                  <a:lnTo>
                    <a:pt x="1414" y="1531"/>
                  </a:lnTo>
                  <a:lnTo>
                    <a:pt x="1424" y="1515"/>
                  </a:lnTo>
                  <a:lnTo>
                    <a:pt x="1433" y="1496"/>
                  </a:lnTo>
                  <a:lnTo>
                    <a:pt x="1442" y="1478"/>
                  </a:lnTo>
                  <a:lnTo>
                    <a:pt x="1452" y="1465"/>
                  </a:lnTo>
                  <a:lnTo>
                    <a:pt x="1446" y="1465"/>
                  </a:lnTo>
                  <a:lnTo>
                    <a:pt x="1440" y="1470"/>
                  </a:lnTo>
                  <a:lnTo>
                    <a:pt x="1431" y="1478"/>
                  </a:lnTo>
                  <a:lnTo>
                    <a:pt x="1423" y="1490"/>
                  </a:lnTo>
                  <a:lnTo>
                    <a:pt x="1414" y="1503"/>
                  </a:lnTo>
                  <a:lnTo>
                    <a:pt x="1405" y="1515"/>
                  </a:lnTo>
                  <a:lnTo>
                    <a:pt x="1397" y="1524"/>
                  </a:lnTo>
                  <a:lnTo>
                    <a:pt x="1391" y="1526"/>
                  </a:lnTo>
                  <a:lnTo>
                    <a:pt x="1386" y="1526"/>
                  </a:lnTo>
                  <a:lnTo>
                    <a:pt x="1381" y="1525"/>
                  </a:lnTo>
                  <a:lnTo>
                    <a:pt x="1373" y="1524"/>
                  </a:lnTo>
                  <a:lnTo>
                    <a:pt x="1365" y="1522"/>
                  </a:lnTo>
                  <a:lnTo>
                    <a:pt x="1356" y="1519"/>
                  </a:lnTo>
                  <a:lnTo>
                    <a:pt x="1349" y="1516"/>
                  </a:lnTo>
                  <a:lnTo>
                    <a:pt x="1344" y="1512"/>
                  </a:lnTo>
                  <a:lnTo>
                    <a:pt x="1341" y="1508"/>
                  </a:lnTo>
                  <a:lnTo>
                    <a:pt x="1341" y="1500"/>
                  </a:lnTo>
                  <a:lnTo>
                    <a:pt x="1341" y="1490"/>
                  </a:lnTo>
                  <a:lnTo>
                    <a:pt x="1344" y="1477"/>
                  </a:lnTo>
                  <a:lnTo>
                    <a:pt x="1349" y="1464"/>
                  </a:lnTo>
                  <a:lnTo>
                    <a:pt x="1354" y="1448"/>
                  </a:lnTo>
                  <a:lnTo>
                    <a:pt x="1363" y="1433"/>
                  </a:lnTo>
                  <a:lnTo>
                    <a:pt x="1375" y="1419"/>
                  </a:lnTo>
                  <a:lnTo>
                    <a:pt x="1389" y="1404"/>
                  </a:lnTo>
                  <a:lnTo>
                    <a:pt x="1375" y="1409"/>
                  </a:lnTo>
                  <a:lnTo>
                    <a:pt x="1362" y="1417"/>
                  </a:lnTo>
                  <a:lnTo>
                    <a:pt x="1350" y="1426"/>
                  </a:lnTo>
                  <a:lnTo>
                    <a:pt x="1340" y="1438"/>
                  </a:lnTo>
                  <a:lnTo>
                    <a:pt x="1331" y="1451"/>
                  </a:lnTo>
                  <a:lnTo>
                    <a:pt x="1322" y="1464"/>
                  </a:lnTo>
                  <a:lnTo>
                    <a:pt x="1317" y="1480"/>
                  </a:lnTo>
                  <a:lnTo>
                    <a:pt x="1311" y="1496"/>
                  </a:lnTo>
                  <a:lnTo>
                    <a:pt x="1302" y="1492"/>
                  </a:lnTo>
                  <a:lnTo>
                    <a:pt x="1292" y="1484"/>
                  </a:lnTo>
                  <a:lnTo>
                    <a:pt x="1283" y="1477"/>
                  </a:lnTo>
                  <a:lnTo>
                    <a:pt x="1276" y="1468"/>
                  </a:lnTo>
                  <a:lnTo>
                    <a:pt x="1269" y="1460"/>
                  </a:lnTo>
                  <a:lnTo>
                    <a:pt x="1264" y="1449"/>
                  </a:lnTo>
                  <a:lnTo>
                    <a:pt x="1261" y="1439"/>
                  </a:lnTo>
                  <a:lnTo>
                    <a:pt x="1263" y="1429"/>
                  </a:lnTo>
                  <a:lnTo>
                    <a:pt x="1272" y="1409"/>
                  </a:lnTo>
                  <a:lnTo>
                    <a:pt x="1285" y="1388"/>
                  </a:lnTo>
                  <a:lnTo>
                    <a:pt x="1299" y="1369"/>
                  </a:lnTo>
                  <a:lnTo>
                    <a:pt x="1318" y="1352"/>
                  </a:lnTo>
                  <a:lnTo>
                    <a:pt x="1336" y="1339"/>
                  </a:lnTo>
                  <a:lnTo>
                    <a:pt x="1353" y="1329"/>
                  </a:lnTo>
                  <a:lnTo>
                    <a:pt x="1369" y="1321"/>
                  </a:lnTo>
                  <a:lnTo>
                    <a:pt x="1381" y="1320"/>
                  </a:lnTo>
                  <a:lnTo>
                    <a:pt x="1397" y="1324"/>
                  </a:lnTo>
                  <a:lnTo>
                    <a:pt x="1413" y="1330"/>
                  </a:lnTo>
                  <a:lnTo>
                    <a:pt x="1426" y="1339"/>
                  </a:lnTo>
                  <a:lnTo>
                    <a:pt x="1439" y="1348"/>
                  </a:lnTo>
                  <a:lnTo>
                    <a:pt x="1452" y="1355"/>
                  </a:lnTo>
                  <a:lnTo>
                    <a:pt x="1466" y="1362"/>
                  </a:lnTo>
                  <a:lnTo>
                    <a:pt x="1479" y="1365"/>
                  </a:lnTo>
                  <a:lnTo>
                    <a:pt x="1495" y="1365"/>
                  </a:lnTo>
                  <a:lnTo>
                    <a:pt x="1513" y="1361"/>
                  </a:lnTo>
                  <a:lnTo>
                    <a:pt x="1527" y="1355"/>
                  </a:lnTo>
                  <a:lnTo>
                    <a:pt x="1539" y="1349"/>
                  </a:lnTo>
                  <a:lnTo>
                    <a:pt x="1551" y="1342"/>
                  </a:lnTo>
                  <a:lnTo>
                    <a:pt x="1564" y="1335"/>
                  </a:lnTo>
                  <a:lnTo>
                    <a:pt x="1577" y="1327"/>
                  </a:lnTo>
                  <a:lnTo>
                    <a:pt x="1593" y="1320"/>
                  </a:lnTo>
                  <a:lnTo>
                    <a:pt x="1613" y="1314"/>
                  </a:lnTo>
                  <a:lnTo>
                    <a:pt x="1613" y="1304"/>
                  </a:lnTo>
                  <a:lnTo>
                    <a:pt x="1609" y="1297"/>
                  </a:lnTo>
                  <a:lnTo>
                    <a:pt x="1600" y="1294"/>
                  </a:lnTo>
                  <a:lnTo>
                    <a:pt x="1590" y="1291"/>
                  </a:lnTo>
                  <a:lnTo>
                    <a:pt x="1578" y="1291"/>
                  </a:lnTo>
                  <a:lnTo>
                    <a:pt x="1568" y="1291"/>
                  </a:lnTo>
                  <a:lnTo>
                    <a:pt x="1559" y="1289"/>
                  </a:lnTo>
                  <a:lnTo>
                    <a:pt x="1556" y="1288"/>
                  </a:lnTo>
                  <a:lnTo>
                    <a:pt x="1551" y="1263"/>
                  </a:lnTo>
                  <a:lnTo>
                    <a:pt x="1545" y="1227"/>
                  </a:lnTo>
                  <a:lnTo>
                    <a:pt x="1540" y="1192"/>
                  </a:lnTo>
                  <a:lnTo>
                    <a:pt x="1538" y="1173"/>
                  </a:lnTo>
                  <a:lnTo>
                    <a:pt x="1533" y="1164"/>
                  </a:lnTo>
                  <a:lnTo>
                    <a:pt x="1527" y="1153"/>
                  </a:lnTo>
                  <a:lnTo>
                    <a:pt x="1519" y="1147"/>
                  </a:lnTo>
                  <a:lnTo>
                    <a:pt x="1511" y="1147"/>
                  </a:lnTo>
                  <a:lnTo>
                    <a:pt x="1503" y="1153"/>
                  </a:lnTo>
                  <a:lnTo>
                    <a:pt x="1490" y="1157"/>
                  </a:lnTo>
                  <a:lnTo>
                    <a:pt x="1474" y="1162"/>
                  </a:lnTo>
                  <a:lnTo>
                    <a:pt x="1456" y="1166"/>
                  </a:lnTo>
                  <a:lnTo>
                    <a:pt x="1440" y="1169"/>
                  </a:lnTo>
                  <a:lnTo>
                    <a:pt x="1424" y="1172"/>
                  </a:lnTo>
                  <a:lnTo>
                    <a:pt x="1413" y="1175"/>
                  </a:lnTo>
                  <a:lnTo>
                    <a:pt x="1407" y="1177"/>
                  </a:lnTo>
                  <a:lnTo>
                    <a:pt x="1401" y="1183"/>
                  </a:lnTo>
                  <a:lnTo>
                    <a:pt x="1395" y="1188"/>
                  </a:lnTo>
                  <a:lnTo>
                    <a:pt x="1391" y="1192"/>
                  </a:lnTo>
                  <a:lnTo>
                    <a:pt x="1385" y="1195"/>
                  </a:lnTo>
                  <a:lnTo>
                    <a:pt x="1378" y="1199"/>
                  </a:lnTo>
                  <a:lnTo>
                    <a:pt x="1372" y="1201"/>
                  </a:lnTo>
                  <a:lnTo>
                    <a:pt x="1363" y="1204"/>
                  </a:lnTo>
                  <a:lnTo>
                    <a:pt x="1354" y="1205"/>
                  </a:lnTo>
                  <a:lnTo>
                    <a:pt x="1341" y="1207"/>
                  </a:lnTo>
                  <a:lnTo>
                    <a:pt x="1325" y="1208"/>
                  </a:lnTo>
                  <a:lnTo>
                    <a:pt x="1307" y="1209"/>
                  </a:lnTo>
                  <a:lnTo>
                    <a:pt x="1285" y="1211"/>
                  </a:lnTo>
                  <a:lnTo>
                    <a:pt x="1264" y="1211"/>
                  </a:lnTo>
                  <a:lnTo>
                    <a:pt x="1244" y="1211"/>
                  </a:lnTo>
                  <a:lnTo>
                    <a:pt x="1228" y="1209"/>
                  </a:lnTo>
                  <a:lnTo>
                    <a:pt x="1215" y="1208"/>
                  </a:lnTo>
                  <a:lnTo>
                    <a:pt x="1234" y="1176"/>
                  </a:lnTo>
                  <a:lnTo>
                    <a:pt x="1240" y="1143"/>
                  </a:lnTo>
                  <a:lnTo>
                    <a:pt x="1235" y="1118"/>
                  </a:lnTo>
                  <a:lnTo>
                    <a:pt x="1229" y="1108"/>
                  </a:lnTo>
                  <a:lnTo>
                    <a:pt x="1225" y="1111"/>
                  </a:lnTo>
                  <a:lnTo>
                    <a:pt x="1224" y="1116"/>
                  </a:lnTo>
                  <a:lnTo>
                    <a:pt x="1225" y="1124"/>
                  </a:lnTo>
                  <a:lnTo>
                    <a:pt x="1227" y="1132"/>
                  </a:lnTo>
                  <a:lnTo>
                    <a:pt x="1227" y="1143"/>
                  </a:lnTo>
                  <a:lnTo>
                    <a:pt x="1224" y="1150"/>
                  </a:lnTo>
                  <a:lnTo>
                    <a:pt x="1216" y="1157"/>
                  </a:lnTo>
                  <a:lnTo>
                    <a:pt x="1202" y="1160"/>
                  </a:lnTo>
                  <a:lnTo>
                    <a:pt x="1202" y="1146"/>
                  </a:lnTo>
                  <a:lnTo>
                    <a:pt x="1202" y="1131"/>
                  </a:lnTo>
                  <a:lnTo>
                    <a:pt x="1200" y="1119"/>
                  </a:lnTo>
                  <a:lnTo>
                    <a:pt x="1196" y="1115"/>
                  </a:lnTo>
                  <a:lnTo>
                    <a:pt x="1190" y="1118"/>
                  </a:lnTo>
                  <a:lnTo>
                    <a:pt x="1186" y="1124"/>
                  </a:lnTo>
                  <a:lnTo>
                    <a:pt x="1183" y="1132"/>
                  </a:lnTo>
                  <a:lnTo>
                    <a:pt x="1182" y="1144"/>
                  </a:lnTo>
                  <a:lnTo>
                    <a:pt x="1179" y="1157"/>
                  </a:lnTo>
                  <a:lnTo>
                    <a:pt x="1173" y="1170"/>
                  </a:lnTo>
                  <a:lnTo>
                    <a:pt x="1164" y="1182"/>
                  </a:lnTo>
                  <a:lnTo>
                    <a:pt x="1152" y="1192"/>
                  </a:lnTo>
                  <a:lnTo>
                    <a:pt x="1144" y="1198"/>
                  </a:lnTo>
                  <a:lnTo>
                    <a:pt x="1129" y="1208"/>
                  </a:lnTo>
                  <a:lnTo>
                    <a:pt x="1113" y="1221"/>
                  </a:lnTo>
                  <a:lnTo>
                    <a:pt x="1094" y="1234"/>
                  </a:lnTo>
                  <a:lnTo>
                    <a:pt x="1075" y="1250"/>
                  </a:lnTo>
                  <a:lnTo>
                    <a:pt x="1059" y="1266"/>
                  </a:lnTo>
                  <a:lnTo>
                    <a:pt x="1046" y="1281"/>
                  </a:lnTo>
                  <a:lnTo>
                    <a:pt x="1041" y="1295"/>
                  </a:lnTo>
                  <a:lnTo>
                    <a:pt x="1036" y="1320"/>
                  </a:lnTo>
                  <a:lnTo>
                    <a:pt x="1033" y="1339"/>
                  </a:lnTo>
                  <a:lnTo>
                    <a:pt x="1028" y="1353"/>
                  </a:lnTo>
                  <a:lnTo>
                    <a:pt x="1017" y="1359"/>
                  </a:lnTo>
                  <a:lnTo>
                    <a:pt x="1004" y="1359"/>
                  </a:lnTo>
                  <a:lnTo>
                    <a:pt x="996" y="1356"/>
                  </a:lnTo>
                  <a:lnTo>
                    <a:pt x="987" y="1352"/>
                  </a:lnTo>
                  <a:lnTo>
                    <a:pt x="981" y="1348"/>
                  </a:lnTo>
                  <a:lnTo>
                    <a:pt x="969" y="1361"/>
                  </a:lnTo>
                  <a:lnTo>
                    <a:pt x="958" y="1374"/>
                  </a:lnTo>
                  <a:lnTo>
                    <a:pt x="946" y="1387"/>
                  </a:lnTo>
                  <a:lnTo>
                    <a:pt x="933" y="1399"/>
                  </a:lnTo>
                  <a:lnTo>
                    <a:pt x="921" y="1410"/>
                  </a:lnTo>
                  <a:lnTo>
                    <a:pt x="910" y="1419"/>
                  </a:lnTo>
                  <a:lnTo>
                    <a:pt x="900" y="1425"/>
                  </a:lnTo>
                  <a:lnTo>
                    <a:pt x="889" y="1428"/>
                  </a:lnTo>
                  <a:lnTo>
                    <a:pt x="878" y="1431"/>
                  </a:lnTo>
                  <a:lnTo>
                    <a:pt x="860" y="1433"/>
                  </a:lnTo>
                  <a:lnTo>
                    <a:pt x="842" y="1438"/>
                  </a:lnTo>
                  <a:lnTo>
                    <a:pt x="820" y="1442"/>
                  </a:lnTo>
                  <a:lnTo>
                    <a:pt x="796" y="1446"/>
                  </a:lnTo>
                  <a:lnTo>
                    <a:pt x="773" y="1448"/>
                  </a:lnTo>
                  <a:lnTo>
                    <a:pt x="750" y="1449"/>
                  </a:lnTo>
                  <a:lnTo>
                    <a:pt x="731" y="1448"/>
                  </a:lnTo>
                  <a:lnTo>
                    <a:pt x="733" y="1436"/>
                  </a:lnTo>
                  <a:lnTo>
                    <a:pt x="735" y="1428"/>
                  </a:lnTo>
                  <a:lnTo>
                    <a:pt x="738" y="1419"/>
                  </a:lnTo>
                  <a:lnTo>
                    <a:pt x="744" y="1413"/>
                  </a:lnTo>
                  <a:lnTo>
                    <a:pt x="751" y="1406"/>
                  </a:lnTo>
                  <a:lnTo>
                    <a:pt x="759" y="1394"/>
                  </a:lnTo>
                  <a:lnTo>
                    <a:pt x="762" y="1385"/>
                  </a:lnTo>
                  <a:lnTo>
                    <a:pt x="756" y="1381"/>
                  </a:lnTo>
                  <a:lnTo>
                    <a:pt x="746" y="1384"/>
                  </a:lnTo>
                  <a:lnTo>
                    <a:pt x="740" y="1390"/>
                  </a:lnTo>
                  <a:lnTo>
                    <a:pt x="737" y="1399"/>
                  </a:lnTo>
                  <a:lnTo>
                    <a:pt x="737" y="1406"/>
                  </a:lnTo>
                  <a:lnTo>
                    <a:pt x="734" y="1413"/>
                  </a:lnTo>
                  <a:lnTo>
                    <a:pt x="725" y="1422"/>
                  </a:lnTo>
                  <a:lnTo>
                    <a:pt x="717" y="1432"/>
                  </a:lnTo>
                  <a:lnTo>
                    <a:pt x="709" y="1442"/>
                  </a:lnTo>
                  <a:lnTo>
                    <a:pt x="702" y="1442"/>
                  </a:lnTo>
                  <a:lnTo>
                    <a:pt x="695" y="1441"/>
                  </a:lnTo>
                  <a:lnTo>
                    <a:pt x="686" y="1438"/>
                  </a:lnTo>
                  <a:lnTo>
                    <a:pt x="679" y="1435"/>
                  </a:lnTo>
                  <a:lnTo>
                    <a:pt x="672" y="1431"/>
                  </a:lnTo>
                  <a:lnTo>
                    <a:pt x="666" y="1428"/>
                  </a:lnTo>
                  <a:lnTo>
                    <a:pt x="663" y="1423"/>
                  </a:lnTo>
                  <a:lnTo>
                    <a:pt x="664" y="1419"/>
                  </a:lnTo>
                  <a:lnTo>
                    <a:pt x="669" y="1410"/>
                  </a:lnTo>
                  <a:lnTo>
                    <a:pt x="674" y="1400"/>
                  </a:lnTo>
                  <a:lnTo>
                    <a:pt x="679" y="1390"/>
                  </a:lnTo>
                  <a:lnTo>
                    <a:pt x="686" y="1380"/>
                  </a:lnTo>
                  <a:lnTo>
                    <a:pt x="685" y="1372"/>
                  </a:lnTo>
                  <a:lnTo>
                    <a:pt x="679" y="1369"/>
                  </a:lnTo>
                  <a:lnTo>
                    <a:pt x="672" y="1371"/>
                  </a:lnTo>
                  <a:lnTo>
                    <a:pt x="664" y="1377"/>
                  </a:lnTo>
                  <a:lnTo>
                    <a:pt x="657" y="1385"/>
                  </a:lnTo>
                  <a:lnTo>
                    <a:pt x="651" y="1397"/>
                  </a:lnTo>
                  <a:lnTo>
                    <a:pt x="644" y="1407"/>
                  </a:lnTo>
                  <a:lnTo>
                    <a:pt x="637" y="1417"/>
                  </a:lnTo>
                  <a:lnTo>
                    <a:pt x="631" y="1412"/>
                  </a:lnTo>
                  <a:lnTo>
                    <a:pt x="624" y="1406"/>
                  </a:lnTo>
                  <a:lnTo>
                    <a:pt x="615" y="1401"/>
                  </a:lnTo>
                  <a:lnTo>
                    <a:pt x="606" y="1400"/>
                  </a:lnTo>
                  <a:lnTo>
                    <a:pt x="613" y="1390"/>
                  </a:lnTo>
                  <a:lnTo>
                    <a:pt x="621" y="1381"/>
                  </a:lnTo>
                  <a:lnTo>
                    <a:pt x="628" y="1371"/>
                  </a:lnTo>
                  <a:lnTo>
                    <a:pt x="634" y="1364"/>
                  </a:lnTo>
                  <a:lnTo>
                    <a:pt x="640" y="1355"/>
                  </a:lnTo>
                  <a:lnTo>
                    <a:pt x="645" y="1349"/>
                  </a:lnTo>
                  <a:lnTo>
                    <a:pt x="653" y="1343"/>
                  </a:lnTo>
                  <a:lnTo>
                    <a:pt x="658" y="1340"/>
                  </a:lnTo>
                  <a:lnTo>
                    <a:pt x="664" y="1337"/>
                  </a:lnTo>
                  <a:lnTo>
                    <a:pt x="672" y="1333"/>
                  </a:lnTo>
                  <a:lnTo>
                    <a:pt x="677" y="1327"/>
                  </a:lnTo>
                  <a:lnTo>
                    <a:pt x="685" y="1323"/>
                  </a:lnTo>
                  <a:lnTo>
                    <a:pt x="690" y="1319"/>
                  </a:lnTo>
                  <a:lnTo>
                    <a:pt x="698" y="1316"/>
                  </a:lnTo>
                  <a:lnTo>
                    <a:pt x="703" y="1314"/>
                  </a:lnTo>
                  <a:lnTo>
                    <a:pt x="709" y="1314"/>
                  </a:lnTo>
                  <a:lnTo>
                    <a:pt x="717" y="1316"/>
                  </a:lnTo>
                  <a:lnTo>
                    <a:pt x="727" y="1319"/>
                  </a:lnTo>
                  <a:lnTo>
                    <a:pt x="738" y="1321"/>
                  </a:lnTo>
                  <a:lnTo>
                    <a:pt x="751" y="1324"/>
                  </a:lnTo>
                  <a:lnTo>
                    <a:pt x="765" y="1326"/>
                  </a:lnTo>
                  <a:lnTo>
                    <a:pt x="778" y="1326"/>
                  </a:lnTo>
                  <a:lnTo>
                    <a:pt x="789" y="1324"/>
                  </a:lnTo>
                  <a:lnTo>
                    <a:pt x="799" y="1320"/>
                  </a:lnTo>
                  <a:lnTo>
                    <a:pt x="808" y="1314"/>
                  </a:lnTo>
                  <a:lnTo>
                    <a:pt x="817" y="1307"/>
                  </a:lnTo>
                  <a:lnTo>
                    <a:pt x="823" y="1300"/>
                  </a:lnTo>
                  <a:lnTo>
                    <a:pt x="830" y="1292"/>
                  </a:lnTo>
                  <a:lnTo>
                    <a:pt x="834" y="1284"/>
                  </a:lnTo>
                  <a:lnTo>
                    <a:pt x="839" y="1276"/>
                  </a:lnTo>
                  <a:lnTo>
                    <a:pt x="843" y="1269"/>
                  </a:lnTo>
                  <a:lnTo>
                    <a:pt x="844" y="1262"/>
                  </a:lnTo>
                  <a:lnTo>
                    <a:pt x="846" y="1255"/>
                  </a:lnTo>
                  <a:lnTo>
                    <a:pt x="850" y="1246"/>
                  </a:lnTo>
                  <a:lnTo>
                    <a:pt x="853" y="1237"/>
                  </a:lnTo>
                  <a:lnTo>
                    <a:pt x="859" y="1228"/>
                  </a:lnTo>
                  <a:lnTo>
                    <a:pt x="865" y="1220"/>
                  </a:lnTo>
                  <a:lnTo>
                    <a:pt x="872" y="1212"/>
                  </a:lnTo>
                  <a:lnTo>
                    <a:pt x="881" y="1205"/>
                  </a:lnTo>
                  <a:lnTo>
                    <a:pt x="889" y="1201"/>
                  </a:lnTo>
                  <a:lnTo>
                    <a:pt x="900" y="1198"/>
                  </a:lnTo>
                  <a:lnTo>
                    <a:pt x="910" y="1195"/>
                  </a:lnTo>
                  <a:lnTo>
                    <a:pt x="920" y="1192"/>
                  </a:lnTo>
                  <a:lnTo>
                    <a:pt x="929" y="1191"/>
                  </a:lnTo>
                  <a:lnTo>
                    <a:pt x="939" y="1189"/>
                  </a:lnTo>
                  <a:lnTo>
                    <a:pt x="946" y="1188"/>
                  </a:lnTo>
                  <a:lnTo>
                    <a:pt x="953" y="1188"/>
                  </a:lnTo>
                  <a:lnTo>
                    <a:pt x="959" y="1188"/>
                  </a:lnTo>
                  <a:lnTo>
                    <a:pt x="968" y="1183"/>
                  </a:lnTo>
                  <a:lnTo>
                    <a:pt x="974" y="1175"/>
                  </a:lnTo>
                  <a:lnTo>
                    <a:pt x="974" y="1167"/>
                  </a:lnTo>
                  <a:lnTo>
                    <a:pt x="965" y="1163"/>
                  </a:lnTo>
                  <a:lnTo>
                    <a:pt x="958" y="1163"/>
                  </a:lnTo>
                  <a:lnTo>
                    <a:pt x="949" y="1163"/>
                  </a:lnTo>
                  <a:lnTo>
                    <a:pt x="942" y="1163"/>
                  </a:lnTo>
                  <a:lnTo>
                    <a:pt x="933" y="1162"/>
                  </a:lnTo>
                  <a:lnTo>
                    <a:pt x="923" y="1159"/>
                  </a:lnTo>
                  <a:lnTo>
                    <a:pt x="914" y="1153"/>
                  </a:lnTo>
                  <a:lnTo>
                    <a:pt x="904" y="1144"/>
                  </a:lnTo>
                  <a:lnTo>
                    <a:pt x="895" y="1132"/>
                  </a:lnTo>
                  <a:lnTo>
                    <a:pt x="887" y="1140"/>
                  </a:lnTo>
                  <a:lnTo>
                    <a:pt x="875" y="1147"/>
                  </a:lnTo>
                  <a:lnTo>
                    <a:pt x="862" y="1154"/>
                  </a:lnTo>
                  <a:lnTo>
                    <a:pt x="847" y="1160"/>
                  </a:lnTo>
                  <a:lnTo>
                    <a:pt x="831" y="1164"/>
                  </a:lnTo>
                  <a:lnTo>
                    <a:pt x="817" y="1169"/>
                  </a:lnTo>
                  <a:lnTo>
                    <a:pt x="802" y="1172"/>
                  </a:lnTo>
                  <a:lnTo>
                    <a:pt x="789" y="1172"/>
                  </a:lnTo>
                  <a:lnTo>
                    <a:pt x="776" y="1170"/>
                  </a:lnTo>
                  <a:lnTo>
                    <a:pt x="763" y="1169"/>
                  </a:lnTo>
                  <a:lnTo>
                    <a:pt x="750" y="1166"/>
                  </a:lnTo>
                  <a:lnTo>
                    <a:pt x="737" y="1162"/>
                  </a:lnTo>
                  <a:lnTo>
                    <a:pt x="724" y="1156"/>
                  </a:lnTo>
                  <a:lnTo>
                    <a:pt x="711" y="1147"/>
                  </a:lnTo>
                  <a:lnTo>
                    <a:pt x="701" y="1138"/>
                  </a:lnTo>
                  <a:lnTo>
                    <a:pt x="692" y="1125"/>
                  </a:lnTo>
                  <a:lnTo>
                    <a:pt x="685" y="1125"/>
                  </a:lnTo>
                  <a:lnTo>
                    <a:pt x="677" y="1125"/>
                  </a:lnTo>
                  <a:lnTo>
                    <a:pt x="667" y="1125"/>
                  </a:lnTo>
                  <a:lnTo>
                    <a:pt x="658" y="1124"/>
                  </a:lnTo>
                  <a:lnTo>
                    <a:pt x="650" y="1124"/>
                  </a:lnTo>
                  <a:lnTo>
                    <a:pt x="641" y="1121"/>
                  </a:lnTo>
                  <a:lnTo>
                    <a:pt x="635" y="1119"/>
                  </a:lnTo>
                  <a:lnTo>
                    <a:pt x="631" y="1115"/>
                  </a:lnTo>
                  <a:lnTo>
                    <a:pt x="626" y="1109"/>
                  </a:lnTo>
                  <a:lnTo>
                    <a:pt x="621" y="1100"/>
                  </a:lnTo>
                  <a:lnTo>
                    <a:pt x="613" y="1089"/>
                  </a:lnTo>
                  <a:lnTo>
                    <a:pt x="606" y="1076"/>
                  </a:lnTo>
                  <a:lnTo>
                    <a:pt x="596" y="1063"/>
                  </a:lnTo>
                  <a:lnTo>
                    <a:pt x="587" y="1051"/>
                  </a:lnTo>
                  <a:lnTo>
                    <a:pt x="577" y="1039"/>
                  </a:lnTo>
                  <a:lnTo>
                    <a:pt x="568" y="1031"/>
                  </a:lnTo>
                  <a:lnTo>
                    <a:pt x="558" y="1023"/>
                  </a:lnTo>
                  <a:lnTo>
                    <a:pt x="548" y="1015"/>
                  </a:lnTo>
                  <a:lnTo>
                    <a:pt x="536" y="1007"/>
                  </a:lnTo>
                  <a:lnTo>
                    <a:pt x="525" y="999"/>
                  </a:lnTo>
                  <a:lnTo>
                    <a:pt x="513" y="991"/>
                  </a:lnTo>
                  <a:lnTo>
                    <a:pt x="504" y="984"/>
                  </a:lnTo>
                  <a:lnTo>
                    <a:pt x="497" y="978"/>
                  </a:lnTo>
                  <a:lnTo>
                    <a:pt x="494" y="972"/>
                  </a:lnTo>
                  <a:lnTo>
                    <a:pt x="491" y="962"/>
                  </a:lnTo>
                  <a:lnTo>
                    <a:pt x="490" y="954"/>
                  </a:lnTo>
                  <a:lnTo>
                    <a:pt x="490" y="943"/>
                  </a:lnTo>
                  <a:lnTo>
                    <a:pt x="493" y="933"/>
                  </a:lnTo>
                  <a:lnTo>
                    <a:pt x="496" y="923"/>
                  </a:lnTo>
                  <a:lnTo>
                    <a:pt x="499" y="913"/>
                  </a:lnTo>
                  <a:lnTo>
                    <a:pt x="502" y="904"/>
                  </a:lnTo>
                  <a:lnTo>
                    <a:pt x="506" y="895"/>
                  </a:lnTo>
                  <a:lnTo>
                    <a:pt x="502" y="888"/>
                  </a:lnTo>
                  <a:lnTo>
                    <a:pt x="493" y="884"/>
                  </a:lnTo>
                  <a:lnTo>
                    <a:pt x="484" y="884"/>
                  </a:lnTo>
                  <a:lnTo>
                    <a:pt x="478" y="894"/>
                  </a:lnTo>
                  <a:lnTo>
                    <a:pt x="475" y="908"/>
                  </a:lnTo>
                  <a:lnTo>
                    <a:pt x="475" y="920"/>
                  </a:lnTo>
                  <a:lnTo>
                    <a:pt x="472" y="930"/>
                  </a:lnTo>
                  <a:lnTo>
                    <a:pt x="467" y="935"/>
                  </a:lnTo>
                  <a:lnTo>
                    <a:pt x="462" y="936"/>
                  </a:lnTo>
                  <a:lnTo>
                    <a:pt x="456" y="938"/>
                  </a:lnTo>
                  <a:lnTo>
                    <a:pt x="451" y="939"/>
                  </a:lnTo>
                  <a:lnTo>
                    <a:pt x="445" y="940"/>
                  </a:lnTo>
                  <a:lnTo>
                    <a:pt x="438" y="943"/>
                  </a:lnTo>
                  <a:lnTo>
                    <a:pt x="430" y="946"/>
                  </a:lnTo>
                  <a:lnTo>
                    <a:pt x="424" y="949"/>
                  </a:lnTo>
                  <a:lnTo>
                    <a:pt x="419" y="954"/>
                  </a:lnTo>
                  <a:lnTo>
                    <a:pt x="409" y="961"/>
                  </a:lnTo>
                  <a:lnTo>
                    <a:pt x="397" y="964"/>
                  </a:lnTo>
                  <a:lnTo>
                    <a:pt x="387" y="965"/>
                  </a:lnTo>
                  <a:lnTo>
                    <a:pt x="378" y="965"/>
                  </a:lnTo>
                  <a:lnTo>
                    <a:pt x="369" y="965"/>
                  </a:lnTo>
                  <a:lnTo>
                    <a:pt x="359" y="967"/>
                  </a:lnTo>
                  <a:lnTo>
                    <a:pt x="349" y="971"/>
                  </a:lnTo>
                  <a:lnTo>
                    <a:pt x="340" y="977"/>
                  </a:lnTo>
                  <a:lnTo>
                    <a:pt x="334" y="980"/>
                  </a:lnTo>
                  <a:lnTo>
                    <a:pt x="329" y="983"/>
                  </a:lnTo>
                  <a:lnTo>
                    <a:pt x="321" y="986"/>
                  </a:lnTo>
                  <a:lnTo>
                    <a:pt x="313" y="987"/>
                  </a:lnTo>
                  <a:lnTo>
                    <a:pt x="304" y="987"/>
                  </a:lnTo>
                  <a:lnTo>
                    <a:pt x="295" y="987"/>
                  </a:lnTo>
                  <a:lnTo>
                    <a:pt x="286" y="986"/>
                  </a:lnTo>
                  <a:lnTo>
                    <a:pt x="278" y="984"/>
                  </a:lnTo>
                  <a:lnTo>
                    <a:pt x="269" y="981"/>
                  </a:lnTo>
                  <a:lnTo>
                    <a:pt x="262" y="980"/>
                  </a:lnTo>
                  <a:lnTo>
                    <a:pt x="253" y="977"/>
                  </a:lnTo>
                  <a:lnTo>
                    <a:pt x="244" y="974"/>
                  </a:lnTo>
                  <a:lnTo>
                    <a:pt x="236" y="971"/>
                  </a:lnTo>
                  <a:lnTo>
                    <a:pt x="227" y="967"/>
                  </a:lnTo>
                  <a:lnTo>
                    <a:pt x="220" y="961"/>
                  </a:lnTo>
                  <a:lnTo>
                    <a:pt x="211" y="955"/>
                  </a:lnTo>
                  <a:lnTo>
                    <a:pt x="196" y="961"/>
                  </a:lnTo>
                  <a:lnTo>
                    <a:pt x="179" y="967"/>
                  </a:lnTo>
                  <a:lnTo>
                    <a:pt x="159" y="971"/>
                  </a:lnTo>
                  <a:lnTo>
                    <a:pt x="138" y="975"/>
                  </a:lnTo>
                  <a:lnTo>
                    <a:pt x="115" y="975"/>
                  </a:lnTo>
                  <a:lnTo>
                    <a:pt x="95" y="971"/>
                  </a:lnTo>
                  <a:lnTo>
                    <a:pt x="74" y="962"/>
                  </a:lnTo>
                  <a:lnTo>
                    <a:pt x="57" y="948"/>
                  </a:lnTo>
                  <a:lnTo>
                    <a:pt x="60" y="943"/>
                  </a:lnTo>
                  <a:lnTo>
                    <a:pt x="64" y="939"/>
                  </a:lnTo>
                  <a:lnTo>
                    <a:pt x="70" y="935"/>
                  </a:lnTo>
                  <a:lnTo>
                    <a:pt x="76" y="932"/>
                  </a:lnTo>
                  <a:lnTo>
                    <a:pt x="70" y="927"/>
                  </a:lnTo>
                  <a:lnTo>
                    <a:pt x="64" y="923"/>
                  </a:lnTo>
                  <a:lnTo>
                    <a:pt x="58" y="920"/>
                  </a:lnTo>
                  <a:lnTo>
                    <a:pt x="53" y="917"/>
                  </a:lnTo>
                  <a:lnTo>
                    <a:pt x="57" y="913"/>
                  </a:lnTo>
                  <a:lnTo>
                    <a:pt x="60" y="908"/>
                  </a:lnTo>
                  <a:lnTo>
                    <a:pt x="61" y="907"/>
                  </a:lnTo>
                  <a:lnTo>
                    <a:pt x="66" y="904"/>
                  </a:lnTo>
                  <a:lnTo>
                    <a:pt x="68" y="901"/>
                  </a:lnTo>
                  <a:lnTo>
                    <a:pt x="68" y="895"/>
                  </a:lnTo>
                  <a:lnTo>
                    <a:pt x="66" y="891"/>
                  </a:lnTo>
                  <a:lnTo>
                    <a:pt x="61" y="888"/>
                  </a:lnTo>
                  <a:lnTo>
                    <a:pt x="55" y="891"/>
                  </a:lnTo>
                  <a:lnTo>
                    <a:pt x="48" y="894"/>
                  </a:lnTo>
                  <a:lnTo>
                    <a:pt x="41" y="897"/>
                  </a:lnTo>
                  <a:lnTo>
                    <a:pt x="34" y="898"/>
                  </a:lnTo>
                  <a:lnTo>
                    <a:pt x="26" y="900"/>
                  </a:lnTo>
                  <a:lnTo>
                    <a:pt x="19" y="901"/>
                  </a:lnTo>
                  <a:lnTo>
                    <a:pt x="15" y="901"/>
                  </a:lnTo>
                  <a:lnTo>
                    <a:pt x="10" y="900"/>
                  </a:lnTo>
                  <a:lnTo>
                    <a:pt x="5" y="895"/>
                  </a:lnTo>
                  <a:lnTo>
                    <a:pt x="0" y="890"/>
                  </a:lnTo>
                  <a:lnTo>
                    <a:pt x="0" y="885"/>
                  </a:lnTo>
                  <a:lnTo>
                    <a:pt x="5" y="881"/>
                  </a:lnTo>
                  <a:lnTo>
                    <a:pt x="12" y="878"/>
                  </a:lnTo>
                  <a:lnTo>
                    <a:pt x="18" y="874"/>
                  </a:lnTo>
                  <a:lnTo>
                    <a:pt x="22" y="872"/>
                  </a:lnTo>
                  <a:lnTo>
                    <a:pt x="26" y="871"/>
                  </a:lnTo>
                  <a:lnTo>
                    <a:pt x="32" y="853"/>
                  </a:lnTo>
                  <a:lnTo>
                    <a:pt x="38" y="836"/>
                  </a:lnTo>
                  <a:lnTo>
                    <a:pt x="44" y="820"/>
                  </a:lnTo>
                  <a:lnTo>
                    <a:pt x="50" y="805"/>
                  </a:lnTo>
                  <a:lnTo>
                    <a:pt x="55" y="791"/>
                  </a:lnTo>
                  <a:lnTo>
                    <a:pt x="63" y="776"/>
                  </a:lnTo>
                  <a:lnTo>
                    <a:pt x="68" y="765"/>
                  </a:lnTo>
                  <a:lnTo>
                    <a:pt x="76" y="753"/>
                  </a:lnTo>
                  <a:lnTo>
                    <a:pt x="84" y="740"/>
                  </a:lnTo>
                  <a:lnTo>
                    <a:pt x="95" y="724"/>
                  </a:lnTo>
                  <a:lnTo>
                    <a:pt x="106" y="706"/>
                  </a:lnTo>
                  <a:lnTo>
                    <a:pt x="121" y="689"/>
                  </a:lnTo>
                  <a:lnTo>
                    <a:pt x="135" y="671"/>
                  </a:lnTo>
                  <a:lnTo>
                    <a:pt x="150" y="655"/>
                  </a:lnTo>
                  <a:lnTo>
                    <a:pt x="166" y="644"/>
                  </a:lnTo>
                  <a:lnTo>
                    <a:pt x="180" y="635"/>
                  </a:lnTo>
                  <a:lnTo>
                    <a:pt x="199" y="628"/>
                  </a:lnTo>
                  <a:lnTo>
                    <a:pt x="227" y="618"/>
                  </a:lnTo>
                  <a:lnTo>
                    <a:pt x="260" y="608"/>
                  </a:lnTo>
                  <a:lnTo>
                    <a:pt x="295" y="596"/>
                  </a:lnTo>
                  <a:lnTo>
                    <a:pt x="330" y="584"/>
                  </a:lnTo>
                  <a:lnTo>
                    <a:pt x="362" y="574"/>
                  </a:lnTo>
                  <a:lnTo>
                    <a:pt x="388" y="567"/>
                  </a:lnTo>
                  <a:lnTo>
                    <a:pt x="407" y="561"/>
                  </a:lnTo>
                  <a:lnTo>
                    <a:pt x="398" y="573"/>
                  </a:lnTo>
                  <a:lnTo>
                    <a:pt x="391" y="584"/>
                  </a:lnTo>
                  <a:lnTo>
                    <a:pt x="385" y="597"/>
                  </a:lnTo>
                  <a:lnTo>
                    <a:pt x="379" y="613"/>
                  </a:lnTo>
                  <a:lnTo>
                    <a:pt x="388" y="612"/>
                  </a:lnTo>
                  <a:lnTo>
                    <a:pt x="398" y="610"/>
                  </a:lnTo>
                  <a:lnTo>
                    <a:pt x="407" y="608"/>
                  </a:lnTo>
                  <a:lnTo>
                    <a:pt x="417" y="603"/>
                  </a:lnTo>
                  <a:lnTo>
                    <a:pt x="427" y="600"/>
                  </a:lnTo>
                  <a:lnTo>
                    <a:pt x="435" y="596"/>
                  </a:lnTo>
                  <a:lnTo>
                    <a:pt x="442" y="590"/>
                  </a:lnTo>
                  <a:lnTo>
                    <a:pt x="448" y="586"/>
                  </a:lnTo>
                  <a:lnTo>
                    <a:pt x="452" y="546"/>
                  </a:lnTo>
                  <a:lnTo>
                    <a:pt x="458" y="504"/>
                  </a:lnTo>
                  <a:lnTo>
                    <a:pt x="464" y="459"/>
                  </a:lnTo>
                  <a:lnTo>
                    <a:pt x="472" y="416"/>
                  </a:lnTo>
                  <a:lnTo>
                    <a:pt x="483" y="372"/>
                  </a:lnTo>
                  <a:lnTo>
                    <a:pt x="496" y="331"/>
                  </a:lnTo>
                  <a:lnTo>
                    <a:pt x="512" y="295"/>
                  </a:lnTo>
                  <a:lnTo>
                    <a:pt x="532" y="264"/>
                  </a:lnTo>
                  <a:lnTo>
                    <a:pt x="554" y="238"/>
                  </a:lnTo>
                  <a:lnTo>
                    <a:pt x="577" y="212"/>
                  </a:lnTo>
                  <a:lnTo>
                    <a:pt x="600" y="189"/>
                  </a:lnTo>
                  <a:lnTo>
                    <a:pt x="622" y="167"/>
                  </a:lnTo>
                  <a:lnTo>
                    <a:pt x="644" y="147"/>
                  </a:lnTo>
                  <a:lnTo>
                    <a:pt x="666" y="129"/>
                  </a:lnTo>
                  <a:lnTo>
                    <a:pt x="686" y="115"/>
                  </a:lnTo>
                  <a:lnTo>
                    <a:pt x="705" y="101"/>
                  </a:lnTo>
                  <a:lnTo>
                    <a:pt x="725" y="88"/>
                  </a:lnTo>
                  <a:lnTo>
                    <a:pt x="746" y="75"/>
                  </a:lnTo>
                  <a:lnTo>
                    <a:pt x="765" y="64"/>
                  </a:lnTo>
                  <a:lnTo>
                    <a:pt x="785" y="51"/>
                  </a:lnTo>
                  <a:lnTo>
                    <a:pt x="802" y="39"/>
                  </a:lnTo>
                  <a:lnTo>
                    <a:pt x="817" y="29"/>
                  </a:lnTo>
                  <a:lnTo>
                    <a:pt x="828" y="22"/>
                  </a:lnTo>
                  <a:lnTo>
                    <a:pt x="836" y="16"/>
                  </a:lnTo>
                  <a:lnTo>
                    <a:pt x="843" y="11"/>
                  </a:lnTo>
                  <a:lnTo>
                    <a:pt x="852" y="6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81" y="3"/>
                  </a:lnTo>
                  <a:lnTo>
                    <a:pt x="885" y="10"/>
                  </a:lnTo>
                  <a:lnTo>
                    <a:pt x="887" y="26"/>
                  </a:lnTo>
                  <a:lnTo>
                    <a:pt x="881" y="49"/>
                  </a:ln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230"/>
            <p:cNvSpPr>
              <a:spLocks/>
            </p:cNvSpPr>
            <p:nvPr/>
          </p:nvSpPr>
          <p:spPr bwMode="auto">
            <a:xfrm>
              <a:off x="2214" y="2089"/>
              <a:ext cx="160" cy="272"/>
            </a:xfrm>
            <a:custGeom>
              <a:avLst/>
              <a:gdLst>
                <a:gd name="T0" fmla="*/ 160 w 160"/>
                <a:gd name="T1" fmla="*/ 0 h 272"/>
                <a:gd name="T2" fmla="*/ 146 w 160"/>
                <a:gd name="T3" fmla="*/ 4 h 272"/>
                <a:gd name="T4" fmla="*/ 133 w 160"/>
                <a:gd name="T5" fmla="*/ 8 h 272"/>
                <a:gd name="T6" fmla="*/ 119 w 160"/>
                <a:gd name="T7" fmla="*/ 16 h 272"/>
                <a:gd name="T8" fmla="*/ 109 w 160"/>
                <a:gd name="T9" fmla="*/ 23 h 272"/>
                <a:gd name="T10" fmla="*/ 99 w 160"/>
                <a:gd name="T11" fmla="*/ 30 h 272"/>
                <a:gd name="T12" fmla="*/ 90 w 160"/>
                <a:gd name="T13" fmla="*/ 39 h 272"/>
                <a:gd name="T14" fmla="*/ 82 w 160"/>
                <a:gd name="T15" fmla="*/ 48 h 272"/>
                <a:gd name="T16" fmla="*/ 74 w 160"/>
                <a:gd name="T17" fmla="*/ 56 h 272"/>
                <a:gd name="T18" fmla="*/ 92 w 160"/>
                <a:gd name="T19" fmla="*/ 74 h 272"/>
                <a:gd name="T20" fmla="*/ 77 w 160"/>
                <a:gd name="T21" fmla="*/ 88 h 272"/>
                <a:gd name="T22" fmla="*/ 66 w 160"/>
                <a:gd name="T23" fmla="*/ 103 h 272"/>
                <a:gd name="T24" fmla="*/ 57 w 160"/>
                <a:gd name="T25" fmla="*/ 116 h 272"/>
                <a:gd name="T26" fmla="*/ 51 w 160"/>
                <a:gd name="T27" fmla="*/ 126 h 272"/>
                <a:gd name="T28" fmla="*/ 74 w 160"/>
                <a:gd name="T29" fmla="*/ 129 h 272"/>
                <a:gd name="T30" fmla="*/ 67 w 160"/>
                <a:gd name="T31" fmla="*/ 139 h 272"/>
                <a:gd name="T32" fmla="*/ 58 w 160"/>
                <a:gd name="T33" fmla="*/ 151 h 272"/>
                <a:gd name="T34" fmla="*/ 50 w 160"/>
                <a:gd name="T35" fmla="*/ 161 h 272"/>
                <a:gd name="T36" fmla="*/ 41 w 160"/>
                <a:gd name="T37" fmla="*/ 173 h 272"/>
                <a:gd name="T38" fmla="*/ 31 w 160"/>
                <a:gd name="T39" fmla="*/ 183 h 272"/>
                <a:gd name="T40" fmla="*/ 22 w 160"/>
                <a:gd name="T41" fmla="*/ 193 h 272"/>
                <a:gd name="T42" fmla="*/ 10 w 160"/>
                <a:gd name="T43" fmla="*/ 202 h 272"/>
                <a:gd name="T44" fmla="*/ 0 w 160"/>
                <a:gd name="T45" fmla="*/ 212 h 272"/>
                <a:gd name="T46" fmla="*/ 22 w 160"/>
                <a:gd name="T47" fmla="*/ 235 h 272"/>
                <a:gd name="T48" fmla="*/ 8 w 160"/>
                <a:gd name="T49" fmla="*/ 254 h 272"/>
                <a:gd name="T50" fmla="*/ 15 w 160"/>
                <a:gd name="T51" fmla="*/ 256 h 272"/>
                <a:gd name="T52" fmla="*/ 25 w 160"/>
                <a:gd name="T53" fmla="*/ 257 h 272"/>
                <a:gd name="T54" fmla="*/ 35 w 160"/>
                <a:gd name="T55" fmla="*/ 257 h 272"/>
                <a:gd name="T56" fmla="*/ 44 w 160"/>
                <a:gd name="T57" fmla="*/ 256 h 272"/>
                <a:gd name="T58" fmla="*/ 37 w 160"/>
                <a:gd name="T59" fmla="*/ 272 h 272"/>
                <a:gd name="T60" fmla="*/ 42 w 160"/>
                <a:gd name="T61" fmla="*/ 270 h 272"/>
                <a:gd name="T62" fmla="*/ 50 w 160"/>
                <a:gd name="T63" fmla="*/ 266 h 272"/>
                <a:gd name="T64" fmla="*/ 58 w 160"/>
                <a:gd name="T65" fmla="*/ 260 h 272"/>
                <a:gd name="T66" fmla="*/ 69 w 160"/>
                <a:gd name="T67" fmla="*/ 253 h 272"/>
                <a:gd name="T68" fmla="*/ 77 w 160"/>
                <a:gd name="T69" fmla="*/ 245 h 272"/>
                <a:gd name="T70" fmla="*/ 85 w 160"/>
                <a:gd name="T71" fmla="*/ 238 h 272"/>
                <a:gd name="T72" fmla="*/ 90 w 160"/>
                <a:gd name="T73" fmla="*/ 231 h 272"/>
                <a:gd name="T74" fmla="*/ 95 w 160"/>
                <a:gd name="T75" fmla="*/ 225 h 272"/>
                <a:gd name="T76" fmla="*/ 101 w 160"/>
                <a:gd name="T77" fmla="*/ 209 h 272"/>
                <a:gd name="T78" fmla="*/ 106 w 160"/>
                <a:gd name="T79" fmla="*/ 186 h 272"/>
                <a:gd name="T80" fmla="*/ 114 w 160"/>
                <a:gd name="T81" fmla="*/ 160 h 272"/>
                <a:gd name="T82" fmla="*/ 119 w 160"/>
                <a:gd name="T83" fmla="*/ 135 h 272"/>
                <a:gd name="T84" fmla="*/ 130 w 160"/>
                <a:gd name="T85" fmla="*/ 104 h 272"/>
                <a:gd name="T86" fmla="*/ 143 w 160"/>
                <a:gd name="T87" fmla="*/ 65 h 272"/>
                <a:gd name="T88" fmla="*/ 154 w 160"/>
                <a:gd name="T89" fmla="*/ 26 h 272"/>
                <a:gd name="T90" fmla="*/ 160 w 160"/>
                <a:gd name="T91" fmla="*/ 0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272">
                  <a:moveTo>
                    <a:pt x="160" y="0"/>
                  </a:moveTo>
                  <a:lnTo>
                    <a:pt x="146" y="4"/>
                  </a:lnTo>
                  <a:lnTo>
                    <a:pt x="133" y="8"/>
                  </a:lnTo>
                  <a:lnTo>
                    <a:pt x="119" y="16"/>
                  </a:lnTo>
                  <a:lnTo>
                    <a:pt x="109" y="23"/>
                  </a:lnTo>
                  <a:lnTo>
                    <a:pt x="99" y="30"/>
                  </a:lnTo>
                  <a:lnTo>
                    <a:pt x="90" y="39"/>
                  </a:lnTo>
                  <a:lnTo>
                    <a:pt x="82" y="48"/>
                  </a:lnTo>
                  <a:lnTo>
                    <a:pt x="74" y="56"/>
                  </a:lnTo>
                  <a:lnTo>
                    <a:pt x="92" y="74"/>
                  </a:lnTo>
                  <a:lnTo>
                    <a:pt x="77" y="88"/>
                  </a:lnTo>
                  <a:lnTo>
                    <a:pt x="66" y="103"/>
                  </a:lnTo>
                  <a:lnTo>
                    <a:pt x="57" y="116"/>
                  </a:lnTo>
                  <a:lnTo>
                    <a:pt x="51" y="126"/>
                  </a:lnTo>
                  <a:lnTo>
                    <a:pt x="74" y="129"/>
                  </a:lnTo>
                  <a:lnTo>
                    <a:pt x="67" y="139"/>
                  </a:lnTo>
                  <a:lnTo>
                    <a:pt x="58" y="151"/>
                  </a:lnTo>
                  <a:lnTo>
                    <a:pt x="50" y="161"/>
                  </a:lnTo>
                  <a:lnTo>
                    <a:pt x="41" y="173"/>
                  </a:lnTo>
                  <a:lnTo>
                    <a:pt x="31" y="183"/>
                  </a:lnTo>
                  <a:lnTo>
                    <a:pt x="22" y="193"/>
                  </a:lnTo>
                  <a:lnTo>
                    <a:pt x="10" y="202"/>
                  </a:lnTo>
                  <a:lnTo>
                    <a:pt x="0" y="212"/>
                  </a:lnTo>
                  <a:lnTo>
                    <a:pt x="22" y="235"/>
                  </a:lnTo>
                  <a:lnTo>
                    <a:pt x="8" y="254"/>
                  </a:lnTo>
                  <a:lnTo>
                    <a:pt x="15" y="256"/>
                  </a:lnTo>
                  <a:lnTo>
                    <a:pt x="25" y="257"/>
                  </a:lnTo>
                  <a:lnTo>
                    <a:pt x="35" y="257"/>
                  </a:lnTo>
                  <a:lnTo>
                    <a:pt x="44" y="256"/>
                  </a:lnTo>
                  <a:lnTo>
                    <a:pt x="37" y="272"/>
                  </a:lnTo>
                  <a:lnTo>
                    <a:pt x="42" y="270"/>
                  </a:lnTo>
                  <a:lnTo>
                    <a:pt x="50" y="266"/>
                  </a:lnTo>
                  <a:lnTo>
                    <a:pt x="58" y="260"/>
                  </a:lnTo>
                  <a:lnTo>
                    <a:pt x="69" y="253"/>
                  </a:lnTo>
                  <a:lnTo>
                    <a:pt x="77" y="245"/>
                  </a:lnTo>
                  <a:lnTo>
                    <a:pt x="85" y="238"/>
                  </a:lnTo>
                  <a:lnTo>
                    <a:pt x="90" y="231"/>
                  </a:lnTo>
                  <a:lnTo>
                    <a:pt x="95" y="225"/>
                  </a:lnTo>
                  <a:lnTo>
                    <a:pt x="101" y="209"/>
                  </a:lnTo>
                  <a:lnTo>
                    <a:pt x="106" y="186"/>
                  </a:lnTo>
                  <a:lnTo>
                    <a:pt x="114" y="160"/>
                  </a:lnTo>
                  <a:lnTo>
                    <a:pt x="119" y="135"/>
                  </a:lnTo>
                  <a:lnTo>
                    <a:pt x="130" y="104"/>
                  </a:lnTo>
                  <a:lnTo>
                    <a:pt x="143" y="65"/>
                  </a:lnTo>
                  <a:lnTo>
                    <a:pt x="154" y="2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Freeform 231"/>
            <p:cNvSpPr>
              <a:spLocks/>
            </p:cNvSpPr>
            <p:nvPr/>
          </p:nvSpPr>
          <p:spPr bwMode="auto">
            <a:xfrm>
              <a:off x="3603" y="2877"/>
              <a:ext cx="256" cy="254"/>
            </a:xfrm>
            <a:custGeom>
              <a:avLst/>
              <a:gdLst>
                <a:gd name="T0" fmla="*/ 96 w 256"/>
                <a:gd name="T1" fmla="*/ 19 h 254"/>
                <a:gd name="T2" fmla="*/ 118 w 256"/>
                <a:gd name="T3" fmla="*/ 0 h 254"/>
                <a:gd name="T4" fmla="*/ 147 w 256"/>
                <a:gd name="T5" fmla="*/ 4 h 254"/>
                <a:gd name="T6" fmla="*/ 163 w 256"/>
                <a:gd name="T7" fmla="*/ 30 h 254"/>
                <a:gd name="T8" fmla="*/ 162 w 256"/>
                <a:gd name="T9" fmla="*/ 54 h 254"/>
                <a:gd name="T10" fmla="*/ 175 w 256"/>
                <a:gd name="T11" fmla="*/ 56 h 254"/>
                <a:gd name="T12" fmla="*/ 186 w 256"/>
                <a:gd name="T13" fmla="*/ 52 h 254"/>
                <a:gd name="T14" fmla="*/ 205 w 256"/>
                <a:gd name="T15" fmla="*/ 54 h 254"/>
                <a:gd name="T16" fmla="*/ 226 w 256"/>
                <a:gd name="T17" fmla="*/ 70 h 254"/>
                <a:gd name="T18" fmla="*/ 243 w 256"/>
                <a:gd name="T19" fmla="*/ 87 h 254"/>
                <a:gd name="T20" fmla="*/ 255 w 256"/>
                <a:gd name="T21" fmla="*/ 106 h 254"/>
                <a:gd name="T22" fmla="*/ 253 w 256"/>
                <a:gd name="T23" fmla="*/ 125 h 254"/>
                <a:gd name="T24" fmla="*/ 253 w 256"/>
                <a:gd name="T25" fmla="*/ 145 h 254"/>
                <a:gd name="T26" fmla="*/ 245 w 256"/>
                <a:gd name="T27" fmla="*/ 176 h 254"/>
                <a:gd name="T28" fmla="*/ 230 w 256"/>
                <a:gd name="T29" fmla="*/ 189 h 254"/>
                <a:gd name="T30" fmla="*/ 227 w 256"/>
                <a:gd name="T31" fmla="*/ 208 h 254"/>
                <a:gd name="T32" fmla="*/ 214 w 256"/>
                <a:gd name="T33" fmla="*/ 224 h 254"/>
                <a:gd name="T34" fmla="*/ 191 w 256"/>
                <a:gd name="T35" fmla="*/ 231 h 254"/>
                <a:gd name="T36" fmla="*/ 176 w 256"/>
                <a:gd name="T37" fmla="*/ 240 h 254"/>
                <a:gd name="T38" fmla="*/ 163 w 256"/>
                <a:gd name="T39" fmla="*/ 251 h 254"/>
                <a:gd name="T40" fmla="*/ 138 w 256"/>
                <a:gd name="T41" fmla="*/ 253 h 254"/>
                <a:gd name="T42" fmla="*/ 112 w 256"/>
                <a:gd name="T43" fmla="*/ 241 h 254"/>
                <a:gd name="T44" fmla="*/ 89 w 256"/>
                <a:gd name="T45" fmla="*/ 234 h 254"/>
                <a:gd name="T46" fmla="*/ 63 w 256"/>
                <a:gd name="T47" fmla="*/ 231 h 254"/>
                <a:gd name="T48" fmla="*/ 41 w 256"/>
                <a:gd name="T49" fmla="*/ 218 h 254"/>
                <a:gd name="T50" fmla="*/ 35 w 256"/>
                <a:gd name="T51" fmla="*/ 202 h 254"/>
                <a:gd name="T52" fmla="*/ 56 w 256"/>
                <a:gd name="T53" fmla="*/ 183 h 254"/>
                <a:gd name="T54" fmla="*/ 60 w 256"/>
                <a:gd name="T55" fmla="*/ 161 h 254"/>
                <a:gd name="T56" fmla="*/ 43 w 256"/>
                <a:gd name="T57" fmla="*/ 158 h 254"/>
                <a:gd name="T58" fmla="*/ 29 w 256"/>
                <a:gd name="T59" fmla="*/ 161 h 254"/>
                <a:gd name="T60" fmla="*/ 18 w 256"/>
                <a:gd name="T61" fmla="*/ 161 h 254"/>
                <a:gd name="T62" fmla="*/ 6 w 256"/>
                <a:gd name="T63" fmla="*/ 154 h 254"/>
                <a:gd name="T64" fmla="*/ 0 w 256"/>
                <a:gd name="T65" fmla="*/ 139 h 254"/>
                <a:gd name="T66" fmla="*/ 11 w 256"/>
                <a:gd name="T67" fmla="*/ 122 h 254"/>
                <a:gd name="T68" fmla="*/ 32 w 256"/>
                <a:gd name="T69" fmla="*/ 103 h 254"/>
                <a:gd name="T70" fmla="*/ 54 w 256"/>
                <a:gd name="T71" fmla="*/ 86 h 254"/>
                <a:gd name="T72" fmla="*/ 50 w 256"/>
                <a:gd name="T73" fmla="*/ 67 h 254"/>
                <a:gd name="T74" fmla="*/ 51 w 256"/>
                <a:gd name="T75" fmla="*/ 52 h 254"/>
                <a:gd name="T76" fmla="*/ 61 w 256"/>
                <a:gd name="T77" fmla="*/ 39 h 254"/>
                <a:gd name="T78" fmla="*/ 83 w 256"/>
                <a:gd name="T79" fmla="*/ 33 h 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6" h="254">
                  <a:moveTo>
                    <a:pt x="96" y="36"/>
                  </a:moveTo>
                  <a:lnTo>
                    <a:pt x="96" y="19"/>
                  </a:lnTo>
                  <a:lnTo>
                    <a:pt x="105" y="7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4"/>
                  </a:lnTo>
                  <a:lnTo>
                    <a:pt x="159" y="14"/>
                  </a:lnTo>
                  <a:lnTo>
                    <a:pt x="163" y="30"/>
                  </a:lnTo>
                  <a:lnTo>
                    <a:pt x="157" y="51"/>
                  </a:lnTo>
                  <a:lnTo>
                    <a:pt x="162" y="54"/>
                  </a:lnTo>
                  <a:lnTo>
                    <a:pt x="169" y="55"/>
                  </a:lnTo>
                  <a:lnTo>
                    <a:pt x="175" y="56"/>
                  </a:lnTo>
                  <a:lnTo>
                    <a:pt x="181" y="55"/>
                  </a:lnTo>
                  <a:lnTo>
                    <a:pt x="186" y="52"/>
                  </a:lnTo>
                  <a:lnTo>
                    <a:pt x="195" y="51"/>
                  </a:lnTo>
                  <a:lnTo>
                    <a:pt x="205" y="54"/>
                  </a:lnTo>
                  <a:lnTo>
                    <a:pt x="218" y="62"/>
                  </a:lnTo>
                  <a:lnTo>
                    <a:pt x="226" y="70"/>
                  </a:lnTo>
                  <a:lnTo>
                    <a:pt x="234" y="77"/>
                  </a:lnTo>
                  <a:lnTo>
                    <a:pt x="243" y="87"/>
                  </a:lnTo>
                  <a:lnTo>
                    <a:pt x="250" y="96"/>
                  </a:lnTo>
                  <a:lnTo>
                    <a:pt x="255" y="106"/>
                  </a:lnTo>
                  <a:lnTo>
                    <a:pt x="256" y="116"/>
                  </a:lnTo>
                  <a:lnTo>
                    <a:pt x="253" y="125"/>
                  </a:lnTo>
                  <a:lnTo>
                    <a:pt x="246" y="135"/>
                  </a:lnTo>
                  <a:lnTo>
                    <a:pt x="253" y="145"/>
                  </a:lnTo>
                  <a:lnTo>
                    <a:pt x="253" y="160"/>
                  </a:lnTo>
                  <a:lnTo>
                    <a:pt x="245" y="176"/>
                  </a:lnTo>
                  <a:lnTo>
                    <a:pt x="227" y="182"/>
                  </a:lnTo>
                  <a:lnTo>
                    <a:pt x="230" y="189"/>
                  </a:lnTo>
                  <a:lnTo>
                    <a:pt x="231" y="198"/>
                  </a:lnTo>
                  <a:lnTo>
                    <a:pt x="227" y="208"/>
                  </a:lnTo>
                  <a:lnTo>
                    <a:pt x="221" y="216"/>
                  </a:lnTo>
                  <a:lnTo>
                    <a:pt x="214" y="224"/>
                  </a:lnTo>
                  <a:lnTo>
                    <a:pt x="202" y="228"/>
                  </a:lnTo>
                  <a:lnTo>
                    <a:pt x="191" y="231"/>
                  </a:lnTo>
                  <a:lnTo>
                    <a:pt x="176" y="230"/>
                  </a:lnTo>
                  <a:lnTo>
                    <a:pt x="176" y="240"/>
                  </a:lnTo>
                  <a:lnTo>
                    <a:pt x="170" y="247"/>
                  </a:lnTo>
                  <a:lnTo>
                    <a:pt x="163" y="251"/>
                  </a:lnTo>
                  <a:lnTo>
                    <a:pt x="152" y="254"/>
                  </a:lnTo>
                  <a:lnTo>
                    <a:pt x="138" y="253"/>
                  </a:lnTo>
                  <a:lnTo>
                    <a:pt x="125" y="248"/>
                  </a:lnTo>
                  <a:lnTo>
                    <a:pt x="112" y="241"/>
                  </a:lnTo>
                  <a:lnTo>
                    <a:pt x="101" y="228"/>
                  </a:lnTo>
                  <a:lnTo>
                    <a:pt x="89" y="234"/>
                  </a:lnTo>
                  <a:lnTo>
                    <a:pt x="76" y="234"/>
                  </a:lnTo>
                  <a:lnTo>
                    <a:pt x="63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41" y="195"/>
                  </a:lnTo>
                  <a:lnTo>
                    <a:pt x="56" y="183"/>
                  </a:lnTo>
                  <a:lnTo>
                    <a:pt x="63" y="171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43" y="158"/>
                  </a:lnTo>
                  <a:lnTo>
                    <a:pt x="37" y="160"/>
                  </a:lnTo>
                  <a:lnTo>
                    <a:pt x="29" y="161"/>
                  </a:lnTo>
                  <a:lnTo>
                    <a:pt x="24" y="163"/>
                  </a:lnTo>
                  <a:lnTo>
                    <a:pt x="18" y="161"/>
                  </a:lnTo>
                  <a:lnTo>
                    <a:pt x="12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0" y="139"/>
                  </a:lnTo>
                  <a:lnTo>
                    <a:pt x="3" y="131"/>
                  </a:lnTo>
                  <a:lnTo>
                    <a:pt x="11" y="122"/>
                  </a:lnTo>
                  <a:lnTo>
                    <a:pt x="21" y="113"/>
                  </a:lnTo>
                  <a:lnTo>
                    <a:pt x="32" y="103"/>
                  </a:lnTo>
                  <a:lnTo>
                    <a:pt x="44" y="94"/>
                  </a:lnTo>
                  <a:lnTo>
                    <a:pt x="54" y="86"/>
                  </a:lnTo>
                  <a:lnTo>
                    <a:pt x="63" y="78"/>
                  </a:lnTo>
                  <a:lnTo>
                    <a:pt x="50" y="67"/>
                  </a:lnTo>
                  <a:lnTo>
                    <a:pt x="48" y="59"/>
                  </a:lnTo>
                  <a:lnTo>
                    <a:pt x="51" y="52"/>
                  </a:lnTo>
                  <a:lnTo>
                    <a:pt x="56" y="46"/>
                  </a:lnTo>
                  <a:lnTo>
                    <a:pt x="61" y="39"/>
                  </a:lnTo>
                  <a:lnTo>
                    <a:pt x="72" y="35"/>
                  </a:lnTo>
                  <a:lnTo>
                    <a:pt x="83" y="33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Freeform 232"/>
            <p:cNvSpPr>
              <a:spLocks/>
            </p:cNvSpPr>
            <p:nvPr/>
          </p:nvSpPr>
          <p:spPr bwMode="auto">
            <a:xfrm>
              <a:off x="3734" y="2993"/>
              <a:ext cx="86" cy="86"/>
            </a:xfrm>
            <a:custGeom>
              <a:avLst/>
              <a:gdLst>
                <a:gd name="T0" fmla="*/ 0 w 86"/>
                <a:gd name="T1" fmla="*/ 47 h 86"/>
                <a:gd name="T2" fmla="*/ 3 w 86"/>
                <a:gd name="T3" fmla="*/ 44 h 86"/>
                <a:gd name="T4" fmla="*/ 7 w 86"/>
                <a:gd name="T5" fmla="*/ 42 h 86"/>
                <a:gd name="T6" fmla="*/ 15 w 86"/>
                <a:gd name="T7" fmla="*/ 41 h 86"/>
                <a:gd name="T8" fmla="*/ 23 w 86"/>
                <a:gd name="T9" fmla="*/ 41 h 86"/>
                <a:gd name="T10" fmla="*/ 31 w 86"/>
                <a:gd name="T11" fmla="*/ 39 h 86"/>
                <a:gd name="T12" fmla="*/ 38 w 86"/>
                <a:gd name="T13" fmla="*/ 39 h 86"/>
                <a:gd name="T14" fmla="*/ 45 w 86"/>
                <a:gd name="T15" fmla="*/ 38 h 86"/>
                <a:gd name="T16" fmla="*/ 48 w 86"/>
                <a:gd name="T17" fmla="*/ 35 h 86"/>
                <a:gd name="T18" fmla="*/ 54 w 86"/>
                <a:gd name="T19" fmla="*/ 26 h 86"/>
                <a:gd name="T20" fmla="*/ 60 w 86"/>
                <a:gd name="T21" fmla="*/ 13 h 86"/>
                <a:gd name="T22" fmla="*/ 69 w 86"/>
                <a:gd name="T23" fmla="*/ 3 h 86"/>
                <a:gd name="T24" fmla="*/ 80 w 86"/>
                <a:gd name="T25" fmla="*/ 0 h 86"/>
                <a:gd name="T26" fmla="*/ 84 w 86"/>
                <a:gd name="T27" fmla="*/ 4 h 86"/>
                <a:gd name="T28" fmla="*/ 86 w 86"/>
                <a:gd name="T29" fmla="*/ 13 h 86"/>
                <a:gd name="T30" fmla="*/ 83 w 86"/>
                <a:gd name="T31" fmla="*/ 28 h 86"/>
                <a:gd name="T32" fmla="*/ 79 w 86"/>
                <a:gd name="T33" fmla="*/ 42 h 86"/>
                <a:gd name="T34" fmla="*/ 71 w 86"/>
                <a:gd name="T35" fmla="*/ 58 h 86"/>
                <a:gd name="T36" fmla="*/ 63 w 86"/>
                <a:gd name="T37" fmla="*/ 71 h 86"/>
                <a:gd name="T38" fmla="*/ 53 w 86"/>
                <a:gd name="T39" fmla="*/ 82 h 86"/>
                <a:gd name="T40" fmla="*/ 41 w 86"/>
                <a:gd name="T41" fmla="*/ 86 h 86"/>
                <a:gd name="T42" fmla="*/ 47 w 86"/>
                <a:gd name="T43" fmla="*/ 76 h 86"/>
                <a:gd name="T44" fmla="*/ 51 w 86"/>
                <a:gd name="T45" fmla="*/ 64 h 86"/>
                <a:gd name="T46" fmla="*/ 53 w 86"/>
                <a:gd name="T47" fmla="*/ 55 h 86"/>
                <a:gd name="T48" fmla="*/ 53 w 86"/>
                <a:gd name="T49" fmla="*/ 48 h 86"/>
                <a:gd name="T50" fmla="*/ 45 w 86"/>
                <a:gd name="T51" fmla="*/ 51 h 86"/>
                <a:gd name="T52" fmla="*/ 37 w 86"/>
                <a:gd name="T53" fmla="*/ 52 h 86"/>
                <a:gd name="T54" fmla="*/ 28 w 86"/>
                <a:gd name="T55" fmla="*/ 54 h 86"/>
                <a:gd name="T56" fmla="*/ 18 w 86"/>
                <a:gd name="T57" fmla="*/ 55 h 86"/>
                <a:gd name="T58" fmla="*/ 10 w 86"/>
                <a:gd name="T59" fmla="*/ 54 h 86"/>
                <a:gd name="T60" fmla="*/ 5 w 86"/>
                <a:gd name="T61" fmla="*/ 52 h 86"/>
                <a:gd name="T62" fmla="*/ 0 w 86"/>
                <a:gd name="T63" fmla="*/ 51 h 86"/>
                <a:gd name="T64" fmla="*/ 0 w 86"/>
                <a:gd name="T65" fmla="*/ 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" h="86">
                  <a:moveTo>
                    <a:pt x="0" y="47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3" y="41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4" y="26"/>
                  </a:lnTo>
                  <a:lnTo>
                    <a:pt x="60" y="13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6" y="13"/>
                  </a:lnTo>
                  <a:lnTo>
                    <a:pt x="83" y="28"/>
                  </a:lnTo>
                  <a:lnTo>
                    <a:pt x="79" y="42"/>
                  </a:lnTo>
                  <a:lnTo>
                    <a:pt x="71" y="58"/>
                  </a:lnTo>
                  <a:lnTo>
                    <a:pt x="63" y="71"/>
                  </a:lnTo>
                  <a:lnTo>
                    <a:pt x="53" y="82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1" y="64"/>
                  </a:lnTo>
                  <a:lnTo>
                    <a:pt x="53" y="55"/>
                  </a:lnTo>
                  <a:lnTo>
                    <a:pt x="53" y="48"/>
                  </a:lnTo>
                  <a:lnTo>
                    <a:pt x="45" y="51"/>
                  </a:lnTo>
                  <a:lnTo>
                    <a:pt x="37" y="52"/>
                  </a:lnTo>
                  <a:lnTo>
                    <a:pt x="28" y="54"/>
                  </a:lnTo>
                  <a:lnTo>
                    <a:pt x="18" y="55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Freeform 233"/>
            <p:cNvSpPr>
              <a:spLocks/>
            </p:cNvSpPr>
            <p:nvPr/>
          </p:nvSpPr>
          <p:spPr bwMode="auto">
            <a:xfrm>
              <a:off x="3477" y="2756"/>
              <a:ext cx="41" cy="89"/>
            </a:xfrm>
            <a:custGeom>
              <a:avLst/>
              <a:gdLst>
                <a:gd name="T0" fmla="*/ 10 w 41"/>
                <a:gd name="T1" fmla="*/ 0 h 89"/>
                <a:gd name="T2" fmla="*/ 31 w 41"/>
                <a:gd name="T3" fmla="*/ 12 h 89"/>
                <a:gd name="T4" fmla="*/ 41 w 41"/>
                <a:gd name="T5" fmla="*/ 51 h 89"/>
                <a:gd name="T6" fmla="*/ 41 w 41"/>
                <a:gd name="T7" fmla="*/ 87 h 89"/>
                <a:gd name="T8" fmla="*/ 35 w 41"/>
                <a:gd name="T9" fmla="*/ 89 h 89"/>
                <a:gd name="T10" fmla="*/ 29 w 41"/>
                <a:gd name="T11" fmla="*/ 74 h 89"/>
                <a:gd name="T12" fmla="*/ 22 w 41"/>
                <a:gd name="T13" fmla="*/ 60 h 89"/>
                <a:gd name="T14" fmla="*/ 13 w 41"/>
                <a:gd name="T15" fmla="*/ 47 h 89"/>
                <a:gd name="T16" fmla="*/ 6 w 41"/>
                <a:gd name="T17" fmla="*/ 34 h 89"/>
                <a:gd name="T18" fmla="*/ 1 w 41"/>
                <a:gd name="T19" fmla="*/ 23 h 89"/>
                <a:gd name="T20" fmla="*/ 0 w 41"/>
                <a:gd name="T21" fmla="*/ 13 h 89"/>
                <a:gd name="T22" fmla="*/ 1 w 41"/>
                <a:gd name="T23" fmla="*/ 6 h 89"/>
                <a:gd name="T24" fmla="*/ 10 w 4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89">
                  <a:moveTo>
                    <a:pt x="10" y="0"/>
                  </a:moveTo>
                  <a:lnTo>
                    <a:pt x="31" y="12"/>
                  </a:lnTo>
                  <a:lnTo>
                    <a:pt x="41" y="51"/>
                  </a:lnTo>
                  <a:lnTo>
                    <a:pt x="41" y="87"/>
                  </a:lnTo>
                  <a:lnTo>
                    <a:pt x="35" y="89"/>
                  </a:lnTo>
                  <a:lnTo>
                    <a:pt x="29" y="74"/>
                  </a:lnTo>
                  <a:lnTo>
                    <a:pt x="22" y="60"/>
                  </a:lnTo>
                  <a:lnTo>
                    <a:pt x="13" y="47"/>
                  </a:lnTo>
                  <a:lnTo>
                    <a:pt x="6" y="34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Freeform 234"/>
            <p:cNvSpPr>
              <a:spLocks/>
            </p:cNvSpPr>
            <p:nvPr/>
          </p:nvSpPr>
          <p:spPr bwMode="auto">
            <a:xfrm>
              <a:off x="3127" y="3107"/>
              <a:ext cx="56" cy="84"/>
            </a:xfrm>
            <a:custGeom>
              <a:avLst/>
              <a:gdLst>
                <a:gd name="T0" fmla="*/ 0 w 56"/>
                <a:gd name="T1" fmla="*/ 0 h 84"/>
                <a:gd name="T2" fmla="*/ 7 w 56"/>
                <a:gd name="T3" fmla="*/ 5 h 84"/>
                <a:gd name="T4" fmla="*/ 17 w 56"/>
                <a:gd name="T5" fmla="*/ 13 h 84"/>
                <a:gd name="T6" fmla="*/ 29 w 56"/>
                <a:gd name="T7" fmla="*/ 20 h 84"/>
                <a:gd name="T8" fmla="*/ 39 w 56"/>
                <a:gd name="T9" fmla="*/ 27 h 84"/>
                <a:gd name="T10" fmla="*/ 48 w 56"/>
                <a:gd name="T11" fmla="*/ 34 h 84"/>
                <a:gd name="T12" fmla="*/ 55 w 56"/>
                <a:gd name="T13" fmla="*/ 40 h 84"/>
                <a:gd name="T14" fmla="*/ 56 w 56"/>
                <a:gd name="T15" fmla="*/ 45 h 84"/>
                <a:gd name="T16" fmla="*/ 54 w 56"/>
                <a:gd name="T17" fmla="*/ 46 h 84"/>
                <a:gd name="T18" fmla="*/ 42 w 56"/>
                <a:gd name="T19" fmla="*/ 45 h 84"/>
                <a:gd name="T20" fmla="*/ 33 w 56"/>
                <a:gd name="T21" fmla="*/ 43 h 84"/>
                <a:gd name="T22" fmla="*/ 26 w 56"/>
                <a:gd name="T23" fmla="*/ 42 h 84"/>
                <a:gd name="T24" fmla="*/ 22 w 56"/>
                <a:gd name="T25" fmla="*/ 42 h 84"/>
                <a:gd name="T26" fmla="*/ 22 w 56"/>
                <a:gd name="T27" fmla="*/ 47 h 84"/>
                <a:gd name="T28" fmla="*/ 25 w 56"/>
                <a:gd name="T29" fmla="*/ 61 h 84"/>
                <a:gd name="T30" fmla="*/ 33 w 56"/>
                <a:gd name="T31" fmla="*/ 74 h 84"/>
                <a:gd name="T32" fmla="*/ 43 w 56"/>
                <a:gd name="T33" fmla="*/ 84 h 84"/>
                <a:gd name="T34" fmla="*/ 33 w 56"/>
                <a:gd name="T35" fmla="*/ 82 h 84"/>
                <a:gd name="T36" fmla="*/ 25 w 56"/>
                <a:gd name="T37" fmla="*/ 78 h 84"/>
                <a:gd name="T38" fmla="*/ 17 w 56"/>
                <a:gd name="T39" fmla="*/ 71 h 84"/>
                <a:gd name="T40" fmla="*/ 11 w 56"/>
                <a:gd name="T41" fmla="*/ 62 h 84"/>
                <a:gd name="T42" fmla="*/ 6 w 56"/>
                <a:gd name="T43" fmla="*/ 50 h 84"/>
                <a:gd name="T44" fmla="*/ 3 w 56"/>
                <a:gd name="T45" fmla="*/ 36 h 84"/>
                <a:gd name="T46" fmla="*/ 0 w 56"/>
                <a:gd name="T47" fmla="*/ 18 h 84"/>
                <a:gd name="T48" fmla="*/ 0 w 56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84">
                  <a:moveTo>
                    <a:pt x="0" y="0"/>
                  </a:moveTo>
                  <a:lnTo>
                    <a:pt x="7" y="5"/>
                  </a:lnTo>
                  <a:lnTo>
                    <a:pt x="17" y="13"/>
                  </a:lnTo>
                  <a:lnTo>
                    <a:pt x="29" y="20"/>
                  </a:lnTo>
                  <a:lnTo>
                    <a:pt x="39" y="27"/>
                  </a:lnTo>
                  <a:lnTo>
                    <a:pt x="48" y="34"/>
                  </a:lnTo>
                  <a:lnTo>
                    <a:pt x="55" y="40"/>
                  </a:lnTo>
                  <a:lnTo>
                    <a:pt x="56" y="45"/>
                  </a:lnTo>
                  <a:lnTo>
                    <a:pt x="54" y="46"/>
                  </a:lnTo>
                  <a:lnTo>
                    <a:pt x="42" y="45"/>
                  </a:lnTo>
                  <a:lnTo>
                    <a:pt x="33" y="43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2" y="47"/>
                  </a:lnTo>
                  <a:lnTo>
                    <a:pt x="25" y="61"/>
                  </a:lnTo>
                  <a:lnTo>
                    <a:pt x="33" y="74"/>
                  </a:lnTo>
                  <a:lnTo>
                    <a:pt x="43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7" y="71"/>
                  </a:lnTo>
                  <a:lnTo>
                    <a:pt x="11" y="62"/>
                  </a:lnTo>
                  <a:lnTo>
                    <a:pt x="6" y="50"/>
                  </a:lnTo>
                  <a:lnTo>
                    <a:pt x="3" y="36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Freeform 235"/>
            <p:cNvSpPr>
              <a:spLocks/>
            </p:cNvSpPr>
            <p:nvPr/>
          </p:nvSpPr>
          <p:spPr bwMode="auto">
            <a:xfrm>
              <a:off x="3199" y="3322"/>
              <a:ext cx="63" cy="35"/>
            </a:xfrm>
            <a:custGeom>
              <a:avLst/>
              <a:gdLst>
                <a:gd name="T0" fmla="*/ 0 w 63"/>
                <a:gd name="T1" fmla="*/ 35 h 35"/>
                <a:gd name="T2" fmla="*/ 2 w 63"/>
                <a:gd name="T3" fmla="*/ 23 h 35"/>
                <a:gd name="T4" fmla="*/ 8 w 63"/>
                <a:gd name="T5" fmla="*/ 14 h 35"/>
                <a:gd name="T6" fmla="*/ 16 w 63"/>
                <a:gd name="T7" fmla="*/ 7 h 35"/>
                <a:gd name="T8" fmla="*/ 28 w 63"/>
                <a:gd name="T9" fmla="*/ 3 h 35"/>
                <a:gd name="T10" fmla="*/ 38 w 63"/>
                <a:gd name="T11" fmla="*/ 0 h 35"/>
                <a:gd name="T12" fmla="*/ 48 w 63"/>
                <a:gd name="T13" fmla="*/ 1 h 35"/>
                <a:gd name="T14" fmla="*/ 57 w 63"/>
                <a:gd name="T15" fmla="*/ 4 h 35"/>
                <a:gd name="T16" fmla="*/ 63 w 63"/>
                <a:gd name="T17" fmla="*/ 11 h 35"/>
                <a:gd name="T18" fmla="*/ 57 w 63"/>
                <a:gd name="T19" fmla="*/ 14 h 35"/>
                <a:gd name="T20" fmla="*/ 48 w 63"/>
                <a:gd name="T21" fmla="*/ 17 h 35"/>
                <a:gd name="T22" fmla="*/ 41 w 63"/>
                <a:gd name="T23" fmla="*/ 20 h 35"/>
                <a:gd name="T24" fmla="*/ 32 w 63"/>
                <a:gd name="T25" fmla="*/ 23 h 35"/>
                <a:gd name="T26" fmla="*/ 22 w 63"/>
                <a:gd name="T27" fmla="*/ 27 h 35"/>
                <a:gd name="T28" fmla="*/ 15 w 63"/>
                <a:gd name="T29" fmla="*/ 30 h 35"/>
                <a:gd name="T30" fmla="*/ 6 w 63"/>
                <a:gd name="T31" fmla="*/ 33 h 35"/>
                <a:gd name="T32" fmla="*/ 0 w 6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5">
                  <a:moveTo>
                    <a:pt x="0" y="35"/>
                  </a:moveTo>
                  <a:lnTo>
                    <a:pt x="2" y="23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7" y="4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20"/>
                  </a:lnTo>
                  <a:lnTo>
                    <a:pt x="32" y="23"/>
                  </a:lnTo>
                  <a:lnTo>
                    <a:pt x="22" y="27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Freeform 236"/>
            <p:cNvSpPr>
              <a:spLocks/>
            </p:cNvSpPr>
            <p:nvPr/>
          </p:nvSpPr>
          <p:spPr bwMode="auto">
            <a:xfrm>
              <a:off x="2636" y="2912"/>
              <a:ext cx="61" cy="100"/>
            </a:xfrm>
            <a:custGeom>
              <a:avLst/>
              <a:gdLst>
                <a:gd name="T0" fmla="*/ 0 w 61"/>
                <a:gd name="T1" fmla="*/ 0 h 100"/>
                <a:gd name="T2" fmla="*/ 7 w 61"/>
                <a:gd name="T3" fmla="*/ 8 h 100"/>
                <a:gd name="T4" fmla="*/ 16 w 61"/>
                <a:gd name="T5" fmla="*/ 21 h 100"/>
                <a:gd name="T6" fmla="*/ 26 w 61"/>
                <a:gd name="T7" fmla="*/ 36 h 100"/>
                <a:gd name="T8" fmla="*/ 37 w 61"/>
                <a:gd name="T9" fmla="*/ 51 h 100"/>
                <a:gd name="T10" fmla="*/ 46 w 61"/>
                <a:gd name="T11" fmla="*/ 65 h 100"/>
                <a:gd name="T12" fmla="*/ 53 w 61"/>
                <a:gd name="T13" fmla="*/ 80 h 100"/>
                <a:gd name="T14" fmla="*/ 59 w 61"/>
                <a:gd name="T15" fmla="*/ 91 h 100"/>
                <a:gd name="T16" fmla="*/ 61 w 61"/>
                <a:gd name="T17" fmla="*/ 100 h 100"/>
                <a:gd name="T18" fmla="*/ 52 w 61"/>
                <a:gd name="T19" fmla="*/ 97 h 100"/>
                <a:gd name="T20" fmla="*/ 45 w 61"/>
                <a:gd name="T21" fmla="*/ 96 h 100"/>
                <a:gd name="T22" fmla="*/ 36 w 61"/>
                <a:gd name="T23" fmla="*/ 96 h 100"/>
                <a:gd name="T24" fmla="*/ 27 w 61"/>
                <a:gd name="T25" fmla="*/ 96 h 100"/>
                <a:gd name="T26" fmla="*/ 27 w 61"/>
                <a:gd name="T27" fmla="*/ 72 h 100"/>
                <a:gd name="T28" fmla="*/ 17 w 61"/>
                <a:gd name="T29" fmla="*/ 45 h 100"/>
                <a:gd name="T30" fmla="*/ 5 w 61"/>
                <a:gd name="T31" fmla="*/ 20 h 100"/>
                <a:gd name="T32" fmla="*/ 0 w 61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00">
                  <a:moveTo>
                    <a:pt x="0" y="0"/>
                  </a:moveTo>
                  <a:lnTo>
                    <a:pt x="7" y="8"/>
                  </a:lnTo>
                  <a:lnTo>
                    <a:pt x="16" y="21"/>
                  </a:lnTo>
                  <a:lnTo>
                    <a:pt x="26" y="36"/>
                  </a:lnTo>
                  <a:lnTo>
                    <a:pt x="37" y="51"/>
                  </a:lnTo>
                  <a:lnTo>
                    <a:pt x="46" y="65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61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36" y="96"/>
                  </a:lnTo>
                  <a:lnTo>
                    <a:pt x="27" y="96"/>
                  </a:lnTo>
                  <a:lnTo>
                    <a:pt x="27" y="72"/>
                  </a:lnTo>
                  <a:lnTo>
                    <a:pt x="17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Freeform 237"/>
            <p:cNvSpPr>
              <a:spLocks/>
            </p:cNvSpPr>
            <p:nvPr/>
          </p:nvSpPr>
          <p:spPr bwMode="auto">
            <a:xfrm>
              <a:off x="2405" y="3313"/>
              <a:ext cx="56" cy="3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0 h 35"/>
                <a:gd name="T4" fmla="*/ 46 w 56"/>
                <a:gd name="T5" fmla="*/ 1 h 35"/>
                <a:gd name="T6" fmla="*/ 39 w 56"/>
                <a:gd name="T7" fmla="*/ 4 h 35"/>
                <a:gd name="T8" fmla="*/ 30 w 56"/>
                <a:gd name="T9" fmla="*/ 10 h 35"/>
                <a:gd name="T10" fmla="*/ 23 w 56"/>
                <a:gd name="T11" fmla="*/ 16 h 35"/>
                <a:gd name="T12" fmla="*/ 14 w 56"/>
                <a:gd name="T13" fmla="*/ 22 h 35"/>
                <a:gd name="T14" fmla="*/ 7 w 56"/>
                <a:gd name="T15" fmla="*/ 28 h 35"/>
                <a:gd name="T16" fmla="*/ 0 w 56"/>
                <a:gd name="T17" fmla="*/ 33 h 35"/>
                <a:gd name="T18" fmla="*/ 5 w 56"/>
                <a:gd name="T19" fmla="*/ 35 h 35"/>
                <a:gd name="T20" fmla="*/ 8 w 56"/>
                <a:gd name="T21" fmla="*/ 35 h 35"/>
                <a:gd name="T22" fmla="*/ 11 w 56"/>
                <a:gd name="T23" fmla="*/ 35 h 35"/>
                <a:gd name="T24" fmla="*/ 13 w 56"/>
                <a:gd name="T25" fmla="*/ 35 h 35"/>
                <a:gd name="T26" fmla="*/ 19 w 56"/>
                <a:gd name="T27" fmla="*/ 31 h 35"/>
                <a:gd name="T28" fmla="*/ 26 w 56"/>
                <a:gd name="T29" fmla="*/ 25 h 35"/>
                <a:gd name="T30" fmla="*/ 33 w 56"/>
                <a:gd name="T31" fmla="*/ 20 h 35"/>
                <a:gd name="T32" fmla="*/ 39 w 56"/>
                <a:gd name="T33" fmla="*/ 15 h 35"/>
                <a:gd name="T34" fmla="*/ 46 w 56"/>
                <a:gd name="T35" fmla="*/ 10 h 35"/>
                <a:gd name="T36" fmla="*/ 51 w 56"/>
                <a:gd name="T37" fmla="*/ 7 h 35"/>
                <a:gd name="T38" fmla="*/ 55 w 56"/>
                <a:gd name="T39" fmla="*/ 3 h 35"/>
                <a:gd name="T40" fmla="*/ 56 w 5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lnTo>
                    <a:pt x="52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0" y="10"/>
                  </a:lnTo>
                  <a:lnTo>
                    <a:pt x="23" y="16"/>
                  </a:lnTo>
                  <a:lnTo>
                    <a:pt x="14" y="22"/>
                  </a:lnTo>
                  <a:lnTo>
                    <a:pt x="7" y="28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Freeform 238"/>
            <p:cNvSpPr>
              <a:spLocks/>
            </p:cNvSpPr>
            <p:nvPr/>
          </p:nvSpPr>
          <p:spPr bwMode="auto">
            <a:xfrm>
              <a:off x="2082" y="2884"/>
              <a:ext cx="26" cy="87"/>
            </a:xfrm>
            <a:custGeom>
              <a:avLst/>
              <a:gdLst>
                <a:gd name="T0" fmla="*/ 20 w 26"/>
                <a:gd name="T1" fmla="*/ 0 h 87"/>
                <a:gd name="T2" fmla="*/ 9 w 26"/>
                <a:gd name="T3" fmla="*/ 20 h 87"/>
                <a:gd name="T4" fmla="*/ 0 w 26"/>
                <a:gd name="T5" fmla="*/ 52 h 87"/>
                <a:gd name="T6" fmla="*/ 2 w 26"/>
                <a:gd name="T7" fmla="*/ 79 h 87"/>
                <a:gd name="T8" fmla="*/ 13 w 26"/>
                <a:gd name="T9" fmla="*/ 87 h 87"/>
                <a:gd name="T10" fmla="*/ 18 w 26"/>
                <a:gd name="T11" fmla="*/ 77 h 87"/>
                <a:gd name="T12" fmla="*/ 19 w 26"/>
                <a:gd name="T13" fmla="*/ 55 h 87"/>
                <a:gd name="T14" fmla="*/ 19 w 26"/>
                <a:gd name="T15" fmla="*/ 33 h 87"/>
                <a:gd name="T16" fmla="*/ 22 w 26"/>
                <a:gd name="T17" fmla="*/ 19 h 87"/>
                <a:gd name="T18" fmla="*/ 25 w 26"/>
                <a:gd name="T19" fmla="*/ 12 h 87"/>
                <a:gd name="T20" fmla="*/ 26 w 26"/>
                <a:gd name="T21" fmla="*/ 7 h 87"/>
                <a:gd name="T22" fmla="*/ 23 w 26"/>
                <a:gd name="T23" fmla="*/ 3 h 87"/>
                <a:gd name="T24" fmla="*/ 20 w 2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7">
                  <a:moveTo>
                    <a:pt x="20" y="0"/>
                  </a:moveTo>
                  <a:lnTo>
                    <a:pt x="9" y="20"/>
                  </a:lnTo>
                  <a:lnTo>
                    <a:pt x="0" y="52"/>
                  </a:lnTo>
                  <a:lnTo>
                    <a:pt x="2" y="79"/>
                  </a:lnTo>
                  <a:lnTo>
                    <a:pt x="13" y="87"/>
                  </a:lnTo>
                  <a:lnTo>
                    <a:pt x="18" y="77"/>
                  </a:lnTo>
                  <a:lnTo>
                    <a:pt x="19" y="55"/>
                  </a:lnTo>
                  <a:lnTo>
                    <a:pt x="19" y="33"/>
                  </a:lnTo>
                  <a:lnTo>
                    <a:pt x="22" y="19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Freeform 239"/>
            <p:cNvSpPr>
              <a:spLocks/>
            </p:cNvSpPr>
            <p:nvPr/>
          </p:nvSpPr>
          <p:spPr bwMode="auto">
            <a:xfrm>
              <a:off x="1655" y="2778"/>
              <a:ext cx="331" cy="94"/>
            </a:xfrm>
            <a:custGeom>
              <a:avLst/>
              <a:gdLst>
                <a:gd name="T0" fmla="*/ 0 w 331"/>
                <a:gd name="T1" fmla="*/ 87 h 94"/>
                <a:gd name="T2" fmla="*/ 3 w 331"/>
                <a:gd name="T3" fmla="*/ 86 h 94"/>
                <a:gd name="T4" fmla="*/ 11 w 331"/>
                <a:gd name="T5" fmla="*/ 84 h 94"/>
                <a:gd name="T6" fmla="*/ 23 w 331"/>
                <a:gd name="T7" fmla="*/ 80 h 94"/>
                <a:gd name="T8" fmla="*/ 41 w 331"/>
                <a:gd name="T9" fmla="*/ 74 h 94"/>
                <a:gd name="T10" fmla="*/ 61 w 331"/>
                <a:gd name="T11" fmla="*/ 68 h 94"/>
                <a:gd name="T12" fmla="*/ 84 w 331"/>
                <a:gd name="T13" fmla="*/ 61 h 94"/>
                <a:gd name="T14" fmla="*/ 109 w 331"/>
                <a:gd name="T15" fmla="*/ 54 h 94"/>
                <a:gd name="T16" fmla="*/ 135 w 331"/>
                <a:gd name="T17" fmla="*/ 45 h 94"/>
                <a:gd name="T18" fmla="*/ 163 w 331"/>
                <a:gd name="T19" fmla="*/ 38 h 94"/>
                <a:gd name="T20" fmla="*/ 192 w 331"/>
                <a:gd name="T21" fmla="*/ 30 h 94"/>
                <a:gd name="T22" fmla="*/ 219 w 331"/>
                <a:gd name="T23" fmla="*/ 23 h 94"/>
                <a:gd name="T24" fmla="*/ 245 w 331"/>
                <a:gd name="T25" fmla="*/ 16 h 94"/>
                <a:gd name="T26" fmla="*/ 272 w 331"/>
                <a:gd name="T27" fmla="*/ 10 h 94"/>
                <a:gd name="T28" fmla="*/ 293 w 331"/>
                <a:gd name="T29" fmla="*/ 6 h 94"/>
                <a:gd name="T30" fmla="*/ 314 w 331"/>
                <a:gd name="T31" fmla="*/ 1 h 94"/>
                <a:gd name="T32" fmla="*/ 331 w 331"/>
                <a:gd name="T33" fmla="*/ 0 h 94"/>
                <a:gd name="T34" fmla="*/ 324 w 331"/>
                <a:gd name="T35" fmla="*/ 9 h 94"/>
                <a:gd name="T36" fmla="*/ 0 w 331"/>
                <a:gd name="T37" fmla="*/ 94 h 94"/>
                <a:gd name="T38" fmla="*/ 0 w 331"/>
                <a:gd name="T39" fmla="*/ 8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" h="94">
                  <a:moveTo>
                    <a:pt x="0" y="87"/>
                  </a:moveTo>
                  <a:lnTo>
                    <a:pt x="3" y="86"/>
                  </a:lnTo>
                  <a:lnTo>
                    <a:pt x="11" y="84"/>
                  </a:lnTo>
                  <a:lnTo>
                    <a:pt x="23" y="80"/>
                  </a:lnTo>
                  <a:lnTo>
                    <a:pt x="41" y="74"/>
                  </a:lnTo>
                  <a:lnTo>
                    <a:pt x="61" y="68"/>
                  </a:lnTo>
                  <a:lnTo>
                    <a:pt x="84" y="61"/>
                  </a:lnTo>
                  <a:lnTo>
                    <a:pt x="109" y="54"/>
                  </a:lnTo>
                  <a:lnTo>
                    <a:pt x="135" y="45"/>
                  </a:lnTo>
                  <a:lnTo>
                    <a:pt x="163" y="38"/>
                  </a:lnTo>
                  <a:lnTo>
                    <a:pt x="192" y="30"/>
                  </a:lnTo>
                  <a:lnTo>
                    <a:pt x="219" y="23"/>
                  </a:lnTo>
                  <a:lnTo>
                    <a:pt x="245" y="16"/>
                  </a:lnTo>
                  <a:lnTo>
                    <a:pt x="272" y="10"/>
                  </a:lnTo>
                  <a:lnTo>
                    <a:pt x="293" y="6"/>
                  </a:lnTo>
                  <a:lnTo>
                    <a:pt x="314" y="1"/>
                  </a:lnTo>
                  <a:lnTo>
                    <a:pt x="331" y="0"/>
                  </a:lnTo>
                  <a:lnTo>
                    <a:pt x="324" y="9"/>
                  </a:lnTo>
                  <a:lnTo>
                    <a:pt x="0" y="9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Freeform 240"/>
            <p:cNvSpPr>
              <a:spLocks/>
            </p:cNvSpPr>
            <p:nvPr/>
          </p:nvSpPr>
          <p:spPr bwMode="auto">
            <a:xfrm>
              <a:off x="1688" y="2827"/>
              <a:ext cx="365" cy="60"/>
            </a:xfrm>
            <a:custGeom>
              <a:avLst/>
              <a:gdLst>
                <a:gd name="T0" fmla="*/ 0 w 365"/>
                <a:gd name="T1" fmla="*/ 54 h 60"/>
                <a:gd name="T2" fmla="*/ 5 w 365"/>
                <a:gd name="T3" fmla="*/ 54 h 60"/>
                <a:gd name="T4" fmla="*/ 15 w 365"/>
                <a:gd name="T5" fmla="*/ 51 h 60"/>
                <a:gd name="T6" fmla="*/ 31 w 365"/>
                <a:gd name="T7" fmla="*/ 50 h 60"/>
                <a:gd name="T8" fmla="*/ 51 w 365"/>
                <a:gd name="T9" fmla="*/ 45 h 60"/>
                <a:gd name="T10" fmla="*/ 77 w 365"/>
                <a:gd name="T11" fmla="*/ 43 h 60"/>
                <a:gd name="T12" fmla="*/ 105 w 365"/>
                <a:gd name="T13" fmla="*/ 38 h 60"/>
                <a:gd name="T14" fmla="*/ 135 w 365"/>
                <a:gd name="T15" fmla="*/ 32 h 60"/>
                <a:gd name="T16" fmla="*/ 167 w 365"/>
                <a:gd name="T17" fmla="*/ 28 h 60"/>
                <a:gd name="T18" fmla="*/ 199 w 365"/>
                <a:gd name="T19" fmla="*/ 22 h 60"/>
                <a:gd name="T20" fmla="*/ 231 w 365"/>
                <a:gd name="T21" fmla="*/ 18 h 60"/>
                <a:gd name="T22" fmla="*/ 262 w 365"/>
                <a:gd name="T23" fmla="*/ 13 h 60"/>
                <a:gd name="T24" fmla="*/ 291 w 365"/>
                <a:gd name="T25" fmla="*/ 9 h 60"/>
                <a:gd name="T26" fmla="*/ 316 w 365"/>
                <a:gd name="T27" fmla="*/ 6 h 60"/>
                <a:gd name="T28" fmla="*/ 337 w 365"/>
                <a:gd name="T29" fmla="*/ 3 h 60"/>
                <a:gd name="T30" fmla="*/ 355 w 365"/>
                <a:gd name="T31" fmla="*/ 2 h 60"/>
                <a:gd name="T32" fmla="*/ 365 w 365"/>
                <a:gd name="T33" fmla="*/ 0 h 60"/>
                <a:gd name="T34" fmla="*/ 356 w 365"/>
                <a:gd name="T35" fmla="*/ 9 h 60"/>
                <a:gd name="T36" fmla="*/ 346 w 365"/>
                <a:gd name="T37" fmla="*/ 11 h 60"/>
                <a:gd name="T38" fmla="*/ 330 w 365"/>
                <a:gd name="T39" fmla="*/ 12 h 60"/>
                <a:gd name="T40" fmla="*/ 310 w 365"/>
                <a:gd name="T41" fmla="*/ 15 h 60"/>
                <a:gd name="T42" fmla="*/ 285 w 365"/>
                <a:gd name="T43" fmla="*/ 18 h 60"/>
                <a:gd name="T44" fmla="*/ 257 w 365"/>
                <a:gd name="T45" fmla="*/ 22 h 60"/>
                <a:gd name="T46" fmla="*/ 228 w 365"/>
                <a:gd name="T47" fmla="*/ 27 h 60"/>
                <a:gd name="T48" fmla="*/ 198 w 365"/>
                <a:gd name="T49" fmla="*/ 31 h 60"/>
                <a:gd name="T50" fmla="*/ 167 w 365"/>
                <a:gd name="T51" fmla="*/ 35 h 60"/>
                <a:gd name="T52" fmla="*/ 137 w 365"/>
                <a:gd name="T53" fmla="*/ 40 h 60"/>
                <a:gd name="T54" fmla="*/ 108 w 365"/>
                <a:gd name="T55" fmla="*/ 44 h 60"/>
                <a:gd name="T56" fmla="*/ 82 w 365"/>
                <a:gd name="T57" fmla="*/ 48 h 60"/>
                <a:gd name="T58" fmla="*/ 57 w 365"/>
                <a:gd name="T59" fmla="*/ 53 h 60"/>
                <a:gd name="T60" fmla="*/ 38 w 365"/>
                <a:gd name="T61" fmla="*/ 56 h 60"/>
                <a:gd name="T62" fmla="*/ 22 w 365"/>
                <a:gd name="T63" fmla="*/ 58 h 60"/>
                <a:gd name="T64" fmla="*/ 12 w 365"/>
                <a:gd name="T65" fmla="*/ 60 h 60"/>
                <a:gd name="T66" fmla="*/ 9 w 365"/>
                <a:gd name="T67" fmla="*/ 60 h 60"/>
                <a:gd name="T68" fmla="*/ 0 w 365"/>
                <a:gd name="T69" fmla="*/ 5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5" h="60">
                  <a:moveTo>
                    <a:pt x="0" y="54"/>
                  </a:moveTo>
                  <a:lnTo>
                    <a:pt x="5" y="54"/>
                  </a:lnTo>
                  <a:lnTo>
                    <a:pt x="15" y="51"/>
                  </a:lnTo>
                  <a:lnTo>
                    <a:pt x="31" y="50"/>
                  </a:lnTo>
                  <a:lnTo>
                    <a:pt x="51" y="45"/>
                  </a:lnTo>
                  <a:lnTo>
                    <a:pt x="77" y="43"/>
                  </a:lnTo>
                  <a:lnTo>
                    <a:pt x="105" y="38"/>
                  </a:lnTo>
                  <a:lnTo>
                    <a:pt x="135" y="32"/>
                  </a:lnTo>
                  <a:lnTo>
                    <a:pt x="167" y="28"/>
                  </a:lnTo>
                  <a:lnTo>
                    <a:pt x="199" y="22"/>
                  </a:lnTo>
                  <a:lnTo>
                    <a:pt x="231" y="18"/>
                  </a:lnTo>
                  <a:lnTo>
                    <a:pt x="262" y="13"/>
                  </a:lnTo>
                  <a:lnTo>
                    <a:pt x="291" y="9"/>
                  </a:lnTo>
                  <a:lnTo>
                    <a:pt x="316" y="6"/>
                  </a:lnTo>
                  <a:lnTo>
                    <a:pt x="337" y="3"/>
                  </a:lnTo>
                  <a:lnTo>
                    <a:pt x="355" y="2"/>
                  </a:lnTo>
                  <a:lnTo>
                    <a:pt x="365" y="0"/>
                  </a:lnTo>
                  <a:lnTo>
                    <a:pt x="356" y="9"/>
                  </a:lnTo>
                  <a:lnTo>
                    <a:pt x="346" y="11"/>
                  </a:lnTo>
                  <a:lnTo>
                    <a:pt x="330" y="12"/>
                  </a:lnTo>
                  <a:lnTo>
                    <a:pt x="310" y="15"/>
                  </a:lnTo>
                  <a:lnTo>
                    <a:pt x="285" y="18"/>
                  </a:lnTo>
                  <a:lnTo>
                    <a:pt x="257" y="22"/>
                  </a:lnTo>
                  <a:lnTo>
                    <a:pt x="228" y="27"/>
                  </a:lnTo>
                  <a:lnTo>
                    <a:pt x="198" y="31"/>
                  </a:lnTo>
                  <a:lnTo>
                    <a:pt x="167" y="35"/>
                  </a:lnTo>
                  <a:lnTo>
                    <a:pt x="137" y="40"/>
                  </a:lnTo>
                  <a:lnTo>
                    <a:pt x="108" y="44"/>
                  </a:lnTo>
                  <a:lnTo>
                    <a:pt x="82" y="48"/>
                  </a:lnTo>
                  <a:lnTo>
                    <a:pt x="57" y="53"/>
                  </a:lnTo>
                  <a:lnTo>
                    <a:pt x="38" y="56"/>
                  </a:lnTo>
                  <a:lnTo>
                    <a:pt x="22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Freeform 241"/>
            <p:cNvSpPr>
              <a:spLocks/>
            </p:cNvSpPr>
            <p:nvPr/>
          </p:nvSpPr>
          <p:spPr bwMode="auto">
            <a:xfrm>
              <a:off x="1767" y="2877"/>
              <a:ext cx="104" cy="19"/>
            </a:xfrm>
            <a:custGeom>
              <a:avLst/>
              <a:gdLst>
                <a:gd name="T0" fmla="*/ 14 w 104"/>
                <a:gd name="T1" fmla="*/ 0 h 19"/>
                <a:gd name="T2" fmla="*/ 104 w 104"/>
                <a:gd name="T3" fmla="*/ 19 h 19"/>
                <a:gd name="T4" fmla="*/ 0 w 104"/>
                <a:gd name="T5" fmla="*/ 7 h 19"/>
                <a:gd name="T6" fmla="*/ 14 w 10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">
                  <a:moveTo>
                    <a:pt x="14" y="0"/>
                  </a:moveTo>
                  <a:lnTo>
                    <a:pt x="104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Freeform 242"/>
            <p:cNvSpPr>
              <a:spLocks/>
            </p:cNvSpPr>
            <p:nvPr/>
          </p:nvSpPr>
          <p:spPr bwMode="auto">
            <a:xfrm>
              <a:off x="1745" y="2662"/>
              <a:ext cx="137" cy="74"/>
            </a:xfrm>
            <a:custGeom>
              <a:avLst/>
              <a:gdLst>
                <a:gd name="T0" fmla="*/ 9 w 137"/>
                <a:gd name="T1" fmla="*/ 74 h 74"/>
                <a:gd name="T2" fmla="*/ 3 w 137"/>
                <a:gd name="T3" fmla="*/ 68 h 74"/>
                <a:gd name="T4" fmla="*/ 0 w 137"/>
                <a:gd name="T5" fmla="*/ 59 h 74"/>
                <a:gd name="T6" fmla="*/ 1 w 137"/>
                <a:gd name="T7" fmla="*/ 49 h 74"/>
                <a:gd name="T8" fmla="*/ 7 w 137"/>
                <a:gd name="T9" fmla="*/ 39 h 74"/>
                <a:gd name="T10" fmla="*/ 12 w 137"/>
                <a:gd name="T11" fmla="*/ 33 h 74"/>
                <a:gd name="T12" fmla="*/ 16 w 137"/>
                <a:gd name="T13" fmla="*/ 26 h 74"/>
                <a:gd name="T14" fmla="*/ 22 w 137"/>
                <a:gd name="T15" fmla="*/ 18 h 74"/>
                <a:gd name="T16" fmla="*/ 30 w 137"/>
                <a:gd name="T17" fmla="*/ 11 h 74"/>
                <a:gd name="T18" fmla="*/ 41 w 137"/>
                <a:gd name="T19" fmla="*/ 5 h 74"/>
                <a:gd name="T20" fmla="*/ 54 w 137"/>
                <a:gd name="T21" fmla="*/ 2 h 74"/>
                <a:gd name="T22" fmla="*/ 71 w 137"/>
                <a:gd name="T23" fmla="*/ 1 h 74"/>
                <a:gd name="T24" fmla="*/ 91 w 137"/>
                <a:gd name="T25" fmla="*/ 4 h 74"/>
                <a:gd name="T26" fmla="*/ 86 w 137"/>
                <a:gd name="T27" fmla="*/ 7 h 74"/>
                <a:gd name="T28" fmla="*/ 80 w 137"/>
                <a:gd name="T29" fmla="*/ 11 h 74"/>
                <a:gd name="T30" fmla="*/ 76 w 137"/>
                <a:gd name="T31" fmla="*/ 17 h 74"/>
                <a:gd name="T32" fmla="*/ 71 w 137"/>
                <a:gd name="T33" fmla="*/ 24 h 74"/>
                <a:gd name="T34" fmla="*/ 77 w 137"/>
                <a:gd name="T35" fmla="*/ 24 h 74"/>
                <a:gd name="T36" fmla="*/ 84 w 137"/>
                <a:gd name="T37" fmla="*/ 23 h 74"/>
                <a:gd name="T38" fmla="*/ 91 w 137"/>
                <a:gd name="T39" fmla="*/ 21 h 74"/>
                <a:gd name="T40" fmla="*/ 100 w 137"/>
                <a:gd name="T41" fmla="*/ 18 h 74"/>
                <a:gd name="T42" fmla="*/ 107 w 137"/>
                <a:gd name="T43" fmla="*/ 14 h 74"/>
                <a:gd name="T44" fmla="*/ 113 w 137"/>
                <a:gd name="T45" fmla="*/ 10 h 74"/>
                <a:gd name="T46" fmla="*/ 121 w 137"/>
                <a:gd name="T47" fmla="*/ 5 h 74"/>
                <a:gd name="T48" fmla="*/ 125 w 137"/>
                <a:gd name="T49" fmla="*/ 0 h 74"/>
                <a:gd name="T50" fmla="*/ 134 w 137"/>
                <a:gd name="T51" fmla="*/ 5 h 74"/>
                <a:gd name="T52" fmla="*/ 137 w 137"/>
                <a:gd name="T53" fmla="*/ 14 h 74"/>
                <a:gd name="T54" fmla="*/ 135 w 137"/>
                <a:gd name="T55" fmla="*/ 23 h 74"/>
                <a:gd name="T56" fmla="*/ 131 w 137"/>
                <a:gd name="T57" fmla="*/ 32 h 74"/>
                <a:gd name="T58" fmla="*/ 128 w 137"/>
                <a:gd name="T59" fmla="*/ 36 h 74"/>
                <a:gd name="T60" fmla="*/ 123 w 137"/>
                <a:gd name="T61" fmla="*/ 42 h 74"/>
                <a:gd name="T62" fmla="*/ 118 w 137"/>
                <a:gd name="T63" fmla="*/ 48 h 74"/>
                <a:gd name="T64" fmla="*/ 112 w 137"/>
                <a:gd name="T65" fmla="*/ 53 h 74"/>
                <a:gd name="T66" fmla="*/ 105 w 137"/>
                <a:gd name="T67" fmla="*/ 59 h 74"/>
                <a:gd name="T68" fmla="*/ 97 w 137"/>
                <a:gd name="T69" fmla="*/ 64 h 74"/>
                <a:gd name="T70" fmla="*/ 89 w 137"/>
                <a:gd name="T71" fmla="*/ 66 h 74"/>
                <a:gd name="T72" fmla="*/ 80 w 137"/>
                <a:gd name="T73" fmla="*/ 68 h 74"/>
                <a:gd name="T74" fmla="*/ 70 w 137"/>
                <a:gd name="T75" fmla="*/ 66 h 74"/>
                <a:gd name="T76" fmla="*/ 60 w 137"/>
                <a:gd name="T77" fmla="*/ 64 h 74"/>
                <a:gd name="T78" fmla="*/ 49 w 137"/>
                <a:gd name="T79" fmla="*/ 59 h 74"/>
                <a:gd name="T80" fmla="*/ 41 w 137"/>
                <a:gd name="T81" fmla="*/ 55 h 74"/>
                <a:gd name="T82" fmla="*/ 30 w 137"/>
                <a:gd name="T83" fmla="*/ 53 h 74"/>
                <a:gd name="T84" fmla="*/ 22 w 137"/>
                <a:gd name="T85" fmla="*/ 56 h 74"/>
                <a:gd name="T86" fmla="*/ 14 w 137"/>
                <a:gd name="T87" fmla="*/ 62 h 74"/>
                <a:gd name="T88" fmla="*/ 9 w 137"/>
                <a:gd name="T89" fmla="*/ 7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" h="74">
                  <a:moveTo>
                    <a:pt x="9" y="74"/>
                  </a:moveTo>
                  <a:lnTo>
                    <a:pt x="3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7" y="39"/>
                  </a:lnTo>
                  <a:lnTo>
                    <a:pt x="12" y="33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71" y="1"/>
                  </a:lnTo>
                  <a:lnTo>
                    <a:pt x="91" y="4"/>
                  </a:lnTo>
                  <a:lnTo>
                    <a:pt x="86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100" y="18"/>
                  </a:lnTo>
                  <a:lnTo>
                    <a:pt x="107" y="14"/>
                  </a:lnTo>
                  <a:lnTo>
                    <a:pt x="113" y="10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4" y="5"/>
                  </a:lnTo>
                  <a:lnTo>
                    <a:pt x="137" y="14"/>
                  </a:lnTo>
                  <a:lnTo>
                    <a:pt x="135" y="23"/>
                  </a:lnTo>
                  <a:lnTo>
                    <a:pt x="131" y="32"/>
                  </a:lnTo>
                  <a:lnTo>
                    <a:pt x="128" y="36"/>
                  </a:lnTo>
                  <a:lnTo>
                    <a:pt x="123" y="42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5" y="59"/>
                  </a:lnTo>
                  <a:lnTo>
                    <a:pt x="97" y="64"/>
                  </a:lnTo>
                  <a:lnTo>
                    <a:pt x="89" y="66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0" y="64"/>
                  </a:lnTo>
                  <a:lnTo>
                    <a:pt x="49" y="59"/>
                  </a:lnTo>
                  <a:lnTo>
                    <a:pt x="41" y="55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771" name="Oval 2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8</a:t>
            </a:r>
          </a:p>
        </p:txBody>
      </p:sp>
      <p:pic>
        <p:nvPicPr>
          <p:cNvPr id="22773" name="Picture 24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74" name="Picture 24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0" fill="hold"/>
                                        <p:tgtEl>
                                          <p:spTgt spid="22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27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77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774"/>
                </p:tgtEl>
              </p:cMediaNode>
            </p:audio>
          </p:childTnLst>
        </p:cTn>
      </p:par>
    </p:tnLst>
    <p:bldLst>
      <p:bldP spid="22530" grpId="0" animBg="1"/>
      <p:bldP spid="227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228600" y="304800"/>
            <a:ext cx="9677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100">
                <a:solidFill>
                  <a:srgbClr val="0066FF"/>
                </a:solidFill>
              </a:rPr>
              <a:t>Сколько белых медведей ты видишь на льдине?</a:t>
            </a:r>
          </a:p>
        </p:txBody>
      </p:sp>
      <p:sp>
        <p:nvSpPr>
          <p:cNvPr id="3075" name="Oval 3">
            <a:hlinkClick r:id="rId3" action="ppaction://hlinksldjump" highlightClick="1">
              <a:snd r:embed="rId4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2</a:t>
            </a:r>
          </a:p>
        </p:txBody>
      </p:sp>
      <p:sp>
        <p:nvSpPr>
          <p:cNvPr id="3076" name="Oval 4">
            <a:hlinkClick r:id="rId3" action="ppaction://hlinksldjump" highlightClick="1">
              <a:snd r:embed="rId5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3077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0</a:t>
            </a:r>
          </a:p>
        </p:txBody>
      </p:sp>
      <p:sp>
        <p:nvSpPr>
          <p:cNvPr id="3078" name="Oval 6">
            <a:hlinkClick r:id="rId3" action="ppaction://hlinksldjump" highlightClick="1">
              <a:snd r:embed="rId6" name="1НЕТ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3079" name="Oval 7">
            <a:hlinkClick r:id="rId3" action="ppaction://hlinksldjump" highlightClick="1">
              <a:snd r:embed="rId7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2209800" y="1447800"/>
            <a:ext cx="4876800" cy="35814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pic>
        <p:nvPicPr>
          <p:cNvPr id="532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3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чаек летает над водой?</a:t>
            </a:r>
          </a:p>
        </p:txBody>
      </p:sp>
      <p:grpSp>
        <p:nvGrpSpPr>
          <p:cNvPr id="27793" name="Group 145"/>
          <p:cNvGrpSpPr>
            <a:grpSpLocks/>
          </p:cNvGrpSpPr>
          <p:nvPr/>
        </p:nvGrpSpPr>
        <p:grpSpPr bwMode="auto">
          <a:xfrm>
            <a:off x="457200" y="838200"/>
            <a:ext cx="2895600" cy="1143000"/>
            <a:chOff x="1392" y="1462"/>
            <a:chExt cx="2478" cy="1111"/>
          </a:xfrm>
        </p:grpSpPr>
        <p:sp>
          <p:nvSpPr>
            <p:cNvPr id="21640" name="Freeform 146"/>
            <p:cNvSpPr>
              <a:spLocks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1" name="Freeform 147"/>
            <p:cNvSpPr>
              <a:spLocks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2" name="Freeform 148"/>
            <p:cNvSpPr>
              <a:spLocks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3" name="Freeform 149"/>
            <p:cNvSpPr>
              <a:spLocks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4" name="Freeform 150"/>
            <p:cNvSpPr>
              <a:spLocks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5" name="Freeform 151"/>
            <p:cNvSpPr>
              <a:spLocks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6" name="Freeform 152"/>
            <p:cNvSpPr>
              <a:spLocks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7" name="Freeform 153"/>
            <p:cNvSpPr>
              <a:spLocks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8" name="Freeform 154"/>
            <p:cNvSpPr>
              <a:spLocks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9" name="Freeform 155"/>
            <p:cNvSpPr>
              <a:spLocks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0" name="Freeform 156"/>
            <p:cNvSpPr>
              <a:spLocks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1" name="Freeform 157"/>
            <p:cNvSpPr>
              <a:spLocks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2" name="Freeform 158"/>
            <p:cNvSpPr>
              <a:spLocks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3" name="Freeform 159"/>
            <p:cNvSpPr>
              <a:spLocks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809" name="Freeform 161"/>
          <p:cNvSpPr>
            <a:spLocks/>
          </p:cNvSpPr>
          <p:nvPr/>
        </p:nvSpPr>
        <p:spPr bwMode="auto">
          <a:xfrm>
            <a:off x="1143000" y="4678363"/>
            <a:ext cx="7543800" cy="1874837"/>
          </a:xfrm>
          <a:custGeom>
            <a:avLst/>
            <a:gdLst>
              <a:gd name="T0" fmla="*/ 1403 w 3120"/>
              <a:gd name="T1" fmla="*/ 770 h 1095"/>
              <a:gd name="T2" fmla="*/ 1184 w 3120"/>
              <a:gd name="T3" fmla="*/ 854 h 1095"/>
              <a:gd name="T4" fmla="*/ 935 w 3120"/>
              <a:gd name="T5" fmla="*/ 851 h 1095"/>
              <a:gd name="T6" fmla="*/ 694 w 3120"/>
              <a:gd name="T7" fmla="*/ 781 h 1095"/>
              <a:gd name="T8" fmla="*/ 497 w 3120"/>
              <a:gd name="T9" fmla="*/ 672 h 1095"/>
              <a:gd name="T10" fmla="*/ 427 w 3120"/>
              <a:gd name="T11" fmla="*/ 628 h 1095"/>
              <a:gd name="T12" fmla="*/ 431 w 3120"/>
              <a:gd name="T13" fmla="*/ 712 h 1095"/>
              <a:gd name="T14" fmla="*/ 329 w 3120"/>
              <a:gd name="T15" fmla="*/ 726 h 1095"/>
              <a:gd name="T16" fmla="*/ 259 w 3120"/>
              <a:gd name="T17" fmla="*/ 789 h 1095"/>
              <a:gd name="T18" fmla="*/ 150 w 3120"/>
              <a:gd name="T19" fmla="*/ 854 h 1095"/>
              <a:gd name="T20" fmla="*/ 0 w 3120"/>
              <a:gd name="T21" fmla="*/ 858 h 1095"/>
              <a:gd name="T22" fmla="*/ 3120 w 3120"/>
              <a:gd name="T23" fmla="*/ 1069 h 1095"/>
              <a:gd name="T24" fmla="*/ 3120 w 3120"/>
              <a:gd name="T25" fmla="*/ 858 h 1095"/>
              <a:gd name="T26" fmla="*/ 2915 w 3120"/>
              <a:gd name="T27" fmla="*/ 854 h 1095"/>
              <a:gd name="T28" fmla="*/ 2817 w 3120"/>
              <a:gd name="T29" fmla="*/ 778 h 1095"/>
              <a:gd name="T30" fmla="*/ 2861 w 3120"/>
              <a:gd name="T31" fmla="*/ 668 h 1095"/>
              <a:gd name="T32" fmla="*/ 2820 w 3120"/>
              <a:gd name="T33" fmla="*/ 573 h 1095"/>
              <a:gd name="T34" fmla="*/ 2762 w 3120"/>
              <a:gd name="T35" fmla="*/ 570 h 1095"/>
              <a:gd name="T36" fmla="*/ 2773 w 3120"/>
              <a:gd name="T37" fmla="*/ 482 h 1095"/>
              <a:gd name="T38" fmla="*/ 2740 w 3120"/>
              <a:gd name="T39" fmla="*/ 409 h 1095"/>
              <a:gd name="T40" fmla="*/ 2696 w 3120"/>
              <a:gd name="T41" fmla="*/ 438 h 1095"/>
              <a:gd name="T42" fmla="*/ 2645 w 3120"/>
              <a:gd name="T43" fmla="*/ 442 h 1095"/>
              <a:gd name="T44" fmla="*/ 2587 w 3120"/>
              <a:gd name="T45" fmla="*/ 409 h 1095"/>
              <a:gd name="T46" fmla="*/ 2583 w 3120"/>
              <a:gd name="T47" fmla="*/ 332 h 1095"/>
              <a:gd name="T48" fmla="*/ 2667 w 3120"/>
              <a:gd name="T49" fmla="*/ 197 h 1095"/>
              <a:gd name="T50" fmla="*/ 2682 w 3120"/>
              <a:gd name="T51" fmla="*/ 135 h 1095"/>
              <a:gd name="T52" fmla="*/ 2630 w 3120"/>
              <a:gd name="T53" fmla="*/ 128 h 1095"/>
              <a:gd name="T54" fmla="*/ 2583 w 3120"/>
              <a:gd name="T55" fmla="*/ 165 h 1095"/>
              <a:gd name="T56" fmla="*/ 2543 w 3120"/>
              <a:gd name="T57" fmla="*/ 216 h 1095"/>
              <a:gd name="T58" fmla="*/ 2473 w 3120"/>
              <a:gd name="T59" fmla="*/ 223 h 1095"/>
              <a:gd name="T60" fmla="*/ 2430 w 3120"/>
              <a:gd name="T61" fmla="*/ 33 h 1095"/>
              <a:gd name="T62" fmla="*/ 2331 w 3120"/>
              <a:gd name="T63" fmla="*/ 8 h 1095"/>
              <a:gd name="T64" fmla="*/ 2324 w 3120"/>
              <a:gd name="T65" fmla="*/ 124 h 1095"/>
              <a:gd name="T66" fmla="*/ 2342 w 3120"/>
              <a:gd name="T67" fmla="*/ 227 h 1095"/>
              <a:gd name="T68" fmla="*/ 2298 w 3120"/>
              <a:gd name="T69" fmla="*/ 227 h 1095"/>
              <a:gd name="T70" fmla="*/ 2254 w 3120"/>
              <a:gd name="T71" fmla="*/ 172 h 1095"/>
              <a:gd name="T72" fmla="*/ 2207 w 3120"/>
              <a:gd name="T73" fmla="*/ 143 h 1095"/>
              <a:gd name="T74" fmla="*/ 2148 w 3120"/>
              <a:gd name="T75" fmla="*/ 150 h 1095"/>
              <a:gd name="T76" fmla="*/ 2134 w 3120"/>
              <a:gd name="T77" fmla="*/ 197 h 1095"/>
              <a:gd name="T78" fmla="*/ 2210 w 3120"/>
              <a:gd name="T79" fmla="*/ 300 h 1095"/>
              <a:gd name="T80" fmla="*/ 2207 w 3120"/>
              <a:gd name="T81" fmla="*/ 409 h 1095"/>
              <a:gd name="T82" fmla="*/ 2141 w 3120"/>
              <a:gd name="T83" fmla="*/ 442 h 1095"/>
              <a:gd name="T84" fmla="*/ 2053 w 3120"/>
              <a:gd name="T85" fmla="*/ 533 h 1095"/>
              <a:gd name="T86" fmla="*/ 1911 w 3120"/>
              <a:gd name="T87" fmla="*/ 654 h 1095"/>
              <a:gd name="T88" fmla="*/ 1750 w 3120"/>
              <a:gd name="T89" fmla="*/ 726 h 1095"/>
              <a:gd name="T90" fmla="*/ 1611 w 3120"/>
              <a:gd name="T91" fmla="*/ 748 h 1095"/>
              <a:gd name="T92" fmla="*/ 1527 w 3120"/>
              <a:gd name="T93" fmla="*/ 71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20" h="1095">
                <a:moveTo>
                  <a:pt x="1520" y="654"/>
                </a:moveTo>
                <a:lnTo>
                  <a:pt x="1465" y="719"/>
                </a:lnTo>
                <a:lnTo>
                  <a:pt x="1403" y="770"/>
                </a:lnTo>
                <a:lnTo>
                  <a:pt x="1337" y="810"/>
                </a:lnTo>
                <a:lnTo>
                  <a:pt x="1260" y="840"/>
                </a:lnTo>
                <a:lnTo>
                  <a:pt x="1184" y="854"/>
                </a:lnTo>
                <a:lnTo>
                  <a:pt x="1103" y="861"/>
                </a:lnTo>
                <a:lnTo>
                  <a:pt x="1019" y="861"/>
                </a:lnTo>
                <a:lnTo>
                  <a:pt x="935" y="851"/>
                </a:lnTo>
                <a:lnTo>
                  <a:pt x="851" y="832"/>
                </a:lnTo>
                <a:lnTo>
                  <a:pt x="771" y="810"/>
                </a:lnTo>
                <a:lnTo>
                  <a:pt x="694" y="781"/>
                </a:lnTo>
                <a:lnTo>
                  <a:pt x="621" y="748"/>
                </a:lnTo>
                <a:lnTo>
                  <a:pt x="555" y="712"/>
                </a:lnTo>
                <a:lnTo>
                  <a:pt x="497" y="672"/>
                </a:lnTo>
                <a:lnTo>
                  <a:pt x="446" y="632"/>
                </a:lnTo>
                <a:lnTo>
                  <a:pt x="406" y="588"/>
                </a:lnTo>
                <a:lnTo>
                  <a:pt x="427" y="628"/>
                </a:lnTo>
                <a:lnTo>
                  <a:pt x="442" y="661"/>
                </a:lnTo>
                <a:lnTo>
                  <a:pt x="442" y="690"/>
                </a:lnTo>
                <a:lnTo>
                  <a:pt x="431" y="712"/>
                </a:lnTo>
                <a:lnTo>
                  <a:pt x="409" y="726"/>
                </a:lnTo>
                <a:lnTo>
                  <a:pt x="376" y="730"/>
                </a:lnTo>
                <a:lnTo>
                  <a:pt x="329" y="726"/>
                </a:lnTo>
                <a:lnTo>
                  <a:pt x="267" y="716"/>
                </a:lnTo>
                <a:lnTo>
                  <a:pt x="274" y="756"/>
                </a:lnTo>
                <a:lnTo>
                  <a:pt x="259" y="789"/>
                </a:lnTo>
                <a:lnTo>
                  <a:pt x="234" y="818"/>
                </a:lnTo>
                <a:lnTo>
                  <a:pt x="197" y="840"/>
                </a:lnTo>
                <a:lnTo>
                  <a:pt x="150" y="854"/>
                </a:lnTo>
                <a:lnTo>
                  <a:pt x="99" y="861"/>
                </a:lnTo>
                <a:lnTo>
                  <a:pt x="47" y="861"/>
                </a:lnTo>
                <a:lnTo>
                  <a:pt x="0" y="858"/>
                </a:lnTo>
                <a:lnTo>
                  <a:pt x="0" y="1095"/>
                </a:lnTo>
                <a:lnTo>
                  <a:pt x="3120" y="1095"/>
                </a:lnTo>
                <a:lnTo>
                  <a:pt x="3120" y="1069"/>
                </a:lnTo>
                <a:lnTo>
                  <a:pt x="3120" y="1007"/>
                </a:lnTo>
                <a:lnTo>
                  <a:pt x="3120" y="931"/>
                </a:lnTo>
                <a:lnTo>
                  <a:pt x="3120" y="858"/>
                </a:lnTo>
                <a:lnTo>
                  <a:pt x="3043" y="869"/>
                </a:lnTo>
                <a:lnTo>
                  <a:pt x="2974" y="869"/>
                </a:lnTo>
                <a:lnTo>
                  <a:pt x="2915" y="854"/>
                </a:lnTo>
                <a:lnTo>
                  <a:pt x="2868" y="836"/>
                </a:lnTo>
                <a:lnTo>
                  <a:pt x="2835" y="807"/>
                </a:lnTo>
                <a:lnTo>
                  <a:pt x="2817" y="778"/>
                </a:lnTo>
                <a:lnTo>
                  <a:pt x="2813" y="752"/>
                </a:lnTo>
                <a:lnTo>
                  <a:pt x="2824" y="726"/>
                </a:lnTo>
                <a:lnTo>
                  <a:pt x="2861" y="668"/>
                </a:lnTo>
                <a:lnTo>
                  <a:pt x="2868" y="613"/>
                </a:lnTo>
                <a:lnTo>
                  <a:pt x="2850" y="577"/>
                </a:lnTo>
                <a:lnTo>
                  <a:pt x="2820" y="573"/>
                </a:lnTo>
                <a:lnTo>
                  <a:pt x="2784" y="584"/>
                </a:lnTo>
                <a:lnTo>
                  <a:pt x="2769" y="584"/>
                </a:lnTo>
                <a:lnTo>
                  <a:pt x="2762" y="570"/>
                </a:lnTo>
                <a:lnTo>
                  <a:pt x="2766" y="548"/>
                </a:lnTo>
                <a:lnTo>
                  <a:pt x="2773" y="519"/>
                </a:lnTo>
                <a:lnTo>
                  <a:pt x="2773" y="482"/>
                </a:lnTo>
                <a:lnTo>
                  <a:pt x="2769" y="442"/>
                </a:lnTo>
                <a:lnTo>
                  <a:pt x="2751" y="398"/>
                </a:lnTo>
                <a:lnTo>
                  <a:pt x="2740" y="409"/>
                </a:lnTo>
                <a:lnTo>
                  <a:pt x="2725" y="420"/>
                </a:lnTo>
                <a:lnTo>
                  <a:pt x="2711" y="431"/>
                </a:lnTo>
                <a:lnTo>
                  <a:pt x="2696" y="438"/>
                </a:lnTo>
                <a:lnTo>
                  <a:pt x="2678" y="442"/>
                </a:lnTo>
                <a:lnTo>
                  <a:pt x="2660" y="446"/>
                </a:lnTo>
                <a:lnTo>
                  <a:pt x="2645" y="442"/>
                </a:lnTo>
                <a:lnTo>
                  <a:pt x="2627" y="438"/>
                </a:lnTo>
                <a:lnTo>
                  <a:pt x="2605" y="427"/>
                </a:lnTo>
                <a:lnTo>
                  <a:pt x="2587" y="409"/>
                </a:lnTo>
                <a:lnTo>
                  <a:pt x="2579" y="391"/>
                </a:lnTo>
                <a:lnTo>
                  <a:pt x="2576" y="362"/>
                </a:lnTo>
                <a:lnTo>
                  <a:pt x="2583" y="332"/>
                </a:lnTo>
                <a:lnTo>
                  <a:pt x="2601" y="292"/>
                </a:lnTo>
                <a:lnTo>
                  <a:pt x="2627" y="249"/>
                </a:lnTo>
                <a:lnTo>
                  <a:pt x="2667" y="197"/>
                </a:lnTo>
                <a:lnTo>
                  <a:pt x="2682" y="172"/>
                </a:lnTo>
                <a:lnTo>
                  <a:pt x="2685" y="154"/>
                </a:lnTo>
                <a:lnTo>
                  <a:pt x="2682" y="135"/>
                </a:lnTo>
                <a:lnTo>
                  <a:pt x="2667" y="128"/>
                </a:lnTo>
                <a:lnTo>
                  <a:pt x="2649" y="124"/>
                </a:lnTo>
                <a:lnTo>
                  <a:pt x="2630" y="128"/>
                </a:lnTo>
                <a:lnTo>
                  <a:pt x="2609" y="135"/>
                </a:lnTo>
                <a:lnTo>
                  <a:pt x="2594" y="154"/>
                </a:lnTo>
                <a:lnTo>
                  <a:pt x="2583" y="165"/>
                </a:lnTo>
                <a:lnTo>
                  <a:pt x="2572" y="172"/>
                </a:lnTo>
                <a:lnTo>
                  <a:pt x="2557" y="190"/>
                </a:lnTo>
                <a:lnTo>
                  <a:pt x="2543" y="216"/>
                </a:lnTo>
                <a:lnTo>
                  <a:pt x="2521" y="245"/>
                </a:lnTo>
                <a:lnTo>
                  <a:pt x="2495" y="249"/>
                </a:lnTo>
                <a:lnTo>
                  <a:pt x="2473" y="223"/>
                </a:lnTo>
                <a:lnTo>
                  <a:pt x="2470" y="161"/>
                </a:lnTo>
                <a:lnTo>
                  <a:pt x="2459" y="81"/>
                </a:lnTo>
                <a:lnTo>
                  <a:pt x="2430" y="33"/>
                </a:lnTo>
                <a:lnTo>
                  <a:pt x="2397" y="8"/>
                </a:lnTo>
                <a:lnTo>
                  <a:pt x="2371" y="0"/>
                </a:lnTo>
                <a:lnTo>
                  <a:pt x="2331" y="8"/>
                </a:lnTo>
                <a:lnTo>
                  <a:pt x="2313" y="37"/>
                </a:lnTo>
                <a:lnTo>
                  <a:pt x="2313" y="81"/>
                </a:lnTo>
                <a:lnTo>
                  <a:pt x="2324" y="124"/>
                </a:lnTo>
                <a:lnTo>
                  <a:pt x="2335" y="146"/>
                </a:lnTo>
                <a:lnTo>
                  <a:pt x="2342" y="183"/>
                </a:lnTo>
                <a:lnTo>
                  <a:pt x="2342" y="227"/>
                </a:lnTo>
                <a:lnTo>
                  <a:pt x="2324" y="278"/>
                </a:lnTo>
                <a:lnTo>
                  <a:pt x="2313" y="252"/>
                </a:lnTo>
                <a:lnTo>
                  <a:pt x="2298" y="227"/>
                </a:lnTo>
                <a:lnTo>
                  <a:pt x="2283" y="205"/>
                </a:lnTo>
                <a:lnTo>
                  <a:pt x="2269" y="186"/>
                </a:lnTo>
                <a:lnTo>
                  <a:pt x="2254" y="172"/>
                </a:lnTo>
                <a:lnTo>
                  <a:pt x="2240" y="157"/>
                </a:lnTo>
                <a:lnTo>
                  <a:pt x="2221" y="146"/>
                </a:lnTo>
                <a:lnTo>
                  <a:pt x="2207" y="143"/>
                </a:lnTo>
                <a:lnTo>
                  <a:pt x="2188" y="143"/>
                </a:lnTo>
                <a:lnTo>
                  <a:pt x="2166" y="143"/>
                </a:lnTo>
                <a:lnTo>
                  <a:pt x="2148" y="150"/>
                </a:lnTo>
                <a:lnTo>
                  <a:pt x="2134" y="161"/>
                </a:lnTo>
                <a:lnTo>
                  <a:pt x="2130" y="176"/>
                </a:lnTo>
                <a:lnTo>
                  <a:pt x="2134" y="197"/>
                </a:lnTo>
                <a:lnTo>
                  <a:pt x="2148" y="227"/>
                </a:lnTo>
                <a:lnTo>
                  <a:pt x="2181" y="259"/>
                </a:lnTo>
                <a:lnTo>
                  <a:pt x="2210" y="300"/>
                </a:lnTo>
                <a:lnTo>
                  <a:pt x="2221" y="340"/>
                </a:lnTo>
                <a:lnTo>
                  <a:pt x="2218" y="376"/>
                </a:lnTo>
                <a:lnTo>
                  <a:pt x="2207" y="409"/>
                </a:lnTo>
                <a:lnTo>
                  <a:pt x="2185" y="431"/>
                </a:lnTo>
                <a:lnTo>
                  <a:pt x="2163" y="446"/>
                </a:lnTo>
                <a:lnTo>
                  <a:pt x="2141" y="442"/>
                </a:lnTo>
                <a:lnTo>
                  <a:pt x="2123" y="424"/>
                </a:lnTo>
                <a:lnTo>
                  <a:pt x="2093" y="478"/>
                </a:lnTo>
                <a:lnTo>
                  <a:pt x="2053" y="533"/>
                </a:lnTo>
                <a:lnTo>
                  <a:pt x="2013" y="577"/>
                </a:lnTo>
                <a:lnTo>
                  <a:pt x="1962" y="617"/>
                </a:lnTo>
                <a:lnTo>
                  <a:pt x="1911" y="654"/>
                </a:lnTo>
                <a:lnTo>
                  <a:pt x="1860" y="683"/>
                </a:lnTo>
                <a:lnTo>
                  <a:pt x="1805" y="708"/>
                </a:lnTo>
                <a:lnTo>
                  <a:pt x="1750" y="726"/>
                </a:lnTo>
                <a:lnTo>
                  <a:pt x="1699" y="741"/>
                </a:lnTo>
                <a:lnTo>
                  <a:pt x="1651" y="748"/>
                </a:lnTo>
                <a:lnTo>
                  <a:pt x="1611" y="748"/>
                </a:lnTo>
                <a:lnTo>
                  <a:pt x="1575" y="741"/>
                </a:lnTo>
                <a:lnTo>
                  <a:pt x="1545" y="730"/>
                </a:lnTo>
                <a:lnTo>
                  <a:pt x="1527" y="712"/>
                </a:lnTo>
                <a:lnTo>
                  <a:pt x="1516" y="686"/>
                </a:lnTo>
                <a:lnTo>
                  <a:pt x="1520" y="654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7810" name="Freeform 162"/>
          <p:cNvSpPr>
            <a:spLocks/>
          </p:cNvSpPr>
          <p:nvPr/>
        </p:nvSpPr>
        <p:spPr bwMode="auto">
          <a:xfrm>
            <a:off x="5946775" y="2292350"/>
            <a:ext cx="196850" cy="117475"/>
          </a:xfrm>
          <a:custGeom>
            <a:avLst/>
            <a:gdLst>
              <a:gd name="T0" fmla="*/ 33 w 81"/>
              <a:gd name="T1" fmla="*/ 69 h 69"/>
              <a:gd name="T2" fmla="*/ 48 w 81"/>
              <a:gd name="T3" fmla="*/ 69 h 69"/>
              <a:gd name="T4" fmla="*/ 63 w 81"/>
              <a:gd name="T5" fmla="*/ 65 h 69"/>
              <a:gd name="T6" fmla="*/ 74 w 81"/>
              <a:gd name="T7" fmla="*/ 54 h 69"/>
              <a:gd name="T8" fmla="*/ 81 w 81"/>
              <a:gd name="T9" fmla="*/ 43 h 69"/>
              <a:gd name="T10" fmla="*/ 81 w 81"/>
              <a:gd name="T11" fmla="*/ 29 h 69"/>
              <a:gd name="T12" fmla="*/ 74 w 81"/>
              <a:gd name="T13" fmla="*/ 18 h 69"/>
              <a:gd name="T14" fmla="*/ 63 w 81"/>
              <a:gd name="T15" fmla="*/ 7 h 69"/>
              <a:gd name="T16" fmla="*/ 48 w 81"/>
              <a:gd name="T17" fmla="*/ 3 h 69"/>
              <a:gd name="T18" fmla="*/ 33 w 81"/>
              <a:gd name="T19" fmla="*/ 0 h 69"/>
              <a:gd name="T20" fmla="*/ 19 w 81"/>
              <a:gd name="T21" fmla="*/ 3 h 69"/>
              <a:gd name="T22" fmla="*/ 8 w 81"/>
              <a:gd name="T23" fmla="*/ 14 h 69"/>
              <a:gd name="T24" fmla="*/ 0 w 81"/>
              <a:gd name="T25" fmla="*/ 25 h 69"/>
              <a:gd name="T26" fmla="*/ 0 w 81"/>
              <a:gd name="T27" fmla="*/ 40 h 69"/>
              <a:gd name="T28" fmla="*/ 8 w 81"/>
              <a:gd name="T29" fmla="*/ 51 h 69"/>
              <a:gd name="T30" fmla="*/ 19 w 81"/>
              <a:gd name="T31" fmla="*/ 62 h 69"/>
              <a:gd name="T32" fmla="*/ 33 w 81"/>
              <a:gd name="T3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1" h="69">
                <a:moveTo>
                  <a:pt x="33" y="69"/>
                </a:moveTo>
                <a:lnTo>
                  <a:pt x="48" y="69"/>
                </a:lnTo>
                <a:lnTo>
                  <a:pt x="63" y="65"/>
                </a:lnTo>
                <a:lnTo>
                  <a:pt x="74" y="54"/>
                </a:lnTo>
                <a:lnTo>
                  <a:pt x="81" y="43"/>
                </a:lnTo>
                <a:lnTo>
                  <a:pt x="81" y="29"/>
                </a:lnTo>
                <a:lnTo>
                  <a:pt x="74" y="18"/>
                </a:lnTo>
                <a:lnTo>
                  <a:pt x="63" y="7"/>
                </a:lnTo>
                <a:lnTo>
                  <a:pt x="48" y="3"/>
                </a:lnTo>
                <a:lnTo>
                  <a:pt x="33" y="0"/>
                </a:lnTo>
                <a:lnTo>
                  <a:pt x="19" y="3"/>
                </a:lnTo>
                <a:lnTo>
                  <a:pt x="8" y="14"/>
                </a:lnTo>
                <a:lnTo>
                  <a:pt x="0" y="25"/>
                </a:lnTo>
                <a:lnTo>
                  <a:pt x="0" y="40"/>
                </a:lnTo>
                <a:lnTo>
                  <a:pt x="8" y="51"/>
                </a:lnTo>
                <a:lnTo>
                  <a:pt x="19" y="62"/>
                </a:lnTo>
                <a:lnTo>
                  <a:pt x="33" y="69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7811" name="Freeform 163"/>
          <p:cNvSpPr>
            <a:spLocks/>
          </p:cNvSpPr>
          <p:nvPr/>
        </p:nvSpPr>
        <p:spPr bwMode="auto">
          <a:xfrm>
            <a:off x="6689725" y="2497138"/>
            <a:ext cx="185738" cy="119062"/>
          </a:xfrm>
          <a:custGeom>
            <a:avLst/>
            <a:gdLst>
              <a:gd name="T0" fmla="*/ 30 w 77"/>
              <a:gd name="T1" fmla="*/ 66 h 69"/>
              <a:gd name="T2" fmla="*/ 44 w 77"/>
              <a:gd name="T3" fmla="*/ 69 h 69"/>
              <a:gd name="T4" fmla="*/ 59 w 77"/>
              <a:gd name="T5" fmla="*/ 66 h 69"/>
              <a:gd name="T6" fmla="*/ 70 w 77"/>
              <a:gd name="T7" fmla="*/ 55 h 69"/>
              <a:gd name="T8" fmla="*/ 77 w 77"/>
              <a:gd name="T9" fmla="*/ 44 h 69"/>
              <a:gd name="T10" fmla="*/ 77 w 77"/>
              <a:gd name="T11" fmla="*/ 29 h 69"/>
              <a:gd name="T12" fmla="*/ 73 w 77"/>
              <a:gd name="T13" fmla="*/ 18 h 69"/>
              <a:gd name="T14" fmla="*/ 62 w 77"/>
              <a:gd name="T15" fmla="*/ 7 h 69"/>
              <a:gd name="T16" fmla="*/ 48 w 77"/>
              <a:gd name="T17" fmla="*/ 0 h 69"/>
              <a:gd name="T18" fmla="*/ 33 w 77"/>
              <a:gd name="T19" fmla="*/ 0 h 69"/>
              <a:gd name="T20" fmla="*/ 19 w 77"/>
              <a:gd name="T21" fmla="*/ 4 h 69"/>
              <a:gd name="T22" fmla="*/ 8 w 77"/>
              <a:gd name="T23" fmla="*/ 11 h 69"/>
              <a:gd name="T24" fmla="*/ 0 w 77"/>
              <a:gd name="T25" fmla="*/ 22 h 69"/>
              <a:gd name="T26" fmla="*/ 0 w 77"/>
              <a:gd name="T27" fmla="*/ 37 h 69"/>
              <a:gd name="T28" fmla="*/ 8 w 77"/>
              <a:gd name="T29" fmla="*/ 51 h 69"/>
              <a:gd name="T30" fmla="*/ 19 w 77"/>
              <a:gd name="T31" fmla="*/ 62 h 69"/>
              <a:gd name="T32" fmla="*/ 30 w 77"/>
              <a:gd name="T33" fmla="*/ 6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" h="69">
                <a:moveTo>
                  <a:pt x="30" y="66"/>
                </a:moveTo>
                <a:lnTo>
                  <a:pt x="44" y="69"/>
                </a:lnTo>
                <a:lnTo>
                  <a:pt x="59" y="66"/>
                </a:lnTo>
                <a:lnTo>
                  <a:pt x="70" y="55"/>
                </a:lnTo>
                <a:lnTo>
                  <a:pt x="77" y="44"/>
                </a:lnTo>
                <a:lnTo>
                  <a:pt x="77" y="29"/>
                </a:lnTo>
                <a:lnTo>
                  <a:pt x="73" y="18"/>
                </a:lnTo>
                <a:lnTo>
                  <a:pt x="62" y="7"/>
                </a:lnTo>
                <a:lnTo>
                  <a:pt x="48" y="0"/>
                </a:lnTo>
                <a:lnTo>
                  <a:pt x="33" y="0"/>
                </a:lnTo>
                <a:lnTo>
                  <a:pt x="19" y="4"/>
                </a:lnTo>
                <a:lnTo>
                  <a:pt x="8" y="11"/>
                </a:lnTo>
                <a:lnTo>
                  <a:pt x="0" y="22"/>
                </a:lnTo>
                <a:lnTo>
                  <a:pt x="0" y="37"/>
                </a:lnTo>
                <a:lnTo>
                  <a:pt x="8" y="51"/>
                </a:lnTo>
                <a:lnTo>
                  <a:pt x="19" y="62"/>
                </a:lnTo>
                <a:lnTo>
                  <a:pt x="30" y="66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7812" name="Freeform 164"/>
          <p:cNvSpPr>
            <a:spLocks/>
          </p:cNvSpPr>
          <p:nvPr/>
        </p:nvSpPr>
        <p:spPr bwMode="auto">
          <a:xfrm>
            <a:off x="6000750" y="3635375"/>
            <a:ext cx="762000" cy="374650"/>
          </a:xfrm>
          <a:custGeom>
            <a:avLst/>
            <a:gdLst>
              <a:gd name="T0" fmla="*/ 315 w 315"/>
              <a:gd name="T1" fmla="*/ 219 h 219"/>
              <a:gd name="T2" fmla="*/ 315 w 315"/>
              <a:gd name="T3" fmla="*/ 164 h 219"/>
              <a:gd name="T4" fmla="*/ 300 w 315"/>
              <a:gd name="T5" fmla="*/ 113 h 219"/>
              <a:gd name="T6" fmla="*/ 278 w 315"/>
              <a:gd name="T7" fmla="*/ 69 h 219"/>
              <a:gd name="T8" fmla="*/ 245 w 315"/>
              <a:gd name="T9" fmla="*/ 37 h 219"/>
              <a:gd name="T10" fmla="*/ 201 w 315"/>
              <a:gd name="T11" fmla="*/ 11 h 219"/>
              <a:gd name="T12" fmla="*/ 154 w 315"/>
              <a:gd name="T13" fmla="*/ 0 h 219"/>
              <a:gd name="T14" fmla="*/ 99 w 315"/>
              <a:gd name="T15" fmla="*/ 0 h 219"/>
              <a:gd name="T16" fmla="*/ 41 w 315"/>
              <a:gd name="T17" fmla="*/ 18 h 219"/>
              <a:gd name="T18" fmla="*/ 4 w 315"/>
              <a:gd name="T19" fmla="*/ 44 h 219"/>
              <a:gd name="T20" fmla="*/ 0 w 315"/>
              <a:gd name="T21" fmla="*/ 73 h 219"/>
              <a:gd name="T22" fmla="*/ 19 w 315"/>
              <a:gd name="T23" fmla="*/ 91 h 219"/>
              <a:gd name="T24" fmla="*/ 48 w 315"/>
              <a:gd name="T25" fmla="*/ 88 h 219"/>
              <a:gd name="T26" fmla="*/ 52 w 315"/>
              <a:gd name="T27" fmla="*/ 88 h 219"/>
              <a:gd name="T28" fmla="*/ 70 w 315"/>
              <a:gd name="T29" fmla="*/ 84 h 219"/>
              <a:gd name="T30" fmla="*/ 103 w 315"/>
              <a:gd name="T31" fmla="*/ 84 h 219"/>
              <a:gd name="T32" fmla="*/ 143 w 315"/>
              <a:gd name="T33" fmla="*/ 84 h 219"/>
              <a:gd name="T34" fmla="*/ 190 w 315"/>
              <a:gd name="T35" fmla="*/ 95 h 219"/>
              <a:gd name="T36" fmla="*/ 238 w 315"/>
              <a:gd name="T37" fmla="*/ 117 h 219"/>
              <a:gd name="T38" fmla="*/ 282 w 315"/>
              <a:gd name="T39" fmla="*/ 157 h 219"/>
              <a:gd name="T40" fmla="*/ 315 w 315"/>
              <a:gd name="T4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5" h="219">
                <a:moveTo>
                  <a:pt x="315" y="219"/>
                </a:moveTo>
                <a:lnTo>
                  <a:pt x="315" y="164"/>
                </a:lnTo>
                <a:lnTo>
                  <a:pt x="300" y="113"/>
                </a:lnTo>
                <a:lnTo>
                  <a:pt x="278" y="69"/>
                </a:lnTo>
                <a:lnTo>
                  <a:pt x="245" y="37"/>
                </a:lnTo>
                <a:lnTo>
                  <a:pt x="201" y="11"/>
                </a:lnTo>
                <a:lnTo>
                  <a:pt x="154" y="0"/>
                </a:lnTo>
                <a:lnTo>
                  <a:pt x="99" y="0"/>
                </a:lnTo>
                <a:lnTo>
                  <a:pt x="41" y="18"/>
                </a:lnTo>
                <a:lnTo>
                  <a:pt x="4" y="44"/>
                </a:lnTo>
                <a:lnTo>
                  <a:pt x="0" y="73"/>
                </a:lnTo>
                <a:lnTo>
                  <a:pt x="19" y="91"/>
                </a:lnTo>
                <a:lnTo>
                  <a:pt x="48" y="88"/>
                </a:lnTo>
                <a:lnTo>
                  <a:pt x="52" y="88"/>
                </a:lnTo>
                <a:lnTo>
                  <a:pt x="70" y="84"/>
                </a:lnTo>
                <a:lnTo>
                  <a:pt x="103" y="84"/>
                </a:lnTo>
                <a:lnTo>
                  <a:pt x="143" y="84"/>
                </a:lnTo>
                <a:lnTo>
                  <a:pt x="190" y="95"/>
                </a:lnTo>
                <a:lnTo>
                  <a:pt x="238" y="117"/>
                </a:lnTo>
                <a:lnTo>
                  <a:pt x="282" y="157"/>
                </a:lnTo>
                <a:lnTo>
                  <a:pt x="315" y="219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7814" name="Freeform 166"/>
          <p:cNvSpPr>
            <a:spLocks/>
          </p:cNvSpPr>
          <p:nvPr/>
        </p:nvSpPr>
        <p:spPr bwMode="auto">
          <a:xfrm>
            <a:off x="7415213" y="4316413"/>
            <a:ext cx="219075" cy="217487"/>
          </a:xfrm>
          <a:custGeom>
            <a:avLst/>
            <a:gdLst>
              <a:gd name="T0" fmla="*/ 69 w 91"/>
              <a:gd name="T1" fmla="*/ 127 h 127"/>
              <a:gd name="T2" fmla="*/ 84 w 91"/>
              <a:gd name="T3" fmla="*/ 117 h 127"/>
              <a:gd name="T4" fmla="*/ 91 w 91"/>
              <a:gd name="T5" fmla="*/ 98 h 127"/>
              <a:gd name="T6" fmla="*/ 91 w 91"/>
              <a:gd name="T7" fmla="*/ 76 h 127"/>
              <a:gd name="T8" fmla="*/ 84 w 91"/>
              <a:gd name="T9" fmla="*/ 51 h 127"/>
              <a:gd name="T10" fmla="*/ 73 w 91"/>
              <a:gd name="T11" fmla="*/ 25 h 127"/>
              <a:gd name="T12" fmla="*/ 58 w 91"/>
              <a:gd name="T13" fmla="*/ 7 h 127"/>
              <a:gd name="T14" fmla="*/ 40 w 91"/>
              <a:gd name="T15" fmla="*/ 0 h 127"/>
              <a:gd name="T16" fmla="*/ 22 w 91"/>
              <a:gd name="T17" fmla="*/ 0 h 127"/>
              <a:gd name="T18" fmla="*/ 7 w 91"/>
              <a:gd name="T19" fmla="*/ 11 h 127"/>
              <a:gd name="T20" fmla="*/ 0 w 91"/>
              <a:gd name="T21" fmla="*/ 29 h 127"/>
              <a:gd name="T22" fmla="*/ 0 w 91"/>
              <a:gd name="T23" fmla="*/ 51 h 127"/>
              <a:gd name="T24" fmla="*/ 7 w 91"/>
              <a:gd name="T25" fmla="*/ 76 h 127"/>
              <a:gd name="T26" fmla="*/ 18 w 91"/>
              <a:gd name="T27" fmla="*/ 102 h 127"/>
              <a:gd name="T28" fmla="*/ 33 w 91"/>
              <a:gd name="T29" fmla="*/ 117 h 127"/>
              <a:gd name="T30" fmla="*/ 51 w 91"/>
              <a:gd name="T31" fmla="*/ 127 h 127"/>
              <a:gd name="T32" fmla="*/ 69 w 91"/>
              <a:gd name="T33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" h="127">
                <a:moveTo>
                  <a:pt x="69" y="127"/>
                </a:moveTo>
                <a:lnTo>
                  <a:pt x="84" y="117"/>
                </a:lnTo>
                <a:lnTo>
                  <a:pt x="91" y="98"/>
                </a:lnTo>
                <a:lnTo>
                  <a:pt x="91" y="76"/>
                </a:lnTo>
                <a:lnTo>
                  <a:pt x="84" y="51"/>
                </a:lnTo>
                <a:lnTo>
                  <a:pt x="73" y="25"/>
                </a:lnTo>
                <a:lnTo>
                  <a:pt x="58" y="7"/>
                </a:lnTo>
                <a:lnTo>
                  <a:pt x="40" y="0"/>
                </a:lnTo>
                <a:lnTo>
                  <a:pt x="22" y="0"/>
                </a:lnTo>
                <a:lnTo>
                  <a:pt x="7" y="11"/>
                </a:lnTo>
                <a:lnTo>
                  <a:pt x="0" y="29"/>
                </a:lnTo>
                <a:lnTo>
                  <a:pt x="0" y="51"/>
                </a:lnTo>
                <a:lnTo>
                  <a:pt x="7" y="76"/>
                </a:lnTo>
                <a:lnTo>
                  <a:pt x="18" y="102"/>
                </a:lnTo>
                <a:lnTo>
                  <a:pt x="33" y="117"/>
                </a:lnTo>
                <a:lnTo>
                  <a:pt x="51" y="127"/>
                </a:lnTo>
                <a:lnTo>
                  <a:pt x="69" y="127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1513" name="Freeform 176"/>
          <p:cNvSpPr>
            <a:spLocks/>
          </p:cNvSpPr>
          <p:nvPr/>
        </p:nvSpPr>
        <p:spPr bwMode="auto">
          <a:xfrm>
            <a:off x="6453188" y="4392613"/>
            <a:ext cx="669925" cy="177800"/>
          </a:xfrm>
          <a:custGeom>
            <a:avLst/>
            <a:gdLst>
              <a:gd name="T0" fmla="*/ 72555 w 277"/>
              <a:gd name="T1" fmla="*/ 66675 h 104"/>
              <a:gd name="T2" fmla="*/ 178969 w 277"/>
              <a:gd name="T3" fmla="*/ 32483 h 104"/>
              <a:gd name="T4" fmla="*/ 290220 w 277"/>
              <a:gd name="T5" fmla="*/ 8548 h 104"/>
              <a:gd name="T6" fmla="*/ 394216 w 277"/>
              <a:gd name="T7" fmla="*/ 0 h 104"/>
              <a:gd name="T8" fmla="*/ 490956 w 277"/>
              <a:gd name="T9" fmla="*/ 3419 h 104"/>
              <a:gd name="T10" fmla="*/ 568348 w 277"/>
              <a:gd name="T11" fmla="*/ 15387 h 104"/>
              <a:gd name="T12" fmla="*/ 628810 w 277"/>
              <a:gd name="T13" fmla="*/ 35902 h 104"/>
              <a:gd name="T14" fmla="*/ 662669 w 277"/>
              <a:gd name="T15" fmla="*/ 63256 h 104"/>
              <a:gd name="T16" fmla="*/ 669925 w 277"/>
              <a:gd name="T17" fmla="*/ 94029 h 104"/>
              <a:gd name="T18" fmla="*/ 652995 w 277"/>
              <a:gd name="T19" fmla="*/ 123092 h 104"/>
              <a:gd name="T20" fmla="*/ 623973 w 277"/>
              <a:gd name="T21" fmla="*/ 141898 h 104"/>
              <a:gd name="T22" fmla="*/ 585277 w 277"/>
              <a:gd name="T23" fmla="*/ 157285 h 104"/>
              <a:gd name="T24" fmla="*/ 539326 w 277"/>
              <a:gd name="T25" fmla="*/ 169252 h 104"/>
              <a:gd name="T26" fmla="*/ 490956 w 277"/>
              <a:gd name="T27" fmla="*/ 174381 h 104"/>
              <a:gd name="T28" fmla="*/ 445004 w 277"/>
              <a:gd name="T29" fmla="*/ 177800 h 104"/>
              <a:gd name="T30" fmla="*/ 394216 w 277"/>
              <a:gd name="T31" fmla="*/ 177800 h 104"/>
              <a:gd name="T32" fmla="*/ 355520 w 277"/>
              <a:gd name="T33" fmla="*/ 174381 h 104"/>
              <a:gd name="T34" fmla="*/ 299894 w 277"/>
              <a:gd name="T35" fmla="*/ 169252 h 104"/>
              <a:gd name="T36" fmla="*/ 227339 w 277"/>
              <a:gd name="T37" fmla="*/ 165833 h 104"/>
              <a:gd name="T38" fmla="*/ 149947 w 277"/>
              <a:gd name="T39" fmla="*/ 162413 h 104"/>
              <a:gd name="T40" fmla="*/ 82229 w 277"/>
              <a:gd name="T41" fmla="*/ 153865 h 104"/>
              <a:gd name="T42" fmla="*/ 26604 w 277"/>
              <a:gd name="T43" fmla="*/ 141898 h 104"/>
              <a:gd name="T44" fmla="*/ 0 w 277"/>
              <a:gd name="T45" fmla="*/ 123092 h 104"/>
              <a:gd name="T46" fmla="*/ 9674 w 277"/>
              <a:gd name="T47" fmla="*/ 99158 h 104"/>
              <a:gd name="T48" fmla="*/ 72555 w 277"/>
              <a:gd name="T49" fmla="*/ 66675 h 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7" h="104">
                <a:moveTo>
                  <a:pt x="30" y="39"/>
                </a:moveTo>
                <a:lnTo>
                  <a:pt x="74" y="19"/>
                </a:lnTo>
                <a:lnTo>
                  <a:pt x="120" y="5"/>
                </a:lnTo>
                <a:lnTo>
                  <a:pt x="163" y="0"/>
                </a:lnTo>
                <a:lnTo>
                  <a:pt x="203" y="2"/>
                </a:lnTo>
                <a:lnTo>
                  <a:pt x="235" y="9"/>
                </a:lnTo>
                <a:lnTo>
                  <a:pt x="260" y="21"/>
                </a:lnTo>
                <a:lnTo>
                  <a:pt x="274" y="37"/>
                </a:lnTo>
                <a:lnTo>
                  <a:pt x="277" y="55"/>
                </a:lnTo>
                <a:lnTo>
                  <a:pt x="270" y="72"/>
                </a:lnTo>
                <a:lnTo>
                  <a:pt x="258" y="83"/>
                </a:lnTo>
                <a:lnTo>
                  <a:pt x="242" y="92"/>
                </a:lnTo>
                <a:lnTo>
                  <a:pt x="223" y="99"/>
                </a:lnTo>
                <a:lnTo>
                  <a:pt x="203" y="102"/>
                </a:lnTo>
                <a:lnTo>
                  <a:pt x="184" y="104"/>
                </a:lnTo>
                <a:lnTo>
                  <a:pt x="163" y="104"/>
                </a:lnTo>
                <a:lnTo>
                  <a:pt x="147" y="102"/>
                </a:lnTo>
                <a:lnTo>
                  <a:pt x="124" y="99"/>
                </a:lnTo>
                <a:lnTo>
                  <a:pt x="94" y="97"/>
                </a:lnTo>
                <a:lnTo>
                  <a:pt x="62" y="95"/>
                </a:lnTo>
                <a:lnTo>
                  <a:pt x="34" y="90"/>
                </a:lnTo>
                <a:lnTo>
                  <a:pt x="11" y="83"/>
                </a:lnTo>
                <a:lnTo>
                  <a:pt x="0" y="72"/>
                </a:lnTo>
                <a:lnTo>
                  <a:pt x="4" y="58"/>
                </a:lnTo>
                <a:lnTo>
                  <a:pt x="3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7828" name="Group 180"/>
          <p:cNvGrpSpPr>
            <a:grpSpLocks/>
          </p:cNvGrpSpPr>
          <p:nvPr/>
        </p:nvGrpSpPr>
        <p:grpSpPr bwMode="auto">
          <a:xfrm rot="21057231" flipH="1">
            <a:off x="5867400" y="914400"/>
            <a:ext cx="2897188" cy="1143000"/>
            <a:chOff x="1392" y="1462"/>
            <a:chExt cx="2478" cy="1111"/>
          </a:xfrm>
        </p:grpSpPr>
        <p:sp>
          <p:nvSpPr>
            <p:cNvPr id="21626" name="Freeform 181"/>
            <p:cNvSpPr>
              <a:spLocks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7" name="Freeform 182"/>
            <p:cNvSpPr>
              <a:spLocks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8" name="Freeform 183"/>
            <p:cNvSpPr>
              <a:spLocks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9" name="Freeform 184"/>
            <p:cNvSpPr>
              <a:spLocks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0" name="Freeform 185"/>
            <p:cNvSpPr>
              <a:spLocks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1" name="Freeform 186"/>
            <p:cNvSpPr>
              <a:spLocks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2" name="Freeform 187"/>
            <p:cNvSpPr>
              <a:spLocks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3" name="Freeform 188"/>
            <p:cNvSpPr>
              <a:spLocks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4" name="Freeform 189"/>
            <p:cNvSpPr>
              <a:spLocks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5" name="Freeform 190"/>
            <p:cNvSpPr>
              <a:spLocks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6" name="Freeform 191"/>
            <p:cNvSpPr>
              <a:spLocks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7" name="Freeform 192"/>
            <p:cNvSpPr>
              <a:spLocks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8" name="Freeform 193"/>
            <p:cNvSpPr>
              <a:spLocks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9" name="Freeform 194"/>
            <p:cNvSpPr>
              <a:spLocks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843" name="Group 195"/>
          <p:cNvGrpSpPr>
            <a:grpSpLocks noChangeAspect="1"/>
          </p:cNvGrpSpPr>
          <p:nvPr/>
        </p:nvGrpSpPr>
        <p:grpSpPr bwMode="auto">
          <a:xfrm>
            <a:off x="3505200" y="3657600"/>
            <a:ext cx="1822450" cy="719138"/>
            <a:chOff x="1392" y="1462"/>
            <a:chExt cx="2478" cy="1111"/>
          </a:xfrm>
        </p:grpSpPr>
        <p:sp>
          <p:nvSpPr>
            <p:cNvPr id="21612" name="Freeform 196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3" name="Freeform 197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4" name="Freeform 198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5" name="Freeform 199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6" name="Freeform 200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7" name="Freeform 201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8" name="Freeform 202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9" name="Freeform 203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0" name="Freeform 204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1" name="Freeform 205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2" name="Freeform 206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3" name="Freeform 207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4" name="Freeform 208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5" name="Freeform 209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858" name="Group 210"/>
          <p:cNvGrpSpPr>
            <a:grpSpLocks noChangeAspect="1"/>
          </p:cNvGrpSpPr>
          <p:nvPr/>
        </p:nvGrpSpPr>
        <p:grpSpPr bwMode="auto">
          <a:xfrm rot="2063480" flipH="1">
            <a:off x="6781800" y="3276600"/>
            <a:ext cx="1822450" cy="719138"/>
            <a:chOff x="1392" y="1462"/>
            <a:chExt cx="2478" cy="1111"/>
          </a:xfrm>
        </p:grpSpPr>
        <p:sp>
          <p:nvSpPr>
            <p:cNvPr id="21598" name="Freeform 211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9" name="Freeform 212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0" name="Freeform 213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1" name="Freeform 214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2" name="Freeform 215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3" name="Freeform 216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4" name="Freeform 217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5" name="Freeform 218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6" name="Freeform 219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" name="Freeform 220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" name="Freeform 221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9" name="Freeform 222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0" name="Freeform 223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1" name="Freeform 224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873" name="Group 225"/>
          <p:cNvGrpSpPr>
            <a:grpSpLocks noChangeAspect="1"/>
          </p:cNvGrpSpPr>
          <p:nvPr/>
        </p:nvGrpSpPr>
        <p:grpSpPr bwMode="auto">
          <a:xfrm>
            <a:off x="4191000" y="1600200"/>
            <a:ext cx="911225" cy="360363"/>
            <a:chOff x="1392" y="1462"/>
            <a:chExt cx="2478" cy="1111"/>
          </a:xfrm>
        </p:grpSpPr>
        <p:sp>
          <p:nvSpPr>
            <p:cNvPr id="21584" name="Freeform 226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5" name="Freeform 227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6" name="Freeform 228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7" name="Freeform 229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8" name="Freeform 230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9" name="Freeform 231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0" name="Freeform 232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1" name="Freeform 233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2" name="Freeform 234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3" name="Freeform 235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4" name="Freeform 236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5" name="Freeform 237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6" name="Freeform 238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7" name="Freeform 239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888" name="Group 240"/>
          <p:cNvGrpSpPr>
            <a:grpSpLocks noChangeAspect="1"/>
          </p:cNvGrpSpPr>
          <p:nvPr/>
        </p:nvGrpSpPr>
        <p:grpSpPr bwMode="auto">
          <a:xfrm rot="-2550627">
            <a:off x="1143000" y="2895600"/>
            <a:ext cx="1822450" cy="719138"/>
            <a:chOff x="1392" y="1462"/>
            <a:chExt cx="2478" cy="1111"/>
          </a:xfrm>
        </p:grpSpPr>
        <p:sp>
          <p:nvSpPr>
            <p:cNvPr id="21570" name="Freeform 241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1" name="Freeform 242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Freeform 243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Freeform 244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Freeform 245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5" name="Freeform 246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Freeform 247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Freeform 248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Freeform 249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9" name="Freeform 250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0" name="Freeform 251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1" name="Freeform 252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2" name="Freeform 253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3" name="Freeform 254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903" name="Group 255"/>
          <p:cNvGrpSpPr>
            <a:grpSpLocks noChangeAspect="1"/>
          </p:cNvGrpSpPr>
          <p:nvPr/>
        </p:nvGrpSpPr>
        <p:grpSpPr bwMode="auto">
          <a:xfrm>
            <a:off x="1295400" y="4194175"/>
            <a:ext cx="1673225" cy="661988"/>
            <a:chOff x="1392" y="1462"/>
            <a:chExt cx="2478" cy="1111"/>
          </a:xfrm>
        </p:grpSpPr>
        <p:sp>
          <p:nvSpPr>
            <p:cNvPr id="21556" name="Freeform 256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Freeform 257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Freeform 258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Freeform 259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Freeform 260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Freeform 261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Freeform 262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3" name="Freeform 263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Freeform 264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Freeform 265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Freeform 266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Freeform 267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Freeform 268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Freeform 269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918" name="Group 270"/>
          <p:cNvGrpSpPr>
            <a:grpSpLocks noChangeAspect="1"/>
          </p:cNvGrpSpPr>
          <p:nvPr/>
        </p:nvGrpSpPr>
        <p:grpSpPr bwMode="auto">
          <a:xfrm>
            <a:off x="3733800" y="2487613"/>
            <a:ext cx="1749425" cy="692150"/>
            <a:chOff x="1392" y="1462"/>
            <a:chExt cx="2478" cy="1111"/>
          </a:xfrm>
        </p:grpSpPr>
        <p:sp>
          <p:nvSpPr>
            <p:cNvPr id="21542" name="Freeform 271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Freeform 272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Freeform 273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274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Freeform 275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Freeform 276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Freeform 277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Freeform 278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Freeform 279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Freeform 280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Freeform 281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Freeform 282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Freeform 283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Freeform 284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933" name="Group 285"/>
          <p:cNvGrpSpPr>
            <a:grpSpLocks noChangeAspect="1"/>
          </p:cNvGrpSpPr>
          <p:nvPr/>
        </p:nvGrpSpPr>
        <p:grpSpPr bwMode="auto">
          <a:xfrm flipH="1">
            <a:off x="8001000" y="2438400"/>
            <a:ext cx="1143000" cy="452438"/>
            <a:chOff x="1392" y="1462"/>
            <a:chExt cx="2478" cy="1111"/>
          </a:xfrm>
        </p:grpSpPr>
        <p:sp>
          <p:nvSpPr>
            <p:cNvPr id="21528" name="Freeform 286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Freeform 287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Freeform 288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Freeform 289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Freeform 290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Freeform 291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Freeform 292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Freeform 293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Freeform 294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Freeform 295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Freeform 296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Freeform 297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Freeform 298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Freeform 299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2" name="Oval 300">
            <a:hlinkClick r:id="rId3" action="ppaction://hlinksldjump" highlightClick="1">
              <a:snd r:embed="rId4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sp>
        <p:nvSpPr>
          <p:cNvPr id="21523" name="Oval 301">
            <a:hlinkClick r:id="rId3" action="ppaction://hlinksldjump" highlightClick="1">
              <a:snd r:embed="rId5" name="1НЕТ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21524" name="Oval 302">
            <a:hlinkClick r:id="rId3" action="ppaction://hlinksldjump" highlightClick="1">
              <a:snd r:embed="rId6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37338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10</a:t>
            </a:r>
          </a:p>
        </p:txBody>
      </p:sp>
      <p:sp>
        <p:nvSpPr>
          <p:cNvPr id="21525" name="Oval 303">
            <a:hlinkClick r:id="rId3" action="ppaction://hlinksldjump" highlightClick="1">
              <a:snd r:embed="rId7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</a:t>
            </a:r>
          </a:p>
        </p:txBody>
      </p:sp>
      <p:sp>
        <p:nvSpPr>
          <p:cNvPr id="21526" name="Oval 30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9</a:t>
            </a:r>
          </a:p>
        </p:txBody>
      </p:sp>
      <p:pic>
        <p:nvPicPr>
          <p:cNvPr id="27953" name="Picture 30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72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7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7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7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7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7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8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27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27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7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7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2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2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7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27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27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27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27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27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27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7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" fill="hold"/>
                                        <p:tgtEl>
                                          <p:spTgt spid="27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100" fill="hold"/>
                                        <p:tgtEl>
                                          <p:spTgt spid="27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27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7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95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УМНИЦА!!!</a:t>
            </a:r>
          </a:p>
        </p:txBody>
      </p:sp>
      <p:grpSp>
        <p:nvGrpSpPr>
          <p:cNvPr id="22531" name="Group 279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22671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22672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22532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22533" name="Group 143"/>
          <p:cNvGrpSpPr>
            <a:grpSpLocks noChangeAspect="1"/>
          </p:cNvGrpSpPr>
          <p:nvPr/>
        </p:nvGrpSpPr>
        <p:grpSpPr bwMode="auto">
          <a:xfrm>
            <a:off x="1676400" y="2895600"/>
            <a:ext cx="911225" cy="360363"/>
            <a:chOff x="1392" y="1462"/>
            <a:chExt cx="2478" cy="1111"/>
          </a:xfrm>
        </p:grpSpPr>
        <p:sp>
          <p:nvSpPr>
            <p:cNvPr id="22657" name="Freeform 144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8" name="Freeform 145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9" name="Freeform 146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0" name="Freeform 147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1" name="Freeform 148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2" name="Freeform 149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3" name="Freeform 150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4" name="Freeform 151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5" name="Freeform 152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6" name="Freeform 153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7" name="Freeform 154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8" name="Freeform 155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9" name="Freeform 156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0" name="Freeform 157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4" name="Group 158"/>
          <p:cNvGrpSpPr>
            <a:grpSpLocks noChangeAspect="1"/>
          </p:cNvGrpSpPr>
          <p:nvPr/>
        </p:nvGrpSpPr>
        <p:grpSpPr bwMode="auto">
          <a:xfrm>
            <a:off x="1219200" y="3581400"/>
            <a:ext cx="911225" cy="360363"/>
            <a:chOff x="1392" y="1462"/>
            <a:chExt cx="2478" cy="1111"/>
          </a:xfrm>
        </p:grpSpPr>
        <p:sp>
          <p:nvSpPr>
            <p:cNvPr id="22643" name="Freeform 159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4" name="Freeform 160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5" name="Freeform 161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6" name="Freeform 162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7" name="Freeform 163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8" name="Freeform 164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9" name="Freeform 165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0" name="Freeform 166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1" name="Freeform 167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2" name="Freeform 168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3" name="Freeform 169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4" name="Freeform 170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5" name="Freeform 171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6" name="Freeform 172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5" name="Group 173"/>
          <p:cNvGrpSpPr>
            <a:grpSpLocks noChangeAspect="1"/>
          </p:cNvGrpSpPr>
          <p:nvPr/>
        </p:nvGrpSpPr>
        <p:grpSpPr bwMode="auto">
          <a:xfrm>
            <a:off x="990600" y="4419600"/>
            <a:ext cx="911225" cy="360363"/>
            <a:chOff x="1392" y="1462"/>
            <a:chExt cx="2478" cy="1111"/>
          </a:xfrm>
        </p:grpSpPr>
        <p:sp>
          <p:nvSpPr>
            <p:cNvPr id="22629" name="Freeform 174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" name="Freeform 175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" name="Freeform 176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2" name="Freeform 177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3" name="Freeform 178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4" name="Freeform 179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5" name="Freeform 180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6" name="Freeform 181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7" name="Freeform 182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8" name="Freeform 183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9" name="Freeform 184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0" name="Freeform 185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1" name="Freeform 186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Freeform 187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6" name="Group 188"/>
          <p:cNvGrpSpPr>
            <a:grpSpLocks noChangeAspect="1"/>
          </p:cNvGrpSpPr>
          <p:nvPr/>
        </p:nvGrpSpPr>
        <p:grpSpPr bwMode="auto">
          <a:xfrm flipH="1">
            <a:off x="3048000" y="3657600"/>
            <a:ext cx="990600" cy="360363"/>
            <a:chOff x="1392" y="1462"/>
            <a:chExt cx="2478" cy="1111"/>
          </a:xfrm>
        </p:grpSpPr>
        <p:sp>
          <p:nvSpPr>
            <p:cNvPr id="22615" name="Freeform 189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Freeform 190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7" name="Freeform 191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Freeform 192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Freeform 193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Freeform 194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1" name="Freeform 195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2" name="Freeform 196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Freeform 197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Freeform 198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Freeform 199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Freeform 200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Freeform 201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8" name="Freeform 202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7" name="Group 203"/>
          <p:cNvGrpSpPr>
            <a:grpSpLocks noChangeAspect="1"/>
          </p:cNvGrpSpPr>
          <p:nvPr/>
        </p:nvGrpSpPr>
        <p:grpSpPr bwMode="auto">
          <a:xfrm flipH="1">
            <a:off x="3124200" y="4572000"/>
            <a:ext cx="914400" cy="360363"/>
            <a:chOff x="1392" y="1462"/>
            <a:chExt cx="2478" cy="1111"/>
          </a:xfrm>
        </p:grpSpPr>
        <p:sp>
          <p:nvSpPr>
            <p:cNvPr id="22601" name="Freeform 204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Freeform 205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Freeform 206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Freeform 207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Freeform 208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Freeform 209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Freeform 210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Freeform 211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Freeform 212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Freeform 213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Freeform 214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Freeform 215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3" name="Freeform 216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Freeform 217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8" name="Group 218"/>
          <p:cNvGrpSpPr>
            <a:grpSpLocks noChangeAspect="1"/>
          </p:cNvGrpSpPr>
          <p:nvPr/>
        </p:nvGrpSpPr>
        <p:grpSpPr bwMode="auto">
          <a:xfrm>
            <a:off x="2133600" y="4114800"/>
            <a:ext cx="911225" cy="360363"/>
            <a:chOff x="1392" y="1462"/>
            <a:chExt cx="2478" cy="1111"/>
          </a:xfrm>
        </p:grpSpPr>
        <p:sp>
          <p:nvSpPr>
            <p:cNvPr id="22587" name="Freeform 219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8" name="Freeform 220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Freeform 221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0" name="Freeform 222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Freeform 223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Freeform 224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Freeform 225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Freeform 226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Freeform 227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Freeform 228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Freeform 229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Freeform 230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Freeform 231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Freeform 232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9" name="Group 233"/>
          <p:cNvGrpSpPr>
            <a:grpSpLocks noChangeAspect="1"/>
          </p:cNvGrpSpPr>
          <p:nvPr/>
        </p:nvGrpSpPr>
        <p:grpSpPr bwMode="auto">
          <a:xfrm flipH="1">
            <a:off x="1905000" y="5105400"/>
            <a:ext cx="914400" cy="360363"/>
            <a:chOff x="1392" y="1462"/>
            <a:chExt cx="2478" cy="1111"/>
          </a:xfrm>
        </p:grpSpPr>
        <p:sp>
          <p:nvSpPr>
            <p:cNvPr id="22573" name="Freeform 234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4" name="Freeform 235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Freeform 236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Freeform 237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Freeform 238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Freeform 239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9" name="Freeform 240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Freeform 241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1" name="Freeform 242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Freeform 243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Freeform 244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4" name="Freeform 245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5" name="Freeform 246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6" name="Freeform 247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0" name="Group 248"/>
          <p:cNvGrpSpPr>
            <a:grpSpLocks noChangeAspect="1"/>
          </p:cNvGrpSpPr>
          <p:nvPr/>
        </p:nvGrpSpPr>
        <p:grpSpPr bwMode="auto">
          <a:xfrm flipH="1">
            <a:off x="2743200" y="2971800"/>
            <a:ext cx="990600" cy="360363"/>
            <a:chOff x="1392" y="1462"/>
            <a:chExt cx="2478" cy="1111"/>
          </a:xfrm>
        </p:grpSpPr>
        <p:sp>
          <p:nvSpPr>
            <p:cNvPr id="22559" name="Freeform 249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250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251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252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253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254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255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256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257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258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259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260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261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262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1" name="Group 263"/>
          <p:cNvGrpSpPr>
            <a:grpSpLocks noChangeAspect="1"/>
          </p:cNvGrpSpPr>
          <p:nvPr/>
        </p:nvGrpSpPr>
        <p:grpSpPr bwMode="auto">
          <a:xfrm flipH="1">
            <a:off x="2895600" y="5334000"/>
            <a:ext cx="990600" cy="360363"/>
            <a:chOff x="1392" y="1462"/>
            <a:chExt cx="2478" cy="1111"/>
          </a:xfrm>
        </p:grpSpPr>
        <p:sp>
          <p:nvSpPr>
            <p:cNvPr id="22545" name="Freeform 264"/>
            <p:cNvSpPr>
              <a:spLocks noChangeAspect="1"/>
            </p:cNvSpPr>
            <p:nvPr/>
          </p:nvSpPr>
          <p:spPr bwMode="auto">
            <a:xfrm>
              <a:off x="1997" y="1520"/>
              <a:ext cx="1132" cy="900"/>
            </a:xfrm>
            <a:custGeom>
              <a:avLst/>
              <a:gdLst>
                <a:gd name="T0" fmla="*/ 1132 w 1132"/>
                <a:gd name="T1" fmla="*/ 724 h 900"/>
                <a:gd name="T2" fmla="*/ 1110 w 1132"/>
                <a:gd name="T3" fmla="*/ 620 h 900"/>
                <a:gd name="T4" fmla="*/ 1061 w 1132"/>
                <a:gd name="T5" fmla="*/ 562 h 900"/>
                <a:gd name="T6" fmla="*/ 1041 w 1132"/>
                <a:gd name="T7" fmla="*/ 544 h 900"/>
                <a:gd name="T8" fmla="*/ 999 w 1132"/>
                <a:gd name="T9" fmla="*/ 509 h 900"/>
                <a:gd name="T10" fmla="*/ 950 w 1132"/>
                <a:gd name="T11" fmla="*/ 484 h 900"/>
                <a:gd name="T12" fmla="*/ 879 w 1132"/>
                <a:gd name="T13" fmla="*/ 467 h 900"/>
                <a:gd name="T14" fmla="*/ 808 w 1132"/>
                <a:gd name="T15" fmla="*/ 462 h 900"/>
                <a:gd name="T16" fmla="*/ 756 w 1132"/>
                <a:gd name="T17" fmla="*/ 476 h 900"/>
                <a:gd name="T18" fmla="*/ 703 w 1132"/>
                <a:gd name="T19" fmla="*/ 478 h 900"/>
                <a:gd name="T20" fmla="*/ 676 w 1132"/>
                <a:gd name="T21" fmla="*/ 476 h 900"/>
                <a:gd name="T22" fmla="*/ 601 w 1132"/>
                <a:gd name="T23" fmla="*/ 398 h 900"/>
                <a:gd name="T24" fmla="*/ 567 w 1132"/>
                <a:gd name="T25" fmla="*/ 302 h 900"/>
                <a:gd name="T26" fmla="*/ 492 w 1132"/>
                <a:gd name="T27" fmla="*/ 191 h 900"/>
                <a:gd name="T28" fmla="*/ 392 w 1132"/>
                <a:gd name="T29" fmla="*/ 102 h 900"/>
                <a:gd name="T30" fmla="*/ 289 w 1132"/>
                <a:gd name="T31" fmla="*/ 58 h 900"/>
                <a:gd name="T32" fmla="*/ 194 w 1132"/>
                <a:gd name="T33" fmla="*/ 31 h 900"/>
                <a:gd name="T34" fmla="*/ 111 w 1132"/>
                <a:gd name="T35" fmla="*/ 13 h 900"/>
                <a:gd name="T36" fmla="*/ 47 w 1132"/>
                <a:gd name="T37" fmla="*/ 4 h 900"/>
                <a:gd name="T38" fmla="*/ 9 w 1132"/>
                <a:gd name="T39" fmla="*/ 0 h 900"/>
                <a:gd name="T40" fmla="*/ 4 w 1132"/>
                <a:gd name="T41" fmla="*/ 2 h 900"/>
                <a:gd name="T42" fmla="*/ 53 w 1132"/>
                <a:gd name="T43" fmla="*/ 33 h 900"/>
                <a:gd name="T44" fmla="*/ 140 w 1132"/>
                <a:gd name="T45" fmla="*/ 91 h 900"/>
                <a:gd name="T46" fmla="*/ 243 w 1132"/>
                <a:gd name="T47" fmla="*/ 162 h 900"/>
                <a:gd name="T48" fmla="*/ 334 w 1132"/>
                <a:gd name="T49" fmla="*/ 236 h 900"/>
                <a:gd name="T50" fmla="*/ 389 w 1132"/>
                <a:gd name="T51" fmla="*/ 298 h 900"/>
                <a:gd name="T52" fmla="*/ 443 w 1132"/>
                <a:gd name="T53" fmla="*/ 396 h 900"/>
                <a:gd name="T54" fmla="*/ 467 w 1132"/>
                <a:gd name="T55" fmla="*/ 471 h 900"/>
                <a:gd name="T56" fmla="*/ 445 w 1132"/>
                <a:gd name="T57" fmla="*/ 498 h 900"/>
                <a:gd name="T58" fmla="*/ 343 w 1132"/>
                <a:gd name="T59" fmla="*/ 422 h 900"/>
                <a:gd name="T60" fmla="*/ 251 w 1132"/>
                <a:gd name="T61" fmla="*/ 338 h 900"/>
                <a:gd name="T62" fmla="*/ 240 w 1132"/>
                <a:gd name="T63" fmla="*/ 347 h 900"/>
                <a:gd name="T64" fmla="*/ 276 w 1132"/>
                <a:gd name="T65" fmla="*/ 449 h 900"/>
                <a:gd name="T66" fmla="*/ 318 w 1132"/>
                <a:gd name="T67" fmla="*/ 527 h 900"/>
                <a:gd name="T68" fmla="*/ 349 w 1132"/>
                <a:gd name="T69" fmla="*/ 571 h 900"/>
                <a:gd name="T70" fmla="*/ 258 w 1132"/>
                <a:gd name="T71" fmla="*/ 698 h 900"/>
                <a:gd name="T72" fmla="*/ 294 w 1132"/>
                <a:gd name="T73" fmla="*/ 724 h 900"/>
                <a:gd name="T74" fmla="*/ 374 w 1132"/>
                <a:gd name="T75" fmla="*/ 782 h 900"/>
                <a:gd name="T76" fmla="*/ 460 w 1132"/>
                <a:gd name="T77" fmla="*/ 829 h 900"/>
                <a:gd name="T78" fmla="*/ 556 w 1132"/>
                <a:gd name="T79" fmla="*/ 867 h 900"/>
                <a:gd name="T80" fmla="*/ 643 w 1132"/>
                <a:gd name="T81" fmla="*/ 889 h 900"/>
                <a:gd name="T82" fmla="*/ 692 w 1132"/>
                <a:gd name="T83" fmla="*/ 887 h 900"/>
                <a:gd name="T84" fmla="*/ 734 w 1132"/>
                <a:gd name="T85" fmla="*/ 875 h 900"/>
                <a:gd name="T86" fmla="*/ 752 w 1132"/>
                <a:gd name="T87" fmla="*/ 869 h 9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900">
                  <a:moveTo>
                    <a:pt x="1114" y="784"/>
                  </a:moveTo>
                  <a:lnTo>
                    <a:pt x="1126" y="758"/>
                  </a:lnTo>
                  <a:lnTo>
                    <a:pt x="1132" y="724"/>
                  </a:lnTo>
                  <a:lnTo>
                    <a:pt x="1132" y="689"/>
                  </a:lnTo>
                  <a:lnTo>
                    <a:pt x="1126" y="653"/>
                  </a:lnTo>
                  <a:lnTo>
                    <a:pt x="1110" y="620"/>
                  </a:lnTo>
                  <a:lnTo>
                    <a:pt x="1088" y="591"/>
                  </a:lnTo>
                  <a:lnTo>
                    <a:pt x="1070" y="569"/>
                  </a:lnTo>
                  <a:lnTo>
                    <a:pt x="1061" y="562"/>
                  </a:lnTo>
                  <a:lnTo>
                    <a:pt x="1059" y="560"/>
                  </a:lnTo>
                  <a:lnTo>
                    <a:pt x="1052" y="553"/>
                  </a:lnTo>
                  <a:lnTo>
                    <a:pt x="1041" y="544"/>
                  </a:lnTo>
                  <a:lnTo>
                    <a:pt x="1030" y="533"/>
                  </a:lnTo>
                  <a:lnTo>
                    <a:pt x="1014" y="520"/>
                  </a:lnTo>
                  <a:lnTo>
                    <a:pt x="999" y="509"/>
                  </a:lnTo>
                  <a:lnTo>
                    <a:pt x="983" y="498"/>
                  </a:lnTo>
                  <a:lnTo>
                    <a:pt x="968" y="491"/>
                  </a:lnTo>
                  <a:lnTo>
                    <a:pt x="950" y="484"/>
                  </a:lnTo>
                  <a:lnTo>
                    <a:pt x="930" y="478"/>
                  </a:lnTo>
                  <a:lnTo>
                    <a:pt x="905" y="473"/>
                  </a:lnTo>
                  <a:lnTo>
                    <a:pt x="879" y="467"/>
                  </a:lnTo>
                  <a:lnTo>
                    <a:pt x="852" y="464"/>
                  </a:lnTo>
                  <a:lnTo>
                    <a:pt x="828" y="462"/>
                  </a:lnTo>
                  <a:lnTo>
                    <a:pt x="808" y="462"/>
                  </a:lnTo>
                  <a:lnTo>
                    <a:pt x="790" y="467"/>
                  </a:lnTo>
                  <a:lnTo>
                    <a:pt x="774" y="471"/>
                  </a:lnTo>
                  <a:lnTo>
                    <a:pt x="756" y="476"/>
                  </a:lnTo>
                  <a:lnTo>
                    <a:pt x="736" y="476"/>
                  </a:lnTo>
                  <a:lnTo>
                    <a:pt x="719" y="478"/>
                  </a:lnTo>
                  <a:lnTo>
                    <a:pt x="703" y="478"/>
                  </a:lnTo>
                  <a:lnTo>
                    <a:pt x="690" y="476"/>
                  </a:lnTo>
                  <a:lnTo>
                    <a:pt x="678" y="476"/>
                  </a:lnTo>
                  <a:lnTo>
                    <a:pt x="676" y="476"/>
                  </a:lnTo>
                  <a:lnTo>
                    <a:pt x="592" y="398"/>
                  </a:lnTo>
                  <a:lnTo>
                    <a:pt x="596" y="400"/>
                  </a:lnTo>
                  <a:lnTo>
                    <a:pt x="601" y="398"/>
                  </a:lnTo>
                  <a:lnTo>
                    <a:pt x="601" y="380"/>
                  </a:lnTo>
                  <a:lnTo>
                    <a:pt x="583" y="336"/>
                  </a:lnTo>
                  <a:lnTo>
                    <a:pt x="567" y="302"/>
                  </a:lnTo>
                  <a:lnTo>
                    <a:pt x="545" y="267"/>
                  </a:lnTo>
                  <a:lnTo>
                    <a:pt x="521" y="229"/>
                  </a:lnTo>
                  <a:lnTo>
                    <a:pt x="492" y="191"/>
                  </a:lnTo>
                  <a:lnTo>
                    <a:pt x="460" y="158"/>
                  </a:lnTo>
                  <a:lnTo>
                    <a:pt x="427" y="127"/>
                  </a:lnTo>
                  <a:lnTo>
                    <a:pt x="392" y="102"/>
                  </a:lnTo>
                  <a:lnTo>
                    <a:pt x="356" y="82"/>
                  </a:lnTo>
                  <a:lnTo>
                    <a:pt x="323" y="69"/>
                  </a:lnTo>
                  <a:lnTo>
                    <a:pt x="289" y="58"/>
                  </a:lnTo>
                  <a:lnTo>
                    <a:pt x="258" y="47"/>
                  </a:lnTo>
                  <a:lnTo>
                    <a:pt x="225" y="38"/>
                  </a:lnTo>
                  <a:lnTo>
                    <a:pt x="194" y="31"/>
                  </a:lnTo>
                  <a:lnTo>
                    <a:pt x="165" y="24"/>
                  </a:lnTo>
                  <a:lnTo>
                    <a:pt x="138" y="18"/>
                  </a:lnTo>
                  <a:lnTo>
                    <a:pt x="111" y="13"/>
                  </a:lnTo>
                  <a:lnTo>
                    <a:pt x="87" y="9"/>
                  </a:lnTo>
                  <a:lnTo>
                    <a:pt x="67" y="7"/>
                  </a:lnTo>
                  <a:lnTo>
                    <a:pt x="47" y="4"/>
                  </a:lnTo>
                  <a:lnTo>
                    <a:pt x="31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6" y="9"/>
                  </a:lnTo>
                  <a:lnTo>
                    <a:pt x="31" y="20"/>
                  </a:lnTo>
                  <a:lnTo>
                    <a:pt x="53" y="33"/>
                  </a:lnTo>
                  <a:lnTo>
                    <a:pt x="80" y="51"/>
                  </a:lnTo>
                  <a:lnTo>
                    <a:pt x="109" y="69"/>
                  </a:lnTo>
                  <a:lnTo>
                    <a:pt x="140" y="91"/>
                  </a:lnTo>
                  <a:lnTo>
                    <a:pt x="176" y="113"/>
                  </a:lnTo>
                  <a:lnTo>
                    <a:pt x="209" y="138"/>
                  </a:lnTo>
                  <a:lnTo>
                    <a:pt x="243" y="162"/>
                  </a:lnTo>
                  <a:lnTo>
                    <a:pt x="276" y="187"/>
                  </a:lnTo>
                  <a:lnTo>
                    <a:pt x="307" y="211"/>
                  </a:lnTo>
                  <a:lnTo>
                    <a:pt x="334" y="236"/>
                  </a:lnTo>
                  <a:lnTo>
                    <a:pt x="358" y="258"/>
                  </a:lnTo>
                  <a:lnTo>
                    <a:pt x="376" y="280"/>
                  </a:lnTo>
                  <a:lnTo>
                    <a:pt x="389" y="298"/>
                  </a:lnTo>
                  <a:lnTo>
                    <a:pt x="409" y="333"/>
                  </a:lnTo>
                  <a:lnTo>
                    <a:pt x="427" y="364"/>
                  </a:lnTo>
                  <a:lnTo>
                    <a:pt x="443" y="396"/>
                  </a:lnTo>
                  <a:lnTo>
                    <a:pt x="454" y="424"/>
                  </a:lnTo>
                  <a:lnTo>
                    <a:pt x="463" y="449"/>
                  </a:lnTo>
                  <a:lnTo>
                    <a:pt x="467" y="471"/>
                  </a:lnTo>
                  <a:lnTo>
                    <a:pt x="467" y="487"/>
                  </a:lnTo>
                  <a:lnTo>
                    <a:pt x="460" y="498"/>
                  </a:lnTo>
                  <a:lnTo>
                    <a:pt x="445" y="498"/>
                  </a:lnTo>
                  <a:lnTo>
                    <a:pt x="416" y="482"/>
                  </a:lnTo>
                  <a:lnTo>
                    <a:pt x="380" y="456"/>
                  </a:lnTo>
                  <a:lnTo>
                    <a:pt x="343" y="422"/>
                  </a:lnTo>
                  <a:lnTo>
                    <a:pt x="305" y="389"/>
                  </a:lnTo>
                  <a:lnTo>
                    <a:pt x="274" y="358"/>
                  </a:lnTo>
                  <a:lnTo>
                    <a:pt x="251" y="338"/>
                  </a:lnTo>
                  <a:lnTo>
                    <a:pt x="243" y="329"/>
                  </a:lnTo>
                  <a:lnTo>
                    <a:pt x="240" y="333"/>
                  </a:lnTo>
                  <a:lnTo>
                    <a:pt x="240" y="347"/>
                  </a:lnTo>
                  <a:lnTo>
                    <a:pt x="247" y="373"/>
                  </a:lnTo>
                  <a:lnTo>
                    <a:pt x="263" y="420"/>
                  </a:lnTo>
                  <a:lnTo>
                    <a:pt x="276" y="449"/>
                  </a:lnTo>
                  <a:lnTo>
                    <a:pt x="289" y="478"/>
                  </a:lnTo>
                  <a:lnTo>
                    <a:pt x="305" y="504"/>
                  </a:lnTo>
                  <a:lnTo>
                    <a:pt x="318" y="527"/>
                  </a:lnTo>
                  <a:lnTo>
                    <a:pt x="331" y="547"/>
                  </a:lnTo>
                  <a:lnTo>
                    <a:pt x="343" y="562"/>
                  </a:lnTo>
                  <a:lnTo>
                    <a:pt x="349" y="571"/>
                  </a:lnTo>
                  <a:lnTo>
                    <a:pt x="351" y="575"/>
                  </a:lnTo>
                  <a:lnTo>
                    <a:pt x="158" y="638"/>
                  </a:lnTo>
                  <a:lnTo>
                    <a:pt x="258" y="698"/>
                  </a:lnTo>
                  <a:lnTo>
                    <a:pt x="263" y="702"/>
                  </a:lnTo>
                  <a:lnTo>
                    <a:pt x="274" y="711"/>
                  </a:lnTo>
                  <a:lnTo>
                    <a:pt x="294" y="724"/>
                  </a:lnTo>
                  <a:lnTo>
                    <a:pt x="318" y="742"/>
                  </a:lnTo>
                  <a:lnTo>
                    <a:pt x="345" y="762"/>
                  </a:lnTo>
                  <a:lnTo>
                    <a:pt x="374" y="782"/>
                  </a:lnTo>
                  <a:lnTo>
                    <a:pt x="405" y="800"/>
                  </a:lnTo>
                  <a:lnTo>
                    <a:pt x="436" y="818"/>
                  </a:lnTo>
                  <a:lnTo>
                    <a:pt x="460" y="829"/>
                  </a:lnTo>
                  <a:lnTo>
                    <a:pt x="489" y="842"/>
                  </a:lnTo>
                  <a:lnTo>
                    <a:pt x="523" y="855"/>
                  </a:lnTo>
                  <a:lnTo>
                    <a:pt x="556" y="867"/>
                  </a:lnTo>
                  <a:lnTo>
                    <a:pt x="587" y="875"/>
                  </a:lnTo>
                  <a:lnTo>
                    <a:pt x="616" y="884"/>
                  </a:lnTo>
                  <a:lnTo>
                    <a:pt x="643" y="889"/>
                  </a:lnTo>
                  <a:lnTo>
                    <a:pt x="661" y="891"/>
                  </a:lnTo>
                  <a:lnTo>
                    <a:pt x="676" y="891"/>
                  </a:lnTo>
                  <a:lnTo>
                    <a:pt x="692" y="887"/>
                  </a:lnTo>
                  <a:lnTo>
                    <a:pt x="705" y="884"/>
                  </a:lnTo>
                  <a:lnTo>
                    <a:pt x="721" y="880"/>
                  </a:lnTo>
                  <a:lnTo>
                    <a:pt x="734" y="875"/>
                  </a:lnTo>
                  <a:lnTo>
                    <a:pt x="743" y="873"/>
                  </a:lnTo>
                  <a:lnTo>
                    <a:pt x="750" y="869"/>
                  </a:lnTo>
                  <a:lnTo>
                    <a:pt x="752" y="869"/>
                  </a:lnTo>
                  <a:lnTo>
                    <a:pt x="812" y="900"/>
                  </a:lnTo>
                  <a:lnTo>
                    <a:pt x="1114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265"/>
            <p:cNvSpPr>
              <a:spLocks noChangeAspect="1"/>
            </p:cNvSpPr>
            <p:nvPr/>
          </p:nvSpPr>
          <p:spPr bwMode="auto">
            <a:xfrm>
              <a:off x="2833" y="2147"/>
              <a:ext cx="276" cy="282"/>
            </a:xfrm>
            <a:custGeom>
              <a:avLst/>
              <a:gdLst>
                <a:gd name="T0" fmla="*/ 201 w 276"/>
                <a:gd name="T1" fmla="*/ 268 h 282"/>
                <a:gd name="T2" fmla="*/ 214 w 276"/>
                <a:gd name="T3" fmla="*/ 260 h 282"/>
                <a:gd name="T4" fmla="*/ 227 w 276"/>
                <a:gd name="T5" fmla="*/ 246 h 282"/>
                <a:gd name="T6" fmla="*/ 238 w 276"/>
                <a:gd name="T7" fmla="*/ 228 h 282"/>
                <a:gd name="T8" fmla="*/ 252 w 276"/>
                <a:gd name="T9" fmla="*/ 211 h 282"/>
                <a:gd name="T10" fmla="*/ 261 w 276"/>
                <a:gd name="T11" fmla="*/ 188 h 282"/>
                <a:gd name="T12" fmla="*/ 270 w 276"/>
                <a:gd name="T13" fmla="*/ 166 h 282"/>
                <a:gd name="T14" fmla="*/ 274 w 276"/>
                <a:gd name="T15" fmla="*/ 144 h 282"/>
                <a:gd name="T16" fmla="*/ 276 w 276"/>
                <a:gd name="T17" fmla="*/ 122 h 282"/>
                <a:gd name="T18" fmla="*/ 263 w 276"/>
                <a:gd name="T19" fmla="*/ 93 h 282"/>
                <a:gd name="T20" fmla="*/ 247 w 276"/>
                <a:gd name="T21" fmla="*/ 68 h 282"/>
                <a:gd name="T22" fmla="*/ 232 w 276"/>
                <a:gd name="T23" fmla="*/ 46 h 282"/>
                <a:gd name="T24" fmla="*/ 214 w 276"/>
                <a:gd name="T25" fmla="*/ 28 h 282"/>
                <a:gd name="T26" fmla="*/ 194 w 276"/>
                <a:gd name="T27" fmla="*/ 15 h 282"/>
                <a:gd name="T28" fmla="*/ 174 w 276"/>
                <a:gd name="T29" fmla="*/ 4 h 282"/>
                <a:gd name="T30" fmla="*/ 154 w 276"/>
                <a:gd name="T31" fmla="*/ 0 h 282"/>
                <a:gd name="T32" fmla="*/ 129 w 276"/>
                <a:gd name="T33" fmla="*/ 0 h 282"/>
                <a:gd name="T34" fmla="*/ 105 w 276"/>
                <a:gd name="T35" fmla="*/ 4 h 282"/>
                <a:gd name="T36" fmla="*/ 83 w 276"/>
                <a:gd name="T37" fmla="*/ 11 h 282"/>
                <a:gd name="T38" fmla="*/ 60 w 276"/>
                <a:gd name="T39" fmla="*/ 22 h 282"/>
                <a:gd name="T40" fmla="*/ 40 w 276"/>
                <a:gd name="T41" fmla="*/ 37 h 282"/>
                <a:gd name="T42" fmla="*/ 25 w 276"/>
                <a:gd name="T43" fmla="*/ 55 h 282"/>
                <a:gd name="T44" fmla="*/ 16 w 276"/>
                <a:gd name="T45" fmla="*/ 77 h 282"/>
                <a:gd name="T46" fmla="*/ 12 w 276"/>
                <a:gd name="T47" fmla="*/ 104 h 282"/>
                <a:gd name="T48" fmla="*/ 14 w 276"/>
                <a:gd name="T49" fmla="*/ 133 h 282"/>
                <a:gd name="T50" fmla="*/ 18 w 276"/>
                <a:gd name="T51" fmla="*/ 168 h 282"/>
                <a:gd name="T52" fmla="*/ 20 w 276"/>
                <a:gd name="T53" fmla="*/ 202 h 282"/>
                <a:gd name="T54" fmla="*/ 16 w 276"/>
                <a:gd name="T55" fmla="*/ 231 h 282"/>
                <a:gd name="T56" fmla="*/ 0 w 276"/>
                <a:gd name="T57" fmla="*/ 251 h 282"/>
                <a:gd name="T58" fmla="*/ 7 w 276"/>
                <a:gd name="T59" fmla="*/ 255 h 282"/>
                <a:gd name="T60" fmla="*/ 18 w 276"/>
                <a:gd name="T61" fmla="*/ 260 h 282"/>
                <a:gd name="T62" fmla="*/ 27 w 276"/>
                <a:gd name="T63" fmla="*/ 260 h 282"/>
                <a:gd name="T64" fmla="*/ 38 w 276"/>
                <a:gd name="T65" fmla="*/ 257 h 282"/>
                <a:gd name="T66" fmla="*/ 49 w 276"/>
                <a:gd name="T67" fmla="*/ 255 h 282"/>
                <a:gd name="T68" fmla="*/ 60 w 276"/>
                <a:gd name="T69" fmla="*/ 253 h 282"/>
                <a:gd name="T70" fmla="*/ 69 w 276"/>
                <a:gd name="T71" fmla="*/ 248 h 282"/>
                <a:gd name="T72" fmla="*/ 76 w 276"/>
                <a:gd name="T73" fmla="*/ 244 h 282"/>
                <a:gd name="T74" fmla="*/ 83 w 276"/>
                <a:gd name="T75" fmla="*/ 240 h 282"/>
                <a:gd name="T76" fmla="*/ 94 w 276"/>
                <a:gd name="T77" fmla="*/ 231 h 282"/>
                <a:gd name="T78" fmla="*/ 105 w 276"/>
                <a:gd name="T79" fmla="*/ 222 h 282"/>
                <a:gd name="T80" fmla="*/ 116 w 276"/>
                <a:gd name="T81" fmla="*/ 211 h 282"/>
                <a:gd name="T82" fmla="*/ 127 w 276"/>
                <a:gd name="T83" fmla="*/ 200 h 282"/>
                <a:gd name="T84" fmla="*/ 138 w 276"/>
                <a:gd name="T85" fmla="*/ 186 h 282"/>
                <a:gd name="T86" fmla="*/ 149 w 276"/>
                <a:gd name="T87" fmla="*/ 173 h 282"/>
                <a:gd name="T88" fmla="*/ 158 w 276"/>
                <a:gd name="T89" fmla="*/ 157 h 282"/>
                <a:gd name="T90" fmla="*/ 149 w 276"/>
                <a:gd name="T91" fmla="*/ 193 h 282"/>
                <a:gd name="T92" fmla="*/ 143 w 276"/>
                <a:gd name="T93" fmla="*/ 217 h 282"/>
                <a:gd name="T94" fmla="*/ 138 w 276"/>
                <a:gd name="T95" fmla="*/ 240 h 282"/>
                <a:gd name="T96" fmla="*/ 136 w 276"/>
                <a:gd name="T97" fmla="*/ 262 h 282"/>
                <a:gd name="T98" fmla="*/ 143 w 276"/>
                <a:gd name="T99" fmla="*/ 280 h 282"/>
                <a:gd name="T100" fmla="*/ 163 w 276"/>
                <a:gd name="T101" fmla="*/ 282 h 282"/>
                <a:gd name="T102" fmla="*/ 183 w 276"/>
                <a:gd name="T103" fmla="*/ 277 h 282"/>
                <a:gd name="T104" fmla="*/ 201 w 276"/>
                <a:gd name="T105" fmla="*/ 268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282">
                  <a:moveTo>
                    <a:pt x="201" y="268"/>
                  </a:moveTo>
                  <a:lnTo>
                    <a:pt x="214" y="260"/>
                  </a:lnTo>
                  <a:lnTo>
                    <a:pt x="227" y="246"/>
                  </a:lnTo>
                  <a:lnTo>
                    <a:pt x="238" y="228"/>
                  </a:lnTo>
                  <a:lnTo>
                    <a:pt x="252" y="211"/>
                  </a:lnTo>
                  <a:lnTo>
                    <a:pt x="261" y="188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63" y="93"/>
                  </a:lnTo>
                  <a:lnTo>
                    <a:pt x="247" y="68"/>
                  </a:lnTo>
                  <a:lnTo>
                    <a:pt x="232" y="46"/>
                  </a:lnTo>
                  <a:lnTo>
                    <a:pt x="214" y="28"/>
                  </a:lnTo>
                  <a:lnTo>
                    <a:pt x="194" y="15"/>
                  </a:lnTo>
                  <a:lnTo>
                    <a:pt x="174" y="4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5" y="4"/>
                  </a:lnTo>
                  <a:lnTo>
                    <a:pt x="83" y="11"/>
                  </a:lnTo>
                  <a:lnTo>
                    <a:pt x="60" y="22"/>
                  </a:lnTo>
                  <a:lnTo>
                    <a:pt x="40" y="37"/>
                  </a:lnTo>
                  <a:lnTo>
                    <a:pt x="25" y="55"/>
                  </a:lnTo>
                  <a:lnTo>
                    <a:pt x="16" y="77"/>
                  </a:lnTo>
                  <a:lnTo>
                    <a:pt x="12" y="104"/>
                  </a:lnTo>
                  <a:lnTo>
                    <a:pt x="14" y="133"/>
                  </a:lnTo>
                  <a:lnTo>
                    <a:pt x="18" y="168"/>
                  </a:lnTo>
                  <a:lnTo>
                    <a:pt x="20" y="202"/>
                  </a:lnTo>
                  <a:lnTo>
                    <a:pt x="16" y="231"/>
                  </a:lnTo>
                  <a:lnTo>
                    <a:pt x="0" y="251"/>
                  </a:lnTo>
                  <a:lnTo>
                    <a:pt x="7" y="255"/>
                  </a:lnTo>
                  <a:lnTo>
                    <a:pt x="18" y="260"/>
                  </a:lnTo>
                  <a:lnTo>
                    <a:pt x="27" y="260"/>
                  </a:lnTo>
                  <a:lnTo>
                    <a:pt x="38" y="257"/>
                  </a:lnTo>
                  <a:lnTo>
                    <a:pt x="49" y="255"/>
                  </a:lnTo>
                  <a:lnTo>
                    <a:pt x="60" y="253"/>
                  </a:lnTo>
                  <a:lnTo>
                    <a:pt x="69" y="248"/>
                  </a:lnTo>
                  <a:lnTo>
                    <a:pt x="76" y="244"/>
                  </a:lnTo>
                  <a:lnTo>
                    <a:pt x="83" y="240"/>
                  </a:lnTo>
                  <a:lnTo>
                    <a:pt x="94" y="231"/>
                  </a:lnTo>
                  <a:lnTo>
                    <a:pt x="105" y="222"/>
                  </a:lnTo>
                  <a:lnTo>
                    <a:pt x="116" y="211"/>
                  </a:lnTo>
                  <a:lnTo>
                    <a:pt x="127" y="200"/>
                  </a:lnTo>
                  <a:lnTo>
                    <a:pt x="138" y="186"/>
                  </a:lnTo>
                  <a:lnTo>
                    <a:pt x="149" y="173"/>
                  </a:lnTo>
                  <a:lnTo>
                    <a:pt x="158" y="157"/>
                  </a:lnTo>
                  <a:lnTo>
                    <a:pt x="149" y="193"/>
                  </a:lnTo>
                  <a:lnTo>
                    <a:pt x="143" y="217"/>
                  </a:lnTo>
                  <a:lnTo>
                    <a:pt x="138" y="240"/>
                  </a:lnTo>
                  <a:lnTo>
                    <a:pt x="136" y="262"/>
                  </a:lnTo>
                  <a:lnTo>
                    <a:pt x="143" y="280"/>
                  </a:lnTo>
                  <a:lnTo>
                    <a:pt x="163" y="282"/>
                  </a:lnTo>
                  <a:lnTo>
                    <a:pt x="183" y="277"/>
                  </a:lnTo>
                  <a:lnTo>
                    <a:pt x="201" y="26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266"/>
            <p:cNvSpPr>
              <a:spLocks noChangeAspect="1"/>
            </p:cNvSpPr>
            <p:nvPr/>
          </p:nvSpPr>
          <p:spPr bwMode="auto">
            <a:xfrm>
              <a:off x="1392" y="1462"/>
              <a:ext cx="2478" cy="773"/>
            </a:xfrm>
            <a:custGeom>
              <a:avLst/>
              <a:gdLst>
                <a:gd name="T0" fmla="*/ 776 w 2478"/>
                <a:gd name="T1" fmla="*/ 100 h 773"/>
                <a:gd name="T2" fmla="*/ 896 w 2478"/>
                <a:gd name="T3" fmla="*/ 138 h 773"/>
                <a:gd name="T4" fmla="*/ 988 w 2478"/>
                <a:gd name="T5" fmla="*/ 187 h 773"/>
                <a:gd name="T6" fmla="*/ 1101 w 2478"/>
                <a:gd name="T7" fmla="*/ 289 h 773"/>
                <a:gd name="T8" fmla="*/ 1163 w 2478"/>
                <a:gd name="T9" fmla="*/ 378 h 773"/>
                <a:gd name="T10" fmla="*/ 1188 w 2478"/>
                <a:gd name="T11" fmla="*/ 431 h 773"/>
                <a:gd name="T12" fmla="*/ 1241 w 2478"/>
                <a:gd name="T13" fmla="*/ 485 h 773"/>
                <a:gd name="T14" fmla="*/ 1308 w 2478"/>
                <a:gd name="T15" fmla="*/ 536 h 773"/>
                <a:gd name="T16" fmla="*/ 1346 w 2478"/>
                <a:gd name="T17" fmla="*/ 522 h 773"/>
                <a:gd name="T18" fmla="*/ 1388 w 2478"/>
                <a:gd name="T19" fmla="*/ 511 h 773"/>
                <a:gd name="T20" fmla="*/ 1441 w 2478"/>
                <a:gd name="T21" fmla="*/ 516 h 773"/>
                <a:gd name="T22" fmla="*/ 1562 w 2478"/>
                <a:gd name="T23" fmla="*/ 416 h 773"/>
                <a:gd name="T24" fmla="*/ 1711 w 2478"/>
                <a:gd name="T25" fmla="*/ 307 h 773"/>
                <a:gd name="T26" fmla="*/ 1864 w 2478"/>
                <a:gd name="T27" fmla="*/ 202 h 773"/>
                <a:gd name="T28" fmla="*/ 2006 w 2478"/>
                <a:gd name="T29" fmla="*/ 111 h 773"/>
                <a:gd name="T30" fmla="*/ 2113 w 2478"/>
                <a:gd name="T31" fmla="*/ 49 h 773"/>
                <a:gd name="T32" fmla="*/ 2211 w 2478"/>
                <a:gd name="T33" fmla="*/ 71 h 773"/>
                <a:gd name="T34" fmla="*/ 2318 w 2478"/>
                <a:gd name="T35" fmla="*/ 289 h 773"/>
                <a:gd name="T36" fmla="*/ 2478 w 2478"/>
                <a:gd name="T37" fmla="*/ 456 h 773"/>
                <a:gd name="T38" fmla="*/ 2358 w 2478"/>
                <a:gd name="T39" fmla="*/ 438 h 773"/>
                <a:gd name="T40" fmla="*/ 2260 w 2478"/>
                <a:gd name="T41" fmla="*/ 358 h 773"/>
                <a:gd name="T42" fmla="*/ 2178 w 2478"/>
                <a:gd name="T43" fmla="*/ 262 h 773"/>
                <a:gd name="T44" fmla="*/ 2100 w 2478"/>
                <a:gd name="T45" fmla="*/ 194 h 773"/>
                <a:gd name="T46" fmla="*/ 2020 w 2478"/>
                <a:gd name="T47" fmla="*/ 198 h 773"/>
                <a:gd name="T48" fmla="*/ 1884 w 2478"/>
                <a:gd name="T49" fmla="*/ 342 h 773"/>
                <a:gd name="T50" fmla="*/ 1771 w 2478"/>
                <a:gd name="T51" fmla="*/ 485 h 773"/>
                <a:gd name="T52" fmla="*/ 1719 w 2478"/>
                <a:gd name="T53" fmla="*/ 551 h 773"/>
                <a:gd name="T54" fmla="*/ 1671 w 2478"/>
                <a:gd name="T55" fmla="*/ 616 h 773"/>
                <a:gd name="T56" fmla="*/ 1630 w 2478"/>
                <a:gd name="T57" fmla="*/ 633 h 773"/>
                <a:gd name="T58" fmla="*/ 1597 w 2478"/>
                <a:gd name="T59" fmla="*/ 620 h 773"/>
                <a:gd name="T60" fmla="*/ 1570 w 2478"/>
                <a:gd name="T61" fmla="*/ 596 h 773"/>
                <a:gd name="T62" fmla="*/ 1533 w 2478"/>
                <a:gd name="T63" fmla="*/ 576 h 773"/>
                <a:gd name="T64" fmla="*/ 1484 w 2478"/>
                <a:gd name="T65" fmla="*/ 576 h 773"/>
                <a:gd name="T66" fmla="*/ 1439 w 2478"/>
                <a:gd name="T67" fmla="*/ 582 h 773"/>
                <a:gd name="T68" fmla="*/ 1377 w 2478"/>
                <a:gd name="T69" fmla="*/ 611 h 773"/>
                <a:gd name="T70" fmla="*/ 1324 w 2478"/>
                <a:gd name="T71" fmla="*/ 658 h 773"/>
                <a:gd name="T72" fmla="*/ 1306 w 2478"/>
                <a:gd name="T73" fmla="*/ 733 h 773"/>
                <a:gd name="T74" fmla="*/ 1252 w 2478"/>
                <a:gd name="T75" fmla="*/ 773 h 773"/>
                <a:gd name="T76" fmla="*/ 1157 w 2478"/>
                <a:gd name="T77" fmla="*/ 767 h 773"/>
                <a:gd name="T78" fmla="*/ 1065 w 2478"/>
                <a:gd name="T79" fmla="*/ 740 h 773"/>
                <a:gd name="T80" fmla="*/ 1012 w 2478"/>
                <a:gd name="T81" fmla="*/ 678 h 773"/>
                <a:gd name="T82" fmla="*/ 941 w 2478"/>
                <a:gd name="T83" fmla="*/ 565 h 773"/>
                <a:gd name="T84" fmla="*/ 872 w 2478"/>
                <a:gd name="T85" fmla="*/ 445 h 773"/>
                <a:gd name="T86" fmla="*/ 834 w 2478"/>
                <a:gd name="T87" fmla="*/ 367 h 773"/>
                <a:gd name="T88" fmla="*/ 785 w 2478"/>
                <a:gd name="T89" fmla="*/ 289 h 773"/>
                <a:gd name="T90" fmla="*/ 714 w 2478"/>
                <a:gd name="T91" fmla="*/ 236 h 773"/>
                <a:gd name="T92" fmla="*/ 643 w 2478"/>
                <a:gd name="T93" fmla="*/ 200 h 773"/>
                <a:gd name="T94" fmla="*/ 558 w 2478"/>
                <a:gd name="T95" fmla="*/ 165 h 773"/>
                <a:gd name="T96" fmla="*/ 469 w 2478"/>
                <a:gd name="T97" fmla="*/ 129 h 773"/>
                <a:gd name="T98" fmla="*/ 391 w 2478"/>
                <a:gd name="T99" fmla="*/ 102 h 773"/>
                <a:gd name="T100" fmla="*/ 334 w 2478"/>
                <a:gd name="T101" fmla="*/ 89 h 773"/>
                <a:gd name="T102" fmla="*/ 198 w 2478"/>
                <a:gd name="T103" fmla="*/ 69 h 773"/>
                <a:gd name="T104" fmla="*/ 47 w 2478"/>
                <a:gd name="T105" fmla="*/ 31 h 773"/>
                <a:gd name="T106" fmla="*/ 29 w 2478"/>
                <a:gd name="T107" fmla="*/ 2 h 773"/>
                <a:gd name="T108" fmla="*/ 133 w 2478"/>
                <a:gd name="T109" fmla="*/ 9 h 773"/>
                <a:gd name="T110" fmla="*/ 260 w 2478"/>
                <a:gd name="T111" fmla="*/ 18 h 773"/>
                <a:gd name="T112" fmla="*/ 400 w 2478"/>
                <a:gd name="T113" fmla="*/ 31 h 773"/>
                <a:gd name="T114" fmla="*/ 545 w 2478"/>
                <a:gd name="T115" fmla="*/ 51 h 773"/>
                <a:gd name="T116" fmla="*/ 685 w 2478"/>
                <a:gd name="T117" fmla="*/ 78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78" h="773">
                  <a:moveTo>
                    <a:pt x="685" y="78"/>
                  </a:moveTo>
                  <a:lnTo>
                    <a:pt x="732" y="89"/>
                  </a:lnTo>
                  <a:lnTo>
                    <a:pt x="776" y="100"/>
                  </a:lnTo>
                  <a:lnTo>
                    <a:pt x="819" y="111"/>
                  </a:lnTo>
                  <a:lnTo>
                    <a:pt x="859" y="125"/>
                  </a:lnTo>
                  <a:lnTo>
                    <a:pt x="896" y="138"/>
                  </a:lnTo>
                  <a:lnTo>
                    <a:pt x="930" y="154"/>
                  </a:lnTo>
                  <a:lnTo>
                    <a:pt x="961" y="169"/>
                  </a:lnTo>
                  <a:lnTo>
                    <a:pt x="988" y="187"/>
                  </a:lnTo>
                  <a:lnTo>
                    <a:pt x="1032" y="220"/>
                  </a:lnTo>
                  <a:lnTo>
                    <a:pt x="1070" y="256"/>
                  </a:lnTo>
                  <a:lnTo>
                    <a:pt x="1101" y="289"/>
                  </a:lnTo>
                  <a:lnTo>
                    <a:pt x="1128" y="320"/>
                  </a:lnTo>
                  <a:lnTo>
                    <a:pt x="1148" y="351"/>
                  </a:lnTo>
                  <a:lnTo>
                    <a:pt x="1163" y="378"/>
                  </a:lnTo>
                  <a:lnTo>
                    <a:pt x="1174" y="400"/>
                  </a:lnTo>
                  <a:lnTo>
                    <a:pt x="1181" y="416"/>
                  </a:lnTo>
                  <a:lnTo>
                    <a:pt x="1188" y="431"/>
                  </a:lnTo>
                  <a:lnTo>
                    <a:pt x="1201" y="447"/>
                  </a:lnTo>
                  <a:lnTo>
                    <a:pt x="1219" y="467"/>
                  </a:lnTo>
                  <a:lnTo>
                    <a:pt x="1241" y="485"/>
                  </a:lnTo>
                  <a:lnTo>
                    <a:pt x="1263" y="505"/>
                  </a:lnTo>
                  <a:lnTo>
                    <a:pt x="1286" y="520"/>
                  </a:lnTo>
                  <a:lnTo>
                    <a:pt x="1308" y="536"/>
                  </a:lnTo>
                  <a:lnTo>
                    <a:pt x="1326" y="549"/>
                  </a:lnTo>
                  <a:lnTo>
                    <a:pt x="1335" y="534"/>
                  </a:lnTo>
                  <a:lnTo>
                    <a:pt x="1346" y="522"/>
                  </a:lnTo>
                  <a:lnTo>
                    <a:pt x="1357" y="516"/>
                  </a:lnTo>
                  <a:lnTo>
                    <a:pt x="1372" y="511"/>
                  </a:lnTo>
                  <a:lnTo>
                    <a:pt x="1388" y="511"/>
                  </a:lnTo>
                  <a:lnTo>
                    <a:pt x="1406" y="511"/>
                  </a:lnTo>
                  <a:lnTo>
                    <a:pt x="1424" y="514"/>
                  </a:lnTo>
                  <a:lnTo>
                    <a:pt x="1441" y="516"/>
                  </a:lnTo>
                  <a:lnTo>
                    <a:pt x="1477" y="485"/>
                  </a:lnTo>
                  <a:lnTo>
                    <a:pt x="1517" y="451"/>
                  </a:lnTo>
                  <a:lnTo>
                    <a:pt x="1562" y="416"/>
                  </a:lnTo>
                  <a:lnTo>
                    <a:pt x="1608" y="380"/>
                  </a:lnTo>
                  <a:lnTo>
                    <a:pt x="1659" y="342"/>
                  </a:lnTo>
                  <a:lnTo>
                    <a:pt x="1711" y="307"/>
                  </a:lnTo>
                  <a:lnTo>
                    <a:pt x="1762" y="271"/>
                  </a:lnTo>
                  <a:lnTo>
                    <a:pt x="1813" y="236"/>
                  </a:lnTo>
                  <a:lnTo>
                    <a:pt x="1864" y="202"/>
                  </a:lnTo>
                  <a:lnTo>
                    <a:pt x="1915" y="169"/>
                  </a:lnTo>
                  <a:lnTo>
                    <a:pt x="1962" y="140"/>
                  </a:lnTo>
                  <a:lnTo>
                    <a:pt x="2006" y="111"/>
                  </a:lnTo>
                  <a:lnTo>
                    <a:pt x="2046" y="87"/>
                  </a:lnTo>
                  <a:lnTo>
                    <a:pt x="2082" y="67"/>
                  </a:lnTo>
                  <a:lnTo>
                    <a:pt x="2113" y="49"/>
                  </a:lnTo>
                  <a:lnTo>
                    <a:pt x="2138" y="36"/>
                  </a:lnTo>
                  <a:lnTo>
                    <a:pt x="2175" y="36"/>
                  </a:lnTo>
                  <a:lnTo>
                    <a:pt x="2211" y="71"/>
                  </a:lnTo>
                  <a:lnTo>
                    <a:pt x="2244" y="134"/>
                  </a:lnTo>
                  <a:lnTo>
                    <a:pt x="2280" y="209"/>
                  </a:lnTo>
                  <a:lnTo>
                    <a:pt x="2318" y="289"/>
                  </a:lnTo>
                  <a:lnTo>
                    <a:pt x="2362" y="365"/>
                  </a:lnTo>
                  <a:lnTo>
                    <a:pt x="2413" y="425"/>
                  </a:lnTo>
                  <a:lnTo>
                    <a:pt x="2478" y="456"/>
                  </a:lnTo>
                  <a:lnTo>
                    <a:pt x="2436" y="458"/>
                  </a:lnTo>
                  <a:lnTo>
                    <a:pt x="2393" y="451"/>
                  </a:lnTo>
                  <a:lnTo>
                    <a:pt x="2358" y="438"/>
                  </a:lnTo>
                  <a:lnTo>
                    <a:pt x="2322" y="416"/>
                  </a:lnTo>
                  <a:lnTo>
                    <a:pt x="2291" y="389"/>
                  </a:lnTo>
                  <a:lnTo>
                    <a:pt x="2260" y="358"/>
                  </a:lnTo>
                  <a:lnTo>
                    <a:pt x="2231" y="325"/>
                  </a:lnTo>
                  <a:lnTo>
                    <a:pt x="2204" y="294"/>
                  </a:lnTo>
                  <a:lnTo>
                    <a:pt x="2178" y="262"/>
                  </a:lnTo>
                  <a:lnTo>
                    <a:pt x="2151" y="234"/>
                  </a:lnTo>
                  <a:lnTo>
                    <a:pt x="2127" y="211"/>
                  </a:lnTo>
                  <a:lnTo>
                    <a:pt x="2100" y="194"/>
                  </a:lnTo>
                  <a:lnTo>
                    <a:pt x="2073" y="185"/>
                  </a:lnTo>
                  <a:lnTo>
                    <a:pt x="2046" y="187"/>
                  </a:lnTo>
                  <a:lnTo>
                    <a:pt x="2020" y="198"/>
                  </a:lnTo>
                  <a:lnTo>
                    <a:pt x="1991" y="222"/>
                  </a:lnTo>
                  <a:lnTo>
                    <a:pt x="1935" y="285"/>
                  </a:lnTo>
                  <a:lnTo>
                    <a:pt x="1884" y="342"/>
                  </a:lnTo>
                  <a:lnTo>
                    <a:pt x="1840" y="396"/>
                  </a:lnTo>
                  <a:lnTo>
                    <a:pt x="1802" y="442"/>
                  </a:lnTo>
                  <a:lnTo>
                    <a:pt x="1771" y="485"/>
                  </a:lnTo>
                  <a:lnTo>
                    <a:pt x="1746" y="516"/>
                  </a:lnTo>
                  <a:lnTo>
                    <a:pt x="1731" y="538"/>
                  </a:lnTo>
                  <a:lnTo>
                    <a:pt x="1719" y="551"/>
                  </a:lnTo>
                  <a:lnTo>
                    <a:pt x="1711" y="574"/>
                  </a:lnTo>
                  <a:lnTo>
                    <a:pt x="1688" y="594"/>
                  </a:lnTo>
                  <a:lnTo>
                    <a:pt x="1671" y="616"/>
                  </a:lnTo>
                  <a:lnTo>
                    <a:pt x="1664" y="638"/>
                  </a:lnTo>
                  <a:lnTo>
                    <a:pt x="1646" y="636"/>
                  </a:lnTo>
                  <a:lnTo>
                    <a:pt x="1630" y="633"/>
                  </a:lnTo>
                  <a:lnTo>
                    <a:pt x="1617" y="629"/>
                  </a:lnTo>
                  <a:lnTo>
                    <a:pt x="1606" y="625"/>
                  </a:lnTo>
                  <a:lnTo>
                    <a:pt x="1597" y="620"/>
                  </a:lnTo>
                  <a:lnTo>
                    <a:pt x="1588" y="613"/>
                  </a:lnTo>
                  <a:lnTo>
                    <a:pt x="1579" y="605"/>
                  </a:lnTo>
                  <a:lnTo>
                    <a:pt x="1570" y="596"/>
                  </a:lnTo>
                  <a:lnTo>
                    <a:pt x="1562" y="587"/>
                  </a:lnTo>
                  <a:lnTo>
                    <a:pt x="1548" y="580"/>
                  </a:lnTo>
                  <a:lnTo>
                    <a:pt x="1533" y="576"/>
                  </a:lnTo>
                  <a:lnTo>
                    <a:pt x="1517" y="574"/>
                  </a:lnTo>
                  <a:lnTo>
                    <a:pt x="1499" y="574"/>
                  </a:lnTo>
                  <a:lnTo>
                    <a:pt x="1484" y="576"/>
                  </a:lnTo>
                  <a:lnTo>
                    <a:pt x="1468" y="576"/>
                  </a:lnTo>
                  <a:lnTo>
                    <a:pt x="1455" y="578"/>
                  </a:lnTo>
                  <a:lnTo>
                    <a:pt x="1439" y="582"/>
                  </a:lnTo>
                  <a:lnTo>
                    <a:pt x="1419" y="589"/>
                  </a:lnTo>
                  <a:lnTo>
                    <a:pt x="1399" y="600"/>
                  </a:lnTo>
                  <a:lnTo>
                    <a:pt x="1377" y="611"/>
                  </a:lnTo>
                  <a:lnTo>
                    <a:pt x="1357" y="627"/>
                  </a:lnTo>
                  <a:lnTo>
                    <a:pt x="1339" y="642"/>
                  </a:lnTo>
                  <a:lnTo>
                    <a:pt x="1324" y="658"/>
                  </a:lnTo>
                  <a:lnTo>
                    <a:pt x="1315" y="673"/>
                  </a:lnTo>
                  <a:lnTo>
                    <a:pt x="1308" y="705"/>
                  </a:lnTo>
                  <a:lnTo>
                    <a:pt x="1306" y="733"/>
                  </a:lnTo>
                  <a:lnTo>
                    <a:pt x="1297" y="758"/>
                  </a:lnTo>
                  <a:lnTo>
                    <a:pt x="1275" y="771"/>
                  </a:lnTo>
                  <a:lnTo>
                    <a:pt x="1252" y="773"/>
                  </a:lnTo>
                  <a:lnTo>
                    <a:pt x="1223" y="773"/>
                  </a:lnTo>
                  <a:lnTo>
                    <a:pt x="1190" y="773"/>
                  </a:lnTo>
                  <a:lnTo>
                    <a:pt x="1157" y="767"/>
                  </a:lnTo>
                  <a:lnTo>
                    <a:pt x="1121" y="760"/>
                  </a:lnTo>
                  <a:lnTo>
                    <a:pt x="1090" y="751"/>
                  </a:lnTo>
                  <a:lnTo>
                    <a:pt x="1065" y="740"/>
                  </a:lnTo>
                  <a:lnTo>
                    <a:pt x="1048" y="725"/>
                  </a:lnTo>
                  <a:lnTo>
                    <a:pt x="1032" y="705"/>
                  </a:lnTo>
                  <a:lnTo>
                    <a:pt x="1012" y="678"/>
                  </a:lnTo>
                  <a:lnTo>
                    <a:pt x="990" y="645"/>
                  </a:lnTo>
                  <a:lnTo>
                    <a:pt x="965" y="607"/>
                  </a:lnTo>
                  <a:lnTo>
                    <a:pt x="941" y="565"/>
                  </a:lnTo>
                  <a:lnTo>
                    <a:pt x="916" y="525"/>
                  </a:lnTo>
                  <a:lnTo>
                    <a:pt x="892" y="482"/>
                  </a:lnTo>
                  <a:lnTo>
                    <a:pt x="872" y="445"/>
                  </a:lnTo>
                  <a:lnTo>
                    <a:pt x="859" y="420"/>
                  </a:lnTo>
                  <a:lnTo>
                    <a:pt x="848" y="394"/>
                  </a:lnTo>
                  <a:lnTo>
                    <a:pt x="834" y="367"/>
                  </a:lnTo>
                  <a:lnTo>
                    <a:pt x="821" y="340"/>
                  </a:lnTo>
                  <a:lnTo>
                    <a:pt x="805" y="314"/>
                  </a:lnTo>
                  <a:lnTo>
                    <a:pt x="785" y="289"/>
                  </a:lnTo>
                  <a:lnTo>
                    <a:pt x="761" y="267"/>
                  </a:lnTo>
                  <a:lnTo>
                    <a:pt x="732" y="247"/>
                  </a:lnTo>
                  <a:lnTo>
                    <a:pt x="714" y="236"/>
                  </a:lnTo>
                  <a:lnTo>
                    <a:pt x="692" y="225"/>
                  </a:lnTo>
                  <a:lnTo>
                    <a:pt x="670" y="214"/>
                  </a:lnTo>
                  <a:lnTo>
                    <a:pt x="643" y="200"/>
                  </a:lnTo>
                  <a:lnTo>
                    <a:pt x="616" y="189"/>
                  </a:lnTo>
                  <a:lnTo>
                    <a:pt x="587" y="176"/>
                  </a:lnTo>
                  <a:lnTo>
                    <a:pt x="558" y="165"/>
                  </a:lnTo>
                  <a:lnTo>
                    <a:pt x="527" y="151"/>
                  </a:lnTo>
                  <a:lnTo>
                    <a:pt x="498" y="140"/>
                  </a:lnTo>
                  <a:lnTo>
                    <a:pt x="469" y="129"/>
                  </a:lnTo>
                  <a:lnTo>
                    <a:pt x="443" y="120"/>
                  </a:lnTo>
                  <a:lnTo>
                    <a:pt x="416" y="111"/>
                  </a:lnTo>
                  <a:lnTo>
                    <a:pt x="391" y="102"/>
                  </a:lnTo>
                  <a:lnTo>
                    <a:pt x="369" y="98"/>
                  </a:lnTo>
                  <a:lnTo>
                    <a:pt x="349" y="91"/>
                  </a:lnTo>
                  <a:lnTo>
                    <a:pt x="334" y="89"/>
                  </a:lnTo>
                  <a:lnTo>
                    <a:pt x="298" y="85"/>
                  </a:lnTo>
                  <a:lnTo>
                    <a:pt x="251" y="78"/>
                  </a:lnTo>
                  <a:lnTo>
                    <a:pt x="198" y="69"/>
                  </a:lnTo>
                  <a:lnTo>
                    <a:pt x="145" y="58"/>
                  </a:lnTo>
                  <a:lnTo>
                    <a:pt x="91" y="47"/>
                  </a:lnTo>
                  <a:lnTo>
                    <a:pt x="47" y="31"/>
                  </a:lnTo>
                  <a:lnTo>
                    <a:pt x="16" y="18"/>
                  </a:lnTo>
                  <a:lnTo>
                    <a:pt x="0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96" y="7"/>
                  </a:lnTo>
                  <a:lnTo>
                    <a:pt x="133" y="9"/>
                  </a:lnTo>
                  <a:lnTo>
                    <a:pt x="174" y="11"/>
                  </a:lnTo>
                  <a:lnTo>
                    <a:pt x="216" y="16"/>
                  </a:lnTo>
                  <a:lnTo>
                    <a:pt x="260" y="18"/>
                  </a:lnTo>
                  <a:lnTo>
                    <a:pt x="307" y="22"/>
                  </a:lnTo>
                  <a:lnTo>
                    <a:pt x="351" y="27"/>
                  </a:lnTo>
                  <a:lnTo>
                    <a:pt x="400" y="31"/>
                  </a:lnTo>
                  <a:lnTo>
                    <a:pt x="447" y="38"/>
                  </a:lnTo>
                  <a:lnTo>
                    <a:pt x="496" y="45"/>
                  </a:lnTo>
                  <a:lnTo>
                    <a:pt x="545" y="51"/>
                  </a:lnTo>
                  <a:lnTo>
                    <a:pt x="592" y="60"/>
                  </a:lnTo>
                  <a:lnTo>
                    <a:pt x="638" y="69"/>
                  </a:lnTo>
                  <a:lnTo>
                    <a:pt x="685" y="7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67"/>
            <p:cNvSpPr>
              <a:spLocks noChangeAspect="1"/>
            </p:cNvSpPr>
            <p:nvPr/>
          </p:nvSpPr>
          <p:spPr bwMode="auto">
            <a:xfrm>
              <a:off x="1908" y="2109"/>
              <a:ext cx="476" cy="120"/>
            </a:xfrm>
            <a:custGeom>
              <a:avLst/>
              <a:gdLst>
                <a:gd name="T0" fmla="*/ 367 w 476"/>
                <a:gd name="T1" fmla="*/ 104 h 120"/>
                <a:gd name="T2" fmla="*/ 338 w 476"/>
                <a:gd name="T3" fmla="*/ 93 h 120"/>
                <a:gd name="T4" fmla="*/ 314 w 476"/>
                <a:gd name="T5" fmla="*/ 80 h 120"/>
                <a:gd name="T6" fmla="*/ 291 w 476"/>
                <a:gd name="T7" fmla="*/ 66 h 120"/>
                <a:gd name="T8" fmla="*/ 296 w 476"/>
                <a:gd name="T9" fmla="*/ 51 h 120"/>
                <a:gd name="T10" fmla="*/ 345 w 476"/>
                <a:gd name="T11" fmla="*/ 31 h 120"/>
                <a:gd name="T12" fmla="*/ 403 w 476"/>
                <a:gd name="T13" fmla="*/ 15 h 120"/>
                <a:gd name="T14" fmla="*/ 456 w 476"/>
                <a:gd name="T15" fmla="*/ 4 h 120"/>
                <a:gd name="T16" fmla="*/ 440 w 476"/>
                <a:gd name="T17" fmla="*/ 2 h 120"/>
                <a:gd name="T18" fmla="*/ 365 w 476"/>
                <a:gd name="T19" fmla="*/ 2 h 120"/>
                <a:gd name="T20" fmla="*/ 291 w 476"/>
                <a:gd name="T21" fmla="*/ 2 h 120"/>
                <a:gd name="T22" fmla="*/ 220 w 476"/>
                <a:gd name="T23" fmla="*/ 2 h 120"/>
                <a:gd name="T24" fmla="*/ 154 w 476"/>
                <a:gd name="T25" fmla="*/ 0 h 120"/>
                <a:gd name="T26" fmla="*/ 96 w 476"/>
                <a:gd name="T27" fmla="*/ 0 h 120"/>
                <a:gd name="T28" fmla="*/ 47 w 476"/>
                <a:gd name="T29" fmla="*/ 0 h 120"/>
                <a:gd name="T30" fmla="*/ 11 w 476"/>
                <a:gd name="T31" fmla="*/ 0 h 120"/>
                <a:gd name="T32" fmla="*/ 2 w 476"/>
                <a:gd name="T33" fmla="*/ 11 h 120"/>
                <a:gd name="T34" fmla="*/ 18 w 476"/>
                <a:gd name="T35" fmla="*/ 31 h 120"/>
                <a:gd name="T36" fmla="*/ 38 w 476"/>
                <a:gd name="T37" fmla="*/ 42 h 120"/>
                <a:gd name="T38" fmla="*/ 60 w 476"/>
                <a:gd name="T39" fmla="*/ 49 h 120"/>
                <a:gd name="T40" fmla="*/ 62 w 476"/>
                <a:gd name="T41" fmla="*/ 58 h 120"/>
                <a:gd name="T42" fmla="*/ 67 w 476"/>
                <a:gd name="T43" fmla="*/ 71 h 120"/>
                <a:gd name="T44" fmla="*/ 89 w 476"/>
                <a:gd name="T45" fmla="*/ 75 h 120"/>
                <a:gd name="T46" fmla="*/ 120 w 476"/>
                <a:gd name="T47" fmla="*/ 75 h 120"/>
                <a:gd name="T48" fmla="*/ 131 w 476"/>
                <a:gd name="T49" fmla="*/ 84 h 120"/>
                <a:gd name="T50" fmla="*/ 142 w 476"/>
                <a:gd name="T51" fmla="*/ 100 h 120"/>
                <a:gd name="T52" fmla="*/ 165 w 476"/>
                <a:gd name="T53" fmla="*/ 106 h 120"/>
                <a:gd name="T54" fmla="*/ 191 w 476"/>
                <a:gd name="T55" fmla="*/ 98 h 120"/>
                <a:gd name="T56" fmla="*/ 214 w 476"/>
                <a:gd name="T57" fmla="*/ 102 h 120"/>
                <a:gd name="T58" fmla="*/ 236 w 476"/>
                <a:gd name="T59" fmla="*/ 118 h 120"/>
                <a:gd name="T60" fmla="*/ 258 w 476"/>
                <a:gd name="T61" fmla="*/ 120 h 120"/>
                <a:gd name="T62" fmla="*/ 278 w 476"/>
                <a:gd name="T63" fmla="*/ 115 h 120"/>
                <a:gd name="T64" fmla="*/ 291 w 476"/>
                <a:gd name="T65" fmla="*/ 111 h 120"/>
                <a:gd name="T66" fmla="*/ 314 w 476"/>
                <a:gd name="T67" fmla="*/ 109 h 120"/>
                <a:gd name="T68" fmla="*/ 340 w 476"/>
                <a:gd name="T69" fmla="*/ 106 h 120"/>
                <a:gd name="T70" fmla="*/ 369 w 476"/>
                <a:gd name="T71" fmla="*/ 106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6" h="120">
                  <a:moveTo>
                    <a:pt x="385" y="106"/>
                  </a:moveTo>
                  <a:lnTo>
                    <a:pt x="367" y="104"/>
                  </a:lnTo>
                  <a:lnTo>
                    <a:pt x="352" y="100"/>
                  </a:lnTo>
                  <a:lnTo>
                    <a:pt x="338" y="93"/>
                  </a:lnTo>
                  <a:lnTo>
                    <a:pt x="325" y="86"/>
                  </a:lnTo>
                  <a:lnTo>
                    <a:pt x="314" y="80"/>
                  </a:lnTo>
                  <a:lnTo>
                    <a:pt x="303" y="73"/>
                  </a:lnTo>
                  <a:lnTo>
                    <a:pt x="291" y="66"/>
                  </a:lnTo>
                  <a:lnTo>
                    <a:pt x="280" y="60"/>
                  </a:lnTo>
                  <a:lnTo>
                    <a:pt x="296" y="51"/>
                  </a:lnTo>
                  <a:lnTo>
                    <a:pt x="318" y="42"/>
                  </a:lnTo>
                  <a:lnTo>
                    <a:pt x="345" y="31"/>
                  </a:lnTo>
                  <a:lnTo>
                    <a:pt x="374" y="22"/>
                  </a:lnTo>
                  <a:lnTo>
                    <a:pt x="403" y="15"/>
                  </a:lnTo>
                  <a:lnTo>
                    <a:pt x="432" y="9"/>
                  </a:lnTo>
                  <a:lnTo>
                    <a:pt x="456" y="4"/>
                  </a:lnTo>
                  <a:lnTo>
                    <a:pt x="476" y="2"/>
                  </a:lnTo>
                  <a:lnTo>
                    <a:pt x="440" y="2"/>
                  </a:lnTo>
                  <a:lnTo>
                    <a:pt x="403" y="2"/>
                  </a:lnTo>
                  <a:lnTo>
                    <a:pt x="365" y="2"/>
                  </a:lnTo>
                  <a:lnTo>
                    <a:pt x="329" y="2"/>
                  </a:lnTo>
                  <a:lnTo>
                    <a:pt x="291" y="2"/>
                  </a:lnTo>
                  <a:lnTo>
                    <a:pt x="256" y="2"/>
                  </a:lnTo>
                  <a:lnTo>
                    <a:pt x="220" y="2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2" y="0"/>
                  </a:lnTo>
                  <a:lnTo>
                    <a:pt x="96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9" y="22"/>
                  </a:lnTo>
                  <a:lnTo>
                    <a:pt x="18" y="31"/>
                  </a:lnTo>
                  <a:lnTo>
                    <a:pt x="29" y="38"/>
                  </a:lnTo>
                  <a:lnTo>
                    <a:pt x="38" y="42"/>
                  </a:lnTo>
                  <a:lnTo>
                    <a:pt x="49" y="46"/>
                  </a:lnTo>
                  <a:lnTo>
                    <a:pt x="60" y="49"/>
                  </a:lnTo>
                  <a:lnTo>
                    <a:pt x="69" y="49"/>
                  </a:lnTo>
                  <a:lnTo>
                    <a:pt x="62" y="58"/>
                  </a:lnTo>
                  <a:lnTo>
                    <a:pt x="62" y="64"/>
                  </a:lnTo>
                  <a:lnTo>
                    <a:pt x="67" y="71"/>
                  </a:lnTo>
                  <a:lnTo>
                    <a:pt x="78" y="73"/>
                  </a:lnTo>
                  <a:lnTo>
                    <a:pt x="89" y="75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4" y="73"/>
                  </a:lnTo>
                  <a:lnTo>
                    <a:pt x="131" y="84"/>
                  </a:lnTo>
                  <a:lnTo>
                    <a:pt x="136" y="93"/>
                  </a:lnTo>
                  <a:lnTo>
                    <a:pt x="142" y="100"/>
                  </a:lnTo>
                  <a:lnTo>
                    <a:pt x="151" y="104"/>
                  </a:lnTo>
                  <a:lnTo>
                    <a:pt x="165" y="106"/>
                  </a:lnTo>
                  <a:lnTo>
                    <a:pt x="178" y="104"/>
                  </a:lnTo>
                  <a:lnTo>
                    <a:pt x="191" y="98"/>
                  </a:lnTo>
                  <a:lnTo>
                    <a:pt x="205" y="89"/>
                  </a:lnTo>
                  <a:lnTo>
                    <a:pt x="214" y="102"/>
                  </a:lnTo>
                  <a:lnTo>
                    <a:pt x="225" y="111"/>
                  </a:lnTo>
                  <a:lnTo>
                    <a:pt x="236" y="118"/>
                  </a:lnTo>
                  <a:lnTo>
                    <a:pt x="247" y="120"/>
                  </a:lnTo>
                  <a:lnTo>
                    <a:pt x="258" y="120"/>
                  </a:lnTo>
                  <a:lnTo>
                    <a:pt x="267" y="118"/>
                  </a:lnTo>
                  <a:lnTo>
                    <a:pt x="278" y="115"/>
                  </a:lnTo>
                  <a:lnTo>
                    <a:pt x="285" y="113"/>
                  </a:lnTo>
                  <a:lnTo>
                    <a:pt x="291" y="111"/>
                  </a:lnTo>
                  <a:lnTo>
                    <a:pt x="303" y="109"/>
                  </a:lnTo>
                  <a:lnTo>
                    <a:pt x="314" y="109"/>
                  </a:lnTo>
                  <a:lnTo>
                    <a:pt x="327" y="106"/>
                  </a:lnTo>
                  <a:lnTo>
                    <a:pt x="340" y="106"/>
                  </a:lnTo>
                  <a:lnTo>
                    <a:pt x="356" y="106"/>
                  </a:lnTo>
                  <a:lnTo>
                    <a:pt x="369" y="106"/>
                  </a:lnTo>
                  <a:lnTo>
                    <a:pt x="385" y="10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68"/>
            <p:cNvSpPr>
              <a:spLocks noChangeAspect="1"/>
            </p:cNvSpPr>
            <p:nvPr/>
          </p:nvSpPr>
          <p:spPr bwMode="auto">
            <a:xfrm>
              <a:off x="2962" y="2147"/>
              <a:ext cx="147" cy="237"/>
            </a:xfrm>
            <a:custGeom>
              <a:avLst/>
              <a:gdLst>
                <a:gd name="T0" fmla="*/ 147 w 147"/>
                <a:gd name="T1" fmla="*/ 120 h 237"/>
                <a:gd name="T2" fmla="*/ 134 w 147"/>
                <a:gd name="T3" fmla="*/ 93 h 237"/>
                <a:gd name="T4" fmla="*/ 118 w 147"/>
                <a:gd name="T5" fmla="*/ 68 h 237"/>
                <a:gd name="T6" fmla="*/ 103 w 147"/>
                <a:gd name="T7" fmla="*/ 48 h 237"/>
                <a:gd name="T8" fmla="*/ 85 w 147"/>
                <a:gd name="T9" fmla="*/ 28 h 237"/>
                <a:gd name="T10" fmla="*/ 65 w 147"/>
                <a:gd name="T11" fmla="*/ 15 h 237"/>
                <a:gd name="T12" fmla="*/ 45 w 147"/>
                <a:gd name="T13" fmla="*/ 6 h 237"/>
                <a:gd name="T14" fmla="*/ 23 w 147"/>
                <a:gd name="T15" fmla="*/ 0 h 237"/>
                <a:gd name="T16" fmla="*/ 0 w 147"/>
                <a:gd name="T17" fmla="*/ 0 h 237"/>
                <a:gd name="T18" fmla="*/ 27 w 147"/>
                <a:gd name="T19" fmla="*/ 15 h 237"/>
                <a:gd name="T20" fmla="*/ 54 w 147"/>
                <a:gd name="T21" fmla="*/ 40 h 237"/>
                <a:gd name="T22" fmla="*/ 78 w 147"/>
                <a:gd name="T23" fmla="*/ 68 h 237"/>
                <a:gd name="T24" fmla="*/ 98 w 147"/>
                <a:gd name="T25" fmla="*/ 102 h 237"/>
                <a:gd name="T26" fmla="*/ 112 w 147"/>
                <a:gd name="T27" fmla="*/ 135 h 237"/>
                <a:gd name="T28" fmla="*/ 118 w 147"/>
                <a:gd name="T29" fmla="*/ 171 h 237"/>
                <a:gd name="T30" fmla="*/ 118 w 147"/>
                <a:gd name="T31" fmla="*/ 206 h 237"/>
                <a:gd name="T32" fmla="*/ 105 w 147"/>
                <a:gd name="T33" fmla="*/ 237 h 237"/>
                <a:gd name="T34" fmla="*/ 125 w 147"/>
                <a:gd name="T35" fmla="*/ 202 h 237"/>
                <a:gd name="T36" fmla="*/ 141 w 147"/>
                <a:gd name="T37" fmla="*/ 168 h 237"/>
                <a:gd name="T38" fmla="*/ 147 w 147"/>
                <a:gd name="T39" fmla="*/ 142 h 237"/>
                <a:gd name="T40" fmla="*/ 147 w 147"/>
                <a:gd name="T41" fmla="*/ 12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" h="237">
                  <a:moveTo>
                    <a:pt x="147" y="120"/>
                  </a:moveTo>
                  <a:lnTo>
                    <a:pt x="134" y="93"/>
                  </a:lnTo>
                  <a:lnTo>
                    <a:pt x="118" y="68"/>
                  </a:lnTo>
                  <a:lnTo>
                    <a:pt x="103" y="48"/>
                  </a:lnTo>
                  <a:lnTo>
                    <a:pt x="85" y="28"/>
                  </a:lnTo>
                  <a:lnTo>
                    <a:pt x="65" y="15"/>
                  </a:lnTo>
                  <a:lnTo>
                    <a:pt x="45" y="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7" y="15"/>
                  </a:lnTo>
                  <a:lnTo>
                    <a:pt x="54" y="40"/>
                  </a:lnTo>
                  <a:lnTo>
                    <a:pt x="78" y="68"/>
                  </a:lnTo>
                  <a:lnTo>
                    <a:pt x="98" y="102"/>
                  </a:lnTo>
                  <a:lnTo>
                    <a:pt x="112" y="135"/>
                  </a:lnTo>
                  <a:lnTo>
                    <a:pt x="118" y="171"/>
                  </a:lnTo>
                  <a:lnTo>
                    <a:pt x="118" y="206"/>
                  </a:lnTo>
                  <a:lnTo>
                    <a:pt x="105" y="237"/>
                  </a:lnTo>
                  <a:lnTo>
                    <a:pt x="125" y="202"/>
                  </a:lnTo>
                  <a:lnTo>
                    <a:pt x="141" y="168"/>
                  </a:lnTo>
                  <a:lnTo>
                    <a:pt x="147" y="142"/>
                  </a:lnTo>
                  <a:lnTo>
                    <a:pt x="147" y="12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Freeform 269"/>
            <p:cNvSpPr>
              <a:spLocks noChangeAspect="1"/>
            </p:cNvSpPr>
            <p:nvPr/>
          </p:nvSpPr>
          <p:spPr bwMode="auto">
            <a:xfrm>
              <a:off x="2909" y="2242"/>
              <a:ext cx="125" cy="167"/>
            </a:xfrm>
            <a:custGeom>
              <a:avLst/>
              <a:gdLst>
                <a:gd name="T0" fmla="*/ 60 w 125"/>
                <a:gd name="T1" fmla="*/ 167 h 167"/>
                <a:gd name="T2" fmla="*/ 62 w 125"/>
                <a:gd name="T3" fmla="*/ 145 h 167"/>
                <a:gd name="T4" fmla="*/ 67 w 125"/>
                <a:gd name="T5" fmla="*/ 122 h 167"/>
                <a:gd name="T6" fmla="*/ 73 w 125"/>
                <a:gd name="T7" fmla="*/ 98 h 167"/>
                <a:gd name="T8" fmla="*/ 82 w 125"/>
                <a:gd name="T9" fmla="*/ 62 h 167"/>
                <a:gd name="T10" fmla="*/ 73 w 125"/>
                <a:gd name="T11" fmla="*/ 78 h 167"/>
                <a:gd name="T12" fmla="*/ 62 w 125"/>
                <a:gd name="T13" fmla="*/ 91 h 167"/>
                <a:gd name="T14" fmla="*/ 51 w 125"/>
                <a:gd name="T15" fmla="*/ 105 h 167"/>
                <a:gd name="T16" fmla="*/ 40 w 125"/>
                <a:gd name="T17" fmla="*/ 116 h 167"/>
                <a:gd name="T18" fmla="*/ 29 w 125"/>
                <a:gd name="T19" fmla="*/ 127 h 167"/>
                <a:gd name="T20" fmla="*/ 18 w 125"/>
                <a:gd name="T21" fmla="*/ 136 h 167"/>
                <a:gd name="T22" fmla="*/ 7 w 125"/>
                <a:gd name="T23" fmla="*/ 145 h 167"/>
                <a:gd name="T24" fmla="*/ 0 w 125"/>
                <a:gd name="T25" fmla="*/ 149 h 167"/>
                <a:gd name="T26" fmla="*/ 16 w 125"/>
                <a:gd name="T27" fmla="*/ 120 h 167"/>
                <a:gd name="T28" fmla="*/ 31 w 125"/>
                <a:gd name="T29" fmla="*/ 82 h 167"/>
                <a:gd name="T30" fmla="*/ 49 w 125"/>
                <a:gd name="T31" fmla="*/ 45 h 167"/>
                <a:gd name="T32" fmla="*/ 62 w 125"/>
                <a:gd name="T33" fmla="*/ 22 h 167"/>
                <a:gd name="T34" fmla="*/ 76 w 125"/>
                <a:gd name="T35" fmla="*/ 11 h 167"/>
                <a:gd name="T36" fmla="*/ 91 w 125"/>
                <a:gd name="T37" fmla="*/ 2 h 167"/>
                <a:gd name="T38" fmla="*/ 107 w 125"/>
                <a:gd name="T39" fmla="*/ 0 h 167"/>
                <a:gd name="T40" fmla="*/ 120 w 125"/>
                <a:gd name="T41" fmla="*/ 5 h 167"/>
                <a:gd name="T42" fmla="*/ 125 w 125"/>
                <a:gd name="T43" fmla="*/ 13 h 167"/>
                <a:gd name="T44" fmla="*/ 125 w 125"/>
                <a:gd name="T45" fmla="*/ 31 h 167"/>
                <a:gd name="T46" fmla="*/ 122 w 125"/>
                <a:gd name="T47" fmla="*/ 53 h 167"/>
                <a:gd name="T48" fmla="*/ 116 w 125"/>
                <a:gd name="T49" fmla="*/ 80 h 167"/>
                <a:gd name="T50" fmla="*/ 105 w 125"/>
                <a:gd name="T51" fmla="*/ 107 h 167"/>
                <a:gd name="T52" fmla="*/ 93 w 125"/>
                <a:gd name="T53" fmla="*/ 133 h 167"/>
                <a:gd name="T54" fmla="*/ 78 w 125"/>
                <a:gd name="T55" fmla="*/ 153 h 167"/>
                <a:gd name="T56" fmla="*/ 60 w 125"/>
                <a:gd name="T57" fmla="*/ 167 h 1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167">
                  <a:moveTo>
                    <a:pt x="60" y="167"/>
                  </a:moveTo>
                  <a:lnTo>
                    <a:pt x="62" y="145"/>
                  </a:lnTo>
                  <a:lnTo>
                    <a:pt x="67" y="122"/>
                  </a:lnTo>
                  <a:lnTo>
                    <a:pt x="73" y="98"/>
                  </a:lnTo>
                  <a:lnTo>
                    <a:pt x="82" y="62"/>
                  </a:lnTo>
                  <a:lnTo>
                    <a:pt x="73" y="78"/>
                  </a:lnTo>
                  <a:lnTo>
                    <a:pt x="62" y="91"/>
                  </a:lnTo>
                  <a:lnTo>
                    <a:pt x="51" y="105"/>
                  </a:lnTo>
                  <a:lnTo>
                    <a:pt x="40" y="116"/>
                  </a:lnTo>
                  <a:lnTo>
                    <a:pt x="29" y="127"/>
                  </a:lnTo>
                  <a:lnTo>
                    <a:pt x="18" y="136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16" y="120"/>
                  </a:lnTo>
                  <a:lnTo>
                    <a:pt x="31" y="82"/>
                  </a:lnTo>
                  <a:lnTo>
                    <a:pt x="49" y="45"/>
                  </a:lnTo>
                  <a:lnTo>
                    <a:pt x="62" y="22"/>
                  </a:lnTo>
                  <a:lnTo>
                    <a:pt x="76" y="11"/>
                  </a:lnTo>
                  <a:lnTo>
                    <a:pt x="91" y="2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25" y="13"/>
                  </a:lnTo>
                  <a:lnTo>
                    <a:pt x="125" y="31"/>
                  </a:lnTo>
                  <a:lnTo>
                    <a:pt x="122" y="53"/>
                  </a:lnTo>
                  <a:lnTo>
                    <a:pt x="116" y="80"/>
                  </a:lnTo>
                  <a:lnTo>
                    <a:pt x="105" y="107"/>
                  </a:lnTo>
                  <a:lnTo>
                    <a:pt x="93" y="133"/>
                  </a:lnTo>
                  <a:lnTo>
                    <a:pt x="78" y="153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Freeform 270"/>
            <p:cNvSpPr>
              <a:spLocks noChangeAspect="1"/>
            </p:cNvSpPr>
            <p:nvPr/>
          </p:nvSpPr>
          <p:spPr bwMode="auto">
            <a:xfrm>
              <a:off x="2900" y="2409"/>
              <a:ext cx="40" cy="164"/>
            </a:xfrm>
            <a:custGeom>
              <a:avLst/>
              <a:gdLst>
                <a:gd name="T0" fmla="*/ 40 w 40"/>
                <a:gd name="T1" fmla="*/ 164 h 164"/>
                <a:gd name="T2" fmla="*/ 29 w 40"/>
                <a:gd name="T3" fmla="*/ 131 h 164"/>
                <a:gd name="T4" fmla="*/ 22 w 40"/>
                <a:gd name="T5" fmla="*/ 91 h 164"/>
                <a:gd name="T6" fmla="*/ 22 w 40"/>
                <a:gd name="T7" fmla="*/ 44 h 164"/>
                <a:gd name="T8" fmla="*/ 34 w 40"/>
                <a:gd name="T9" fmla="*/ 0 h 164"/>
                <a:gd name="T10" fmla="*/ 11 w 40"/>
                <a:gd name="T11" fmla="*/ 46 h 164"/>
                <a:gd name="T12" fmla="*/ 0 w 40"/>
                <a:gd name="T13" fmla="*/ 100 h 164"/>
                <a:gd name="T14" fmla="*/ 7 w 40"/>
                <a:gd name="T15" fmla="*/ 144 h 164"/>
                <a:gd name="T16" fmla="*/ 40 w 40"/>
                <a:gd name="T17" fmla="*/ 164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64">
                  <a:moveTo>
                    <a:pt x="40" y="164"/>
                  </a:moveTo>
                  <a:lnTo>
                    <a:pt x="29" y="131"/>
                  </a:lnTo>
                  <a:lnTo>
                    <a:pt x="22" y="91"/>
                  </a:lnTo>
                  <a:lnTo>
                    <a:pt x="22" y="44"/>
                  </a:lnTo>
                  <a:lnTo>
                    <a:pt x="34" y="0"/>
                  </a:lnTo>
                  <a:lnTo>
                    <a:pt x="11" y="46"/>
                  </a:lnTo>
                  <a:lnTo>
                    <a:pt x="0" y="100"/>
                  </a:lnTo>
                  <a:lnTo>
                    <a:pt x="7" y="144"/>
                  </a:lnTo>
                  <a:lnTo>
                    <a:pt x="40" y="164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Freeform 271"/>
            <p:cNvSpPr>
              <a:spLocks noChangeAspect="1"/>
            </p:cNvSpPr>
            <p:nvPr/>
          </p:nvSpPr>
          <p:spPr bwMode="auto">
            <a:xfrm>
              <a:off x="3383" y="1498"/>
              <a:ext cx="487" cy="422"/>
            </a:xfrm>
            <a:custGeom>
              <a:avLst/>
              <a:gdLst>
                <a:gd name="T0" fmla="*/ 0 w 487"/>
                <a:gd name="T1" fmla="*/ 186 h 422"/>
                <a:gd name="T2" fmla="*/ 29 w 487"/>
                <a:gd name="T3" fmla="*/ 162 h 422"/>
                <a:gd name="T4" fmla="*/ 55 w 487"/>
                <a:gd name="T5" fmla="*/ 151 h 422"/>
                <a:gd name="T6" fmla="*/ 82 w 487"/>
                <a:gd name="T7" fmla="*/ 149 h 422"/>
                <a:gd name="T8" fmla="*/ 109 w 487"/>
                <a:gd name="T9" fmla="*/ 158 h 422"/>
                <a:gd name="T10" fmla="*/ 136 w 487"/>
                <a:gd name="T11" fmla="*/ 175 h 422"/>
                <a:gd name="T12" fmla="*/ 160 w 487"/>
                <a:gd name="T13" fmla="*/ 198 h 422"/>
                <a:gd name="T14" fmla="*/ 187 w 487"/>
                <a:gd name="T15" fmla="*/ 226 h 422"/>
                <a:gd name="T16" fmla="*/ 213 w 487"/>
                <a:gd name="T17" fmla="*/ 258 h 422"/>
                <a:gd name="T18" fmla="*/ 240 w 487"/>
                <a:gd name="T19" fmla="*/ 289 h 422"/>
                <a:gd name="T20" fmla="*/ 269 w 487"/>
                <a:gd name="T21" fmla="*/ 322 h 422"/>
                <a:gd name="T22" fmla="*/ 300 w 487"/>
                <a:gd name="T23" fmla="*/ 353 h 422"/>
                <a:gd name="T24" fmla="*/ 331 w 487"/>
                <a:gd name="T25" fmla="*/ 380 h 422"/>
                <a:gd name="T26" fmla="*/ 367 w 487"/>
                <a:gd name="T27" fmla="*/ 402 h 422"/>
                <a:gd name="T28" fmla="*/ 402 w 487"/>
                <a:gd name="T29" fmla="*/ 415 h 422"/>
                <a:gd name="T30" fmla="*/ 445 w 487"/>
                <a:gd name="T31" fmla="*/ 422 h 422"/>
                <a:gd name="T32" fmla="*/ 487 w 487"/>
                <a:gd name="T33" fmla="*/ 420 h 422"/>
                <a:gd name="T34" fmla="*/ 422 w 487"/>
                <a:gd name="T35" fmla="*/ 389 h 422"/>
                <a:gd name="T36" fmla="*/ 371 w 487"/>
                <a:gd name="T37" fmla="*/ 329 h 422"/>
                <a:gd name="T38" fmla="*/ 327 w 487"/>
                <a:gd name="T39" fmla="*/ 253 h 422"/>
                <a:gd name="T40" fmla="*/ 289 w 487"/>
                <a:gd name="T41" fmla="*/ 173 h 422"/>
                <a:gd name="T42" fmla="*/ 253 w 487"/>
                <a:gd name="T43" fmla="*/ 98 h 422"/>
                <a:gd name="T44" fmla="*/ 220 w 487"/>
                <a:gd name="T45" fmla="*/ 35 h 422"/>
                <a:gd name="T46" fmla="*/ 184 w 487"/>
                <a:gd name="T47" fmla="*/ 0 h 422"/>
                <a:gd name="T48" fmla="*/ 147 w 487"/>
                <a:gd name="T49" fmla="*/ 0 h 422"/>
                <a:gd name="T50" fmla="*/ 131 w 487"/>
                <a:gd name="T51" fmla="*/ 18 h 422"/>
                <a:gd name="T52" fmla="*/ 113 w 487"/>
                <a:gd name="T53" fmla="*/ 40 h 422"/>
                <a:gd name="T54" fmla="*/ 93 w 487"/>
                <a:gd name="T55" fmla="*/ 62 h 422"/>
                <a:gd name="T56" fmla="*/ 71 w 487"/>
                <a:gd name="T57" fmla="*/ 86 h 422"/>
                <a:gd name="T58" fmla="*/ 49 w 487"/>
                <a:gd name="T59" fmla="*/ 111 h 422"/>
                <a:gd name="T60" fmla="*/ 31 w 487"/>
                <a:gd name="T61" fmla="*/ 138 h 422"/>
                <a:gd name="T62" fmla="*/ 13 w 487"/>
                <a:gd name="T63" fmla="*/ 162 h 422"/>
                <a:gd name="T64" fmla="*/ 0 w 487"/>
                <a:gd name="T65" fmla="*/ 186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7" h="422">
                  <a:moveTo>
                    <a:pt x="0" y="186"/>
                  </a:moveTo>
                  <a:lnTo>
                    <a:pt x="29" y="162"/>
                  </a:lnTo>
                  <a:lnTo>
                    <a:pt x="55" y="151"/>
                  </a:lnTo>
                  <a:lnTo>
                    <a:pt x="82" y="149"/>
                  </a:lnTo>
                  <a:lnTo>
                    <a:pt x="109" y="158"/>
                  </a:lnTo>
                  <a:lnTo>
                    <a:pt x="136" y="175"/>
                  </a:lnTo>
                  <a:lnTo>
                    <a:pt x="160" y="198"/>
                  </a:lnTo>
                  <a:lnTo>
                    <a:pt x="187" y="226"/>
                  </a:lnTo>
                  <a:lnTo>
                    <a:pt x="213" y="258"/>
                  </a:lnTo>
                  <a:lnTo>
                    <a:pt x="240" y="289"/>
                  </a:lnTo>
                  <a:lnTo>
                    <a:pt x="269" y="322"/>
                  </a:lnTo>
                  <a:lnTo>
                    <a:pt x="300" y="353"/>
                  </a:lnTo>
                  <a:lnTo>
                    <a:pt x="331" y="380"/>
                  </a:lnTo>
                  <a:lnTo>
                    <a:pt x="367" y="402"/>
                  </a:lnTo>
                  <a:lnTo>
                    <a:pt x="402" y="415"/>
                  </a:lnTo>
                  <a:lnTo>
                    <a:pt x="445" y="422"/>
                  </a:lnTo>
                  <a:lnTo>
                    <a:pt x="487" y="420"/>
                  </a:lnTo>
                  <a:lnTo>
                    <a:pt x="422" y="389"/>
                  </a:lnTo>
                  <a:lnTo>
                    <a:pt x="371" y="329"/>
                  </a:lnTo>
                  <a:lnTo>
                    <a:pt x="327" y="253"/>
                  </a:lnTo>
                  <a:lnTo>
                    <a:pt x="289" y="173"/>
                  </a:lnTo>
                  <a:lnTo>
                    <a:pt x="253" y="98"/>
                  </a:lnTo>
                  <a:lnTo>
                    <a:pt x="220" y="35"/>
                  </a:lnTo>
                  <a:lnTo>
                    <a:pt x="184" y="0"/>
                  </a:lnTo>
                  <a:lnTo>
                    <a:pt x="147" y="0"/>
                  </a:lnTo>
                  <a:lnTo>
                    <a:pt x="131" y="18"/>
                  </a:lnTo>
                  <a:lnTo>
                    <a:pt x="113" y="40"/>
                  </a:lnTo>
                  <a:lnTo>
                    <a:pt x="93" y="62"/>
                  </a:lnTo>
                  <a:lnTo>
                    <a:pt x="71" y="86"/>
                  </a:lnTo>
                  <a:lnTo>
                    <a:pt x="49" y="111"/>
                  </a:lnTo>
                  <a:lnTo>
                    <a:pt x="31" y="138"/>
                  </a:lnTo>
                  <a:lnTo>
                    <a:pt x="13" y="162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Freeform 272"/>
            <p:cNvSpPr>
              <a:spLocks noChangeAspect="1"/>
            </p:cNvSpPr>
            <p:nvPr/>
          </p:nvSpPr>
          <p:spPr bwMode="auto">
            <a:xfrm>
              <a:off x="2293" y="2036"/>
              <a:ext cx="818" cy="364"/>
            </a:xfrm>
            <a:custGeom>
              <a:avLst/>
              <a:gdLst>
                <a:gd name="T0" fmla="*/ 164 w 818"/>
                <a:gd name="T1" fmla="*/ 166 h 364"/>
                <a:gd name="T2" fmla="*/ 220 w 818"/>
                <a:gd name="T3" fmla="*/ 186 h 364"/>
                <a:gd name="T4" fmla="*/ 289 w 818"/>
                <a:gd name="T5" fmla="*/ 199 h 364"/>
                <a:gd name="T6" fmla="*/ 351 w 818"/>
                <a:gd name="T7" fmla="*/ 199 h 364"/>
                <a:gd name="T8" fmla="*/ 396 w 818"/>
                <a:gd name="T9" fmla="*/ 184 h 364"/>
                <a:gd name="T10" fmla="*/ 407 w 818"/>
                <a:gd name="T11" fmla="*/ 131 h 364"/>
                <a:gd name="T12" fmla="*/ 423 w 818"/>
                <a:gd name="T13" fmla="*/ 84 h 364"/>
                <a:gd name="T14" fmla="*/ 456 w 818"/>
                <a:gd name="T15" fmla="*/ 53 h 364"/>
                <a:gd name="T16" fmla="*/ 498 w 818"/>
                <a:gd name="T17" fmla="*/ 26 h 364"/>
                <a:gd name="T18" fmla="*/ 538 w 818"/>
                <a:gd name="T19" fmla="*/ 8 h 364"/>
                <a:gd name="T20" fmla="*/ 567 w 818"/>
                <a:gd name="T21" fmla="*/ 2 h 364"/>
                <a:gd name="T22" fmla="*/ 598 w 818"/>
                <a:gd name="T23" fmla="*/ 0 h 364"/>
                <a:gd name="T24" fmla="*/ 632 w 818"/>
                <a:gd name="T25" fmla="*/ 2 h 364"/>
                <a:gd name="T26" fmla="*/ 661 w 818"/>
                <a:gd name="T27" fmla="*/ 13 h 364"/>
                <a:gd name="T28" fmla="*/ 678 w 818"/>
                <a:gd name="T29" fmla="*/ 31 h 364"/>
                <a:gd name="T30" fmla="*/ 696 w 818"/>
                <a:gd name="T31" fmla="*/ 46 h 364"/>
                <a:gd name="T32" fmla="*/ 716 w 818"/>
                <a:gd name="T33" fmla="*/ 55 h 364"/>
                <a:gd name="T34" fmla="*/ 745 w 818"/>
                <a:gd name="T35" fmla="*/ 62 h 364"/>
                <a:gd name="T36" fmla="*/ 790 w 818"/>
                <a:gd name="T37" fmla="*/ 97 h 364"/>
                <a:gd name="T38" fmla="*/ 818 w 818"/>
                <a:gd name="T39" fmla="*/ 184 h 364"/>
                <a:gd name="T40" fmla="*/ 803 w 818"/>
                <a:gd name="T41" fmla="*/ 204 h 364"/>
                <a:gd name="T42" fmla="*/ 772 w 818"/>
                <a:gd name="T43" fmla="*/ 157 h 364"/>
                <a:gd name="T44" fmla="*/ 734 w 818"/>
                <a:gd name="T45" fmla="*/ 126 h 364"/>
                <a:gd name="T46" fmla="*/ 694 w 818"/>
                <a:gd name="T47" fmla="*/ 111 h 364"/>
                <a:gd name="T48" fmla="*/ 645 w 818"/>
                <a:gd name="T49" fmla="*/ 115 h 364"/>
                <a:gd name="T50" fmla="*/ 600 w 818"/>
                <a:gd name="T51" fmla="*/ 133 h 364"/>
                <a:gd name="T52" fmla="*/ 565 w 818"/>
                <a:gd name="T53" fmla="*/ 166 h 364"/>
                <a:gd name="T54" fmla="*/ 552 w 818"/>
                <a:gd name="T55" fmla="*/ 215 h 364"/>
                <a:gd name="T56" fmla="*/ 558 w 818"/>
                <a:gd name="T57" fmla="*/ 279 h 364"/>
                <a:gd name="T58" fmla="*/ 556 w 818"/>
                <a:gd name="T59" fmla="*/ 342 h 364"/>
                <a:gd name="T60" fmla="*/ 534 w 818"/>
                <a:gd name="T61" fmla="*/ 364 h 364"/>
                <a:gd name="T62" fmla="*/ 514 w 818"/>
                <a:gd name="T63" fmla="*/ 357 h 364"/>
                <a:gd name="T64" fmla="*/ 491 w 818"/>
                <a:gd name="T65" fmla="*/ 346 h 364"/>
                <a:gd name="T66" fmla="*/ 463 w 818"/>
                <a:gd name="T67" fmla="*/ 342 h 364"/>
                <a:gd name="T68" fmla="*/ 418 w 818"/>
                <a:gd name="T69" fmla="*/ 355 h 364"/>
                <a:gd name="T70" fmla="*/ 342 w 818"/>
                <a:gd name="T71" fmla="*/ 353 h 364"/>
                <a:gd name="T72" fmla="*/ 258 w 818"/>
                <a:gd name="T73" fmla="*/ 333 h 364"/>
                <a:gd name="T74" fmla="*/ 189 w 818"/>
                <a:gd name="T75" fmla="*/ 302 h 364"/>
                <a:gd name="T76" fmla="*/ 151 w 818"/>
                <a:gd name="T77" fmla="*/ 279 h 364"/>
                <a:gd name="T78" fmla="*/ 111 w 818"/>
                <a:gd name="T79" fmla="*/ 259 h 364"/>
                <a:gd name="T80" fmla="*/ 64 w 818"/>
                <a:gd name="T81" fmla="*/ 231 h 364"/>
                <a:gd name="T82" fmla="*/ 20 w 818"/>
                <a:gd name="T83" fmla="*/ 197 h 364"/>
                <a:gd name="T84" fmla="*/ 22 w 818"/>
                <a:gd name="T85" fmla="*/ 182 h 364"/>
                <a:gd name="T86" fmla="*/ 69 w 818"/>
                <a:gd name="T87" fmla="*/ 182 h 364"/>
                <a:gd name="T88" fmla="*/ 111 w 818"/>
                <a:gd name="T89" fmla="*/ 177 h 364"/>
                <a:gd name="T90" fmla="*/ 140 w 818"/>
                <a:gd name="T91" fmla="*/ 162 h 3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8" h="364">
                  <a:moveTo>
                    <a:pt x="147" y="151"/>
                  </a:moveTo>
                  <a:lnTo>
                    <a:pt x="164" y="166"/>
                  </a:lnTo>
                  <a:lnTo>
                    <a:pt x="189" y="177"/>
                  </a:lnTo>
                  <a:lnTo>
                    <a:pt x="220" y="186"/>
                  </a:lnTo>
                  <a:lnTo>
                    <a:pt x="256" y="193"/>
                  </a:lnTo>
                  <a:lnTo>
                    <a:pt x="289" y="199"/>
                  </a:lnTo>
                  <a:lnTo>
                    <a:pt x="322" y="199"/>
                  </a:lnTo>
                  <a:lnTo>
                    <a:pt x="351" y="199"/>
                  </a:lnTo>
                  <a:lnTo>
                    <a:pt x="374" y="197"/>
                  </a:lnTo>
                  <a:lnTo>
                    <a:pt x="396" y="184"/>
                  </a:lnTo>
                  <a:lnTo>
                    <a:pt x="405" y="159"/>
                  </a:lnTo>
                  <a:lnTo>
                    <a:pt x="407" y="131"/>
                  </a:lnTo>
                  <a:lnTo>
                    <a:pt x="414" y="99"/>
                  </a:lnTo>
                  <a:lnTo>
                    <a:pt x="423" y="84"/>
                  </a:lnTo>
                  <a:lnTo>
                    <a:pt x="438" y="68"/>
                  </a:lnTo>
                  <a:lnTo>
                    <a:pt x="456" y="53"/>
                  </a:lnTo>
                  <a:lnTo>
                    <a:pt x="476" y="37"/>
                  </a:lnTo>
                  <a:lnTo>
                    <a:pt x="498" y="26"/>
                  </a:lnTo>
                  <a:lnTo>
                    <a:pt x="518" y="15"/>
                  </a:lnTo>
                  <a:lnTo>
                    <a:pt x="538" y="8"/>
                  </a:lnTo>
                  <a:lnTo>
                    <a:pt x="554" y="4"/>
                  </a:lnTo>
                  <a:lnTo>
                    <a:pt x="567" y="2"/>
                  </a:lnTo>
                  <a:lnTo>
                    <a:pt x="583" y="2"/>
                  </a:lnTo>
                  <a:lnTo>
                    <a:pt x="598" y="0"/>
                  </a:lnTo>
                  <a:lnTo>
                    <a:pt x="616" y="0"/>
                  </a:lnTo>
                  <a:lnTo>
                    <a:pt x="632" y="2"/>
                  </a:lnTo>
                  <a:lnTo>
                    <a:pt x="647" y="6"/>
                  </a:lnTo>
                  <a:lnTo>
                    <a:pt x="661" y="13"/>
                  </a:lnTo>
                  <a:lnTo>
                    <a:pt x="669" y="22"/>
                  </a:lnTo>
                  <a:lnTo>
                    <a:pt x="678" y="31"/>
                  </a:lnTo>
                  <a:lnTo>
                    <a:pt x="687" y="39"/>
                  </a:lnTo>
                  <a:lnTo>
                    <a:pt x="696" y="46"/>
                  </a:lnTo>
                  <a:lnTo>
                    <a:pt x="705" y="51"/>
                  </a:lnTo>
                  <a:lnTo>
                    <a:pt x="716" y="55"/>
                  </a:lnTo>
                  <a:lnTo>
                    <a:pt x="729" y="59"/>
                  </a:lnTo>
                  <a:lnTo>
                    <a:pt x="745" y="62"/>
                  </a:lnTo>
                  <a:lnTo>
                    <a:pt x="763" y="64"/>
                  </a:lnTo>
                  <a:lnTo>
                    <a:pt x="790" y="97"/>
                  </a:lnTo>
                  <a:lnTo>
                    <a:pt x="810" y="139"/>
                  </a:lnTo>
                  <a:lnTo>
                    <a:pt x="818" y="184"/>
                  </a:lnTo>
                  <a:lnTo>
                    <a:pt x="816" y="233"/>
                  </a:lnTo>
                  <a:lnTo>
                    <a:pt x="803" y="204"/>
                  </a:lnTo>
                  <a:lnTo>
                    <a:pt x="787" y="179"/>
                  </a:lnTo>
                  <a:lnTo>
                    <a:pt x="772" y="157"/>
                  </a:lnTo>
                  <a:lnTo>
                    <a:pt x="754" y="139"/>
                  </a:lnTo>
                  <a:lnTo>
                    <a:pt x="734" y="126"/>
                  </a:lnTo>
                  <a:lnTo>
                    <a:pt x="714" y="115"/>
                  </a:lnTo>
                  <a:lnTo>
                    <a:pt x="694" y="111"/>
                  </a:lnTo>
                  <a:lnTo>
                    <a:pt x="669" y="111"/>
                  </a:lnTo>
                  <a:lnTo>
                    <a:pt x="645" y="115"/>
                  </a:lnTo>
                  <a:lnTo>
                    <a:pt x="623" y="122"/>
                  </a:lnTo>
                  <a:lnTo>
                    <a:pt x="600" y="133"/>
                  </a:lnTo>
                  <a:lnTo>
                    <a:pt x="580" y="148"/>
                  </a:lnTo>
                  <a:lnTo>
                    <a:pt x="565" y="166"/>
                  </a:lnTo>
                  <a:lnTo>
                    <a:pt x="556" y="188"/>
                  </a:lnTo>
                  <a:lnTo>
                    <a:pt x="552" y="215"/>
                  </a:lnTo>
                  <a:lnTo>
                    <a:pt x="554" y="244"/>
                  </a:lnTo>
                  <a:lnTo>
                    <a:pt x="558" y="279"/>
                  </a:lnTo>
                  <a:lnTo>
                    <a:pt x="560" y="313"/>
                  </a:lnTo>
                  <a:lnTo>
                    <a:pt x="556" y="342"/>
                  </a:lnTo>
                  <a:lnTo>
                    <a:pt x="540" y="362"/>
                  </a:lnTo>
                  <a:lnTo>
                    <a:pt x="534" y="364"/>
                  </a:lnTo>
                  <a:lnTo>
                    <a:pt x="525" y="362"/>
                  </a:lnTo>
                  <a:lnTo>
                    <a:pt x="514" y="357"/>
                  </a:lnTo>
                  <a:lnTo>
                    <a:pt x="503" y="351"/>
                  </a:lnTo>
                  <a:lnTo>
                    <a:pt x="491" y="346"/>
                  </a:lnTo>
                  <a:lnTo>
                    <a:pt x="476" y="342"/>
                  </a:lnTo>
                  <a:lnTo>
                    <a:pt x="463" y="342"/>
                  </a:lnTo>
                  <a:lnTo>
                    <a:pt x="447" y="344"/>
                  </a:lnTo>
                  <a:lnTo>
                    <a:pt x="418" y="355"/>
                  </a:lnTo>
                  <a:lnTo>
                    <a:pt x="382" y="357"/>
                  </a:lnTo>
                  <a:lnTo>
                    <a:pt x="342" y="353"/>
                  </a:lnTo>
                  <a:lnTo>
                    <a:pt x="300" y="344"/>
                  </a:lnTo>
                  <a:lnTo>
                    <a:pt x="258" y="333"/>
                  </a:lnTo>
                  <a:lnTo>
                    <a:pt x="220" y="317"/>
                  </a:lnTo>
                  <a:lnTo>
                    <a:pt x="189" y="302"/>
                  </a:lnTo>
                  <a:lnTo>
                    <a:pt x="164" y="286"/>
                  </a:lnTo>
                  <a:lnTo>
                    <a:pt x="151" y="279"/>
                  </a:lnTo>
                  <a:lnTo>
                    <a:pt x="131" y="271"/>
                  </a:lnTo>
                  <a:lnTo>
                    <a:pt x="111" y="259"/>
                  </a:lnTo>
                  <a:lnTo>
                    <a:pt x="89" y="246"/>
                  </a:lnTo>
                  <a:lnTo>
                    <a:pt x="64" y="231"/>
                  </a:lnTo>
                  <a:lnTo>
                    <a:pt x="40" y="215"/>
                  </a:lnTo>
                  <a:lnTo>
                    <a:pt x="20" y="197"/>
                  </a:lnTo>
                  <a:lnTo>
                    <a:pt x="0" y="179"/>
                  </a:lnTo>
                  <a:lnTo>
                    <a:pt x="22" y="182"/>
                  </a:lnTo>
                  <a:lnTo>
                    <a:pt x="44" y="182"/>
                  </a:lnTo>
                  <a:lnTo>
                    <a:pt x="69" y="182"/>
                  </a:lnTo>
                  <a:lnTo>
                    <a:pt x="91" y="182"/>
                  </a:lnTo>
                  <a:lnTo>
                    <a:pt x="111" y="177"/>
                  </a:lnTo>
                  <a:lnTo>
                    <a:pt x="129" y="171"/>
                  </a:lnTo>
                  <a:lnTo>
                    <a:pt x="140" y="162"/>
                  </a:lnTo>
                  <a:lnTo>
                    <a:pt x="14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273"/>
            <p:cNvSpPr>
              <a:spLocks noChangeAspect="1"/>
            </p:cNvSpPr>
            <p:nvPr/>
          </p:nvSpPr>
          <p:spPr bwMode="auto">
            <a:xfrm>
              <a:off x="2188" y="2111"/>
              <a:ext cx="252" cy="124"/>
            </a:xfrm>
            <a:custGeom>
              <a:avLst/>
              <a:gdLst>
                <a:gd name="T0" fmla="*/ 252 w 252"/>
                <a:gd name="T1" fmla="*/ 76 h 124"/>
                <a:gd name="T2" fmla="*/ 241 w 252"/>
                <a:gd name="T3" fmla="*/ 62 h 124"/>
                <a:gd name="T4" fmla="*/ 227 w 252"/>
                <a:gd name="T5" fmla="*/ 44 h 124"/>
                <a:gd name="T6" fmla="*/ 212 w 252"/>
                <a:gd name="T7" fmla="*/ 24 h 124"/>
                <a:gd name="T8" fmla="*/ 196 w 252"/>
                <a:gd name="T9" fmla="*/ 0 h 124"/>
                <a:gd name="T10" fmla="*/ 176 w 252"/>
                <a:gd name="T11" fmla="*/ 2 h 124"/>
                <a:gd name="T12" fmla="*/ 152 w 252"/>
                <a:gd name="T13" fmla="*/ 7 h 124"/>
                <a:gd name="T14" fmla="*/ 123 w 252"/>
                <a:gd name="T15" fmla="*/ 13 h 124"/>
                <a:gd name="T16" fmla="*/ 94 w 252"/>
                <a:gd name="T17" fmla="*/ 20 h 124"/>
                <a:gd name="T18" fmla="*/ 65 w 252"/>
                <a:gd name="T19" fmla="*/ 29 h 124"/>
                <a:gd name="T20" fmla="*/ 38 w 252"/>
                <a:gd name="T21" fmla="*/ 40 h 124"/>
                <a:gd name="T22" fmla="*/ 16 w 252"/>
                <a:gd name="T23" fmla="*/ 49 h 124"/>
                <a:gd name="T24" fmla="*/ 0 w 252"/>
                <a:gd name="T25" fmla="*/ 58 h 124"/>
                <a:gd name="T26" fmla="*/ 11 w 252"/>
                <a:gd name="T27" fmla="*/ 64 h 124"/>
                <a:gd name="T28" fmla="*/ 25 w 252"/>
                <a:gd name="T29" fmla="*/ 71 h 124"/>
                <a:gd name="T30" fmla="*/ 36 w 252"/>
                <a:gd name="T31" fmla="*/ 80 h 124"/>
                <a:gd name="T32" fmla="*/ 47 w 252"/>
                <a:gd name="T33" fmla="*/ 89 h 124"/>
                <a:gd name="T34" fmla="*/ 60 w 252"/>
                <a:gd name="T35" fmla="*/ 98 h 124"/>
                <a:gd name="T36" fmla="*/ 74 w 252"/>
                <a:gd name="T37" fmla="*/ 107 h 124"/>
                <a:gd name="T38" fmla="*/ 92 w 252"/>
                <a:gd name="T39" fmla="*/ 113 h 124"/>
                <a:gd name="T40" fmla="*/ 109 w 252"/>
                <a:gd name="T41" fmla="*/ 116 h 124"/>
                <a:gd name="T42" fmla="*/ 129 w 252"/>
                <a:gd name="T43" fmla="*/ 118 h 124"/>
                <a:gd name="T44" fmla="*/ 149 w 252"/>
                <a:gd name="T45" fmla="*/ 122 h 124"/>
                <a:gd name="T46" fmla="*/ 169 w 252"/>
                <a:gd name="T47" fmla="*/ 124 h 124"/>
                <a:gd name="T48" fmla="*/ 189 w 252"/>
                <a:gd name="T49" fmla="*/ 124 h 124"/>
                <a:gd name="T50" fmla="*/ 209 w 252"/>
                <a:gd name="T51" fmla="*/ 122 h 124"/>
                <a:gd name="T52" fmla="*/ 225 w 252"/>
                <a:gd name="T53" fmla="*/ 113 h 124"/>
                <a:gd name="T54" fmla="*/ 241 w 252"/>
                <a:gd name="T55" fmla="*/ 98 h 124"/>
                <a:gd name="T56" fmla="*/ 252 w 252"/>
                <a:gd name="T57" fmla="*/ 76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2" h="124">
                  <a:moveTo>
                    <a:pt x="252" y="76"/>
                  </a:moveTo>
                  <a:lnTo>
                    <a:pt x="241" y="62"/>
                  </a:lnTo>
                  <a:lnTo>
                    <a:pt x="227" y="44"/>
                  </a:lnTo>
                  <a:lnTo>
                    <a:pt x="212" y="24"/>
                  </a:lnTo>
                  <a:lnTo>
                    <a:pt x="196" y="0"/>
                  </a:lnTo>
                  <a:lnTo>
                    <a:pt x="176" y="2"/>
                  </a:lnTo>
                  <a:lnTo>
                    <a:pt x="152" y="7"/>
                  </a:lnTo>
                  <a:lnTo>
                    <a:pt x="123" y="13"/>
                  </a:lnTo>
                  <a:lnTo>
                    <a:pt x="94" y="20"/>
                  </a:lnTo>
                  <a:lnTo>
                    <a:pt x="65" y="29"/>
                  </a:lnTo>
                  <a:lnTo>
                    <a:pt x="38" y="40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11" y="64"/>
                  </a:lnTo>
                  <a:lnTo>
                    <a:pt x="25" y="71"/>
                  </a:lnTo>
                  <a:lnTo>
                    <a:pt x="36" y="80"/>
                  </a:lnTo>
                  <a:lnTo>
                    <a:pt x="47" y="89"/>
                  </a:lnTo>
                  <a:lnTo>
                    <a:pt x="60" y="98"/>
                  </a:lnTo>
                  <a:lnTo>
                    <a:pt x="74" y="107"/>
                  </a:lnTo>
                  <a:lnTo>
                    <a:pt x="92" y="113"/>
                  </a:lnTo>
                  <a:lnTo>
                    <a:pt x="109" y="116"/>
                  </a:lnTo>
                  <a:lnTo>
                    <a:pt x="129" y="118"/>
                  </a:lnTo>
                  <a:lnTo>
                    <a:pt x="149" y="122"/>
                  </a:lnTo>
                  <a:lnTo>
                    <a:pt x="169" y="124"/>
                  </a:lnTo>
                  <a:lnTo>
                    <a:pt x="189" y="124"/>
                  </a:lnTo>
                  <a:lnTo>
                    <a:pt x="209" y="122"/>
                  </a:lnTo>
                  <a:lnTo>
                    <a:pt x="225" y="113"/>
                  </a:lnTo>
                  <a:lnTo>
                    <a:pt x="241" y="98"/>
                  </a:lnTo>
                  <a:lnTo>
                    <a:pt x="252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Freeform 274"/>
            <p:cNvSpPr>
              <a:spLocks noChangeAspect="1"/>
            </p:cNvSpPr>
            <p:nvPr/>
          </p:nvSpPr>
          <p:spPr bwMode="auto">
            <a:xfrm>
              <a:off x="2827" y="2304"/>
              <a:ext cx="207" cy="269"/>
            </a:xfrm>
            <a:custGeom>
              <a:avLst/>
              <a:gdLst>
                <a:gd name="T0" fmla="*/ 207 w 207"/>
                <a:gd name="T1" fmla="*/ 111 h 269"/>
                <a:gd name="T2" fmla="*/ 189 w 207"/>
                <a:gd name="T3" fmla="*/ 120 h 269"/>
                <a:gd name="T4" fmla="*/ 169 w 207"/>
                <a:gd name="T5" fmla="*/ 125 h 269"/>
                <a:gd name="T6" fmla="*/ 149 w 207"/>
                <a:gd name="T7" fmla="*/ 123 h 269"/>
                <a:gd name="T8" fmla="*/ 142 w 207"/>
                <a:gd name="T9" fmla="*/ 105 h 269"/>
                <a:gd name="T10" fmla="*/ 144 w 207"/>
                <a:gd name="T11" fmla="*/ 83 h 269"/>
                <a:gd name="T12" fmla="*/ 149 w 207"/>
                <a:gd name="T13" fmla="*/ 60 h 269"/>
                <a:gd name="T14" fmla="*/ 155 w 207"/>
                <a:gd name="T15" fmla="*/ 36 h 269"/>
                <a:gd name="T16" fmla="*/ 164 w 207"/>
                <a:gd name="T17" fmla="*/ 0 h 269"/>
                <a:gd name="T18" fmla="*/ 155 w 207"/>
                <a:gd name="T19" fmla="*/ 16 h 269"/>
                <a:gd name="T20" fmla="*/ 144 w 207"/>
                <a:gd name="T21" fmla="*/ 29 h 269"/>
                <a:gd name="T22" fmla="*/ 133 w 207"/>
                <a:gd name="T23" fmla="*/ 43 h 269"/>
                <a:gd name="T24" fmla="*/ 122 w 207"/>
                <a:gd name="T25" fmla="*/ 54 h 269"/>
                <a:gd name="T26" fmla="*/ 111 w 207"/>
                <a:gd name="T27" fmla="*/ 65 h 269"/>
                <a:gd name="T28" fmla="*/ 100 w 207"/>
                <a:gd name="T29" fmla="*/ 74 h 269"/>
                <a:gd name="T30" fmla="*/ 89 w 207"/>
                <a:gd name="T31" fmla="*/ 83 h 269"/>
                <a:gd name="T32" fmla="*/ 82 w 207"/>
                <a:gd name="T33" fmla="*/ 87 h 269"/>
                <a:gd name="T34" fmla="*/ 75 w 207"/>
                <a:gd name="T35" fmla="*/ 91 h 269"/>
                <a:gd name="T36" fmla="*/ 66 w 207"/>
                <a:gd name="T37" fmla="*/ 96 h 269"/>
                <a:gd name="T38" fmla="*/ 55 w 207"/>
                <a:gd name="T39" fmla="*/ 98 h 269"/>
                <a:gd name="T40" fmla="*/ 44 w 207"/>
                <a:gd name="T41" fmla="*/ 100 h 269"/>
                <a:gd name="T42" fmla="*/ 33 w 207"/>
                <a:gd name="T43" fmla="*/ 103 h 269"/>
                <a:gd name="T44" fmla="*/ 24 w 207"/>
                <a:gd name="T45" fmla="*/ 103 h 269"/>
                <a:gd name="T46" fmla="*/ 13 w 207"/>
                <a:gd name="T47" fmla="*/ 98 h 269"/>
                <a:gd name="T48" fmla="*/ 6 w 207"/>
                <a:gd name="T49" fmla="*/ 94 h 269"/>
                <a:gd name="T50" fmla="*/ 4 w 207"/>
                <a:gd name="T51" fmla="*/ 134 h 269"/>
                <a:gd name="T52" fmla="*/ 0 w 207"/>
                <a:gd name="T53" fmla="*/ 176 h 269"/>
                <a:gd name="T54" fmla="*/ 2 w 207"/>
                <a:gd name="T55" fmla="*/ 214 h 269"/>
                <a:gd name="T56" fmla="*/ 13 w 207"/>
                <a:gd name="T57" fmla="*/ 238 h 269"/>
                <a:gd name="T58" fmla="*/ 18 w 207"/>
                <a:gd name="T59" fmla="*/ 214 h 269"/>
                <a:gd name="T60" fmla="*/ 26 w 207"/>
                <a:gd name="T61" fmla="*/ 189 h 269"/>
                <a:gd name="T62" fmla="*/ 35 w 207"/>
                <a:gd name="T63" fmla="*/ 167 h 269"/>
                <a:gd name="T64" fmla="*/ 49 w 207"/>
                <a:gd name="T65" fmla="*/ 147 h 269"/>
                <a:gd name="T66" fmla="*/ 62 w 207"/>
                <a:gd name="T67" fmla="*/ 129 h 269"/>
                <a:gd name="T68" fmla="*/ 78 w 207"/>
                <a:gd name="T69" fmla="*/ 116 h 269"/>
                <a:gd name="T70" fmla="*/ 93 w 207"/>
                <a:gd name="T71" fmla="*/ 107 h 269"/>
                <a:gd name="T72" fmla="*/ 107 w 207"/>
                <a:gd name="T73" fmla="*/ 105 h 269"/>
                <a:gd name="T74" fmla="*/ 95 w 207"/>
                <a:gd name="T75" fmla="*/ 149 h 269"/>
                <a:gd name="T76" fmla="*/ 95 w 207"/>
                <a:gd name="T77" fmla="*/ 196 h 269"/>
                <a:gd name="T78" fmla="*/ 102 w 207"/>
                <a:gd name="T79" fmla="*/ 236 h 269"/>
                <a:gd name="T80" fmla="*/ 113 w 207"/>
                <a:gd name="T81" fmla="*/ 269 h 269"/>
                <a:gd name="T82" fmla="*/ 115 w 207"/>
                <a:gd name="T83" fmla="*/ 238 h 269"/>
                <a:gd name="T84" fmla="*/ 122 w 207"/>
                <a:gd name="T85" fmla="*/ 209 h 269"/>
                <a:gd name="T86" fmla="*/ 131 w 207"/>
                <a:gd name="T87" fmla="*/ 185 h 269"/>
                <a:gd name="T88" fmla="*/ 144 w 207"/>
                <a:gd name="T89" fmla="*/ 163 h 269"/>
                <a:gd name="T90" fmla="*/ 158 w 207"/>
                <a:gd name="T91" fmla="*/ 145 h 269"/>
                <a:gd name="T92" fmla="*/ 173 w 207"/>
                <a:gd name="T93" fmla="*/ 129 h 269"/>
                <a:gd name="T94" fmla="*/ 191 w 207"/>
                <a:gd name="T95" fmla="*/ 118 h 269"/>
                <a:gd name="T96" fmla="*/ 207 w 207"/>
                <a:gd name="T97" fmla="*/ 111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7" h="269">
                  <a:moveTo>
                    <a:pt x="207" y="111"/>
                  </a:moveTo>
                  <a:lnTo>
                    <a:pt x="189" y="120"/>
                  </a:lnTo>
                  <a:lnTo>
                    <a:pt x="169" y="125"/>
                  </a:lnTo>
                  <a:lnTo>
                    <a:pt x="149" y="123"/>
                  </a:lnTo>
                  <a:lnTo>
                    <a:pt x="142" y="105"/>
                  </a:lnTo>
                  <a:lnTo>
                    <a:pt x="144" y="83"/>
                  </a:lnTo>
                  <a:lnTo>
                    <a:pt x="149" y="60"/>
                  </a:lnTo>
                  <a:lnTo>
                    <a:pt x="155" y="36"/>
                  </a:lnTo>
                  <a:lnTo>
                    <a:pt x="164" y="0"/>
                  </a:lnTo>
                  <a:lnTo>
                    <a:pt x="155" y="16"/>
                  </a:lnTo>
                  <a:lnTo>
                    <a:pt x="144" y="29"/>
                  </a:lnTo>
                  <a:lnTo>
                    <a:pt x="133" y="43"/>
                  </a:lnTo>
                  <a:lnTo>
                    <a:pt x="122" y="54"/>
                  </a:lnTo>
                  <a:lnTo>
                    <a:pt x="111" y="65"/>
                  </a:lnTo>
                  <a:lnTo>
                    <a:pt x="100" y="74"/>
                  </a:lnTo>
                  <a:lnTo>
                    <a:pt x="89" y="83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3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6" y="94"/>
                  </a:lnTo>
                  <a:lnTo>
                    <a:pt x="4" y="134"/>
                  </a:lnTo>
                  <a:lnTo>
                    <a:pt x="0" y="176"/>
                  </a:lnTo>
                  <a:lnTo>
                    <a:pt x="2" y="214"/>
                  </a:lnTo>
                  <a:lnTo>
                    <a:pt x="13" y="238"/>
                  </a:lnTo>
                  <a:lnTo>
                    <a:pt x="18" y="214"/>
                  </a:lnTo>
                  <a:lnTo>
                    <a:pt x="26" y="189"/>
                  </a:lnTo>
                  <a:lnTo>
                    <a:pt x="35" y="167"/>
                  </a:lnTo>
                  <a:lnTo>
                    <a:pt x="49" y="147"/>
                  </a:lnTo>
                  <a:lnTo>
                    <a:pt x="62" y="129"/>
                  </a:lnTo>
                  <a:lnTo>
                    <a:pt x="78" y="116"/>
                  </a:lnTo>
                  <a:lnTo>
                    <a:pt x="93" y="107"/>
                  </a:lnTo>
                  <a:lnTo>
                    <a:pt x="107" y="105"/>
                  </a:lnTo>
                  <a:lnTo>
                    <a:pt x="95" y="149"/>
                  </a:lnTo>
                  <a:lnTo>
                    <a:pt x="95" y="196"/>
                  </a:lnTo>
                  <a:lnTo>
                    <a:pt x="102" y="236"/>
                  </a:lnTo>
                  <a:lnTo>
                    <a:pt x="113" y="269"/>
                  </a:lnTo>
                  <a:lnTo>
                    <a:pt x="115" y="238"/>
                  </a:lnTo>
                  <a:lnTo>
                    <a:pt x="122" y="209"/>
                  </a:lnTo>
                  <a:lnTo>
                    <a:pt x="131" y="185"/>
                  </a:lnTo>
                  <a:lnTo>
                    <a:pt x="144" y="163"/>
                  </a:lnTo>
                  <a:lnTo>
                    <a:pt x="158" y="145"/>
                  </a:lnTo>
                  <a:lnTo>
                    <a:pt x="173" y="129"/>
                  </a:lnTo>
                  <a:lnTo>
                    <a:pt x="191" y="118"/>
                  </a:lnTo>
                  <a:lnTo>
                    <a:pt x="207" y="111"/>
                  </a:lnTo>
                  <a:close/>
                </a:path>
              </a:pathLst>
            </a:custGeom>
            <a:solidFill>
              <a:srgbClr val="D8A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Freeform 275"/>
            <p:cNvSpPr>
              <a:spLocks noChangeAspect="1"/>
            </p:cNvSpPr>
            <p:nvPr/>
          </p:nvSpPr>
          <p:spPr bwMode="auto">
            <a:xfrm>
              <a:off x="2077" y="1540"/>
              <a:ext cx="594" cy="695"/>
            </a:xfrm>
            <a:custGeom>
              <a:avLst/>
              <a:gdLst>
                <a:gd name="T0" fmla="*/ 489 w 594"/>
                <a:gd name="T1" fmla="*/ 322 h 695"/>
                <a:gd name="T2" fmla="*/ 463 w 594"/>
                <a:gd name="T3" fmla="*/ 273 h 695"/>
                <a:gd name="T4" fmla="*/ 416 w 594"/>
                <a:gd name="T5" fmla="*/ 211 h 695"/>
                <a:gd name="T6" fmla="*/ 347 w 594"/>
                <a:gd name="T7" fmla="*/ 142 h 695"/>
                <a:gd name="T8" fmla="*/ 276 w 594"/>
                <a:gd name="T9" fmla="*/ 91 h 695"/>
                <a:gd name="T10" fmla="*/ 211 w 594"/>
                <a:gd name="T11" fmla="*/ 60 h 695"/>
                <a:gd name="T12" fmla="*/ 134 w 594"/>
                <a:gd name="T13" fmla="*/ 33 h 695"/>
                <a:gd name="T14" fmla="*/ 47 w 594"/>
                <a:gd name="T15" fmla="*/ 11 h 695"/>
                <a:gd name="T16" fmla="*/ 22 w 594"/>
                <a:gd name="T17" fmla="*/ 11 h 695"/>
                <a:gd name="T18" fmla="*/ 71 w 594"/>
                <a:gd name="T19" fmla="*/ 40 h 695"/>
                <a:gd name="T20" fmla="*/ 125 w 594"/>
                <a:gd name="T21" fmla="*/ 73 h 695"/>
                <a:gd name="T22" fmla="*/ 178 w 594"/>
                <a:gd name="T23" fmla="*/ 109 h 695"/>
                <a:gd name="T24" fmla="*/ 229 w 594"/>
                <a:gd name="T25" fmla="*/ 149 h 695"/>
                <a:gd name="T26" fmla="*/ 278 w 594"/>
                <a:gd name="T27" fmla="*/ 187 h 695"/>
                <a:gd name="T28" fmla="*/ 320 w 594"/>
                <a:gd name="T29" fmla="*/ 227 h 695"/>
                <a:gd name="T30" fmla="*/ 354 w 594"/>
                <a:gd name="T31" fmla="*/ 262 h 695"/>
                <a:gd name="T32" fmla="*/ 392 w 594"/>
                <a:gd name="T33" fmla="*/ 316 h 695"/>
                <a:gd name="T34" fmla="*/ 436 w 594"/>
                <a:gd name="T35" fmla="*/ 391 h 695"/>
                <a:gd name="T36" fmla="*/ 458 w 594"/>
                <a:gd name="T37" fmla="*/ 469 h 695"/>
                <a:gd name="T38" fmla="*/ 441 w 594"/>
                <a:gd name="T39" fmla="*/ 542 h 695"/>
                <a:gd name="T40" fmla="*/ 385 w 594"/>
                <a:gd name="T41" fmla="*/ 584 h 695"/>
                <a:gd name="T42" fmla="*/ 325 w 594"/>
                <a:gd name="T43" fmla="*/ 544 h 695"/>
                <a:gd name="T44" fmla="*/ 256 w 594"/>
                <a:gd name="T45" fmla="*/ 464 h 695"/>
                <a:gd name="T46" fmla="*/ 200 w 594"/>
                <a:gd name="T47" fmla="*/ 382 h 695"/>
                <a:gd name="T48" fmla="*/ 196 w 594"/>
                <a:gd name="T49" fmla="*/ 382 h 695"/>
                <a:gd name="T50" fmla="*/ 240 w 594"/>
                <a:gd name="T51" fmla="*/ 464 h 695"/>
                <a:gd name="T52" fmla="*/ 296 w 594"/>
                <a:gd name="T53" fmla="*/ 553 h 695"/>
                <a:gd name="T54" fmla="*/ 345 w 594"/>
                <a:gd name="T55" fmla="*/ 624 h 695"/>
                <a:gd name="T56" fmla="*/ 376 w 594"/>
                <a:gd name="T57" fmla="*/ 658 h 695"/>
                <a:gd name="T58" fmla="*/ 421 w 594"/>
                <a:gd name="T59" fmla="*/ 678 h 695"/>
                <a:gd name="T60" fmla="*/ 478 w 594"/>
                <a:gd name="T61" fmla="*/ 691 h 695"/>
                <a:gd name="T62" fmla="*/ 530 w 594"/>
                <a:gd name="T63" fmla="*/ 693 h 695"/>
                <a:gd name="T64" fmla="*/ 565 w 594"/>
                <a:gd name="T65" fmla="*/ 675 h 695"/>
                <a:gd name="T66" fmla="*/ 590 w 594"/>
                <a:gd name="T67" fmla="*/ 635 h 695"/>
                <a:gd name="T68" fmla="*/ 590 w 594"/>
                <a:gd name="T69" fmla="*/ 582 h 695"/>
                <a:gd name="T70" fmla="*/ 550 w 594"/>
                <a:gd name="T71" fmla="*/ 540 h 695"/>
                <a:gd name="T72" fmla="*/ 507 w 594"/>
                <a:gd name="T73" fmla="*/ 473 h 695"/>
                <a:gd name="T74" fmla="*/ 501 w 594"/>
                <a:gd name="T75" fmla="*/ 376 h 6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4" h="695">
                  <a:moveTo>
                    <a:pt x="496" y="338"/>
                  </a:moveTo>
                  <a:lnTo>
                    <a:pt x="489" y="322"/>
                  </a:lnTo>
                  <a:lnTo>
                    <a:pt x="478" y="300"/>
                  </a:lnTo>
                  <a:lnTo>
                    <a:pt x="463" y="273"/>
                  </a:lnTo>
                  <a:lnTo>
                    <a:pt x="443" y="242"/>
                  </a:lnTo>
                  <a:lnTo>
                    <a:pt x="416" y="211"/>
                  </a:lnTo>
                  <a:lnTo>
                    <a:pt x="385" y="178"/>
                  </a:lnTo>
                  <a:lnTo>
                    <a:pt x="347" y="142"/>
                  </a:lnTo>
                  <a:lnTo>
                    <a:pt x="303" y="109"/>
                  </a:lnTo>
                  <a:lnTo>
                    <a:pt x="276" y="91"/>
                  </a:lnTo>
                  <a:lnTo>
                    <a:pt x="245" y="76"/>
                  </a:lnTo>
                  <a:lnTo>
                    <a:pt x="211" y="60"/>
                  </a:lnTo>
                  <a:lnTo>
                    <a:pt x="174" y="47"/>
                  </a:lnTo>
                  <a:lnTo>
                    <a:pt x="134" y="33"/>
                  </a:lnTo>
                  <a:lnTo>
                    <a:pt x="91" y="22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4"/>
                  </a:lnTo>
                  <a:lnTo>
                    <a:pt x="71" y="40"/>
                  </a:lnTo>
                  <a:lnTo>
                    <a:pt x="98" y="56"/>
                  </a:lnTo>
                  <a:lnTo>
                    <a:pt x="125" y="73"/>
                  </a:lnTo>
                  <a:lnTo>
                    <a:pt x="151" y="91"/>
                  </a:lnTo>
                  <a:lnTo>
                    <a:pt x="178" y="109"/>
                  </a:lnTo>
                  <a:lnTo>
                    <a:pt x="205" y="129"/>
                  </a:lnTo>
                  <a:lnTo>
                    <a:pt x="229" y="149"/>
                  </a:lnTo>
                  <a:lnTo>
                    <a:pt x="256" y="167"/>
                  </a:lnTo>
                  <a:lnTo>
                    <a:pt x="278" y="187"/>
                  </a:lnTo>
                  <a:lnTo>
                    <a:pt x="300" y="207"/>
                  </a:lnTo>
                  <a:lnTo>
                    <a:pt x="320" y="227"/>
                  </a:lnTo>
                  <a:lnTo>
                    <a:pt x="338" y="244"/>
                  </a:lnTo>
                  <a:lnTo>
                    <a:pt x="354" y="262"/>
                  </a:lnTo>
                  <a:lnTo>
                    <a:pt x="367" y="280"/>
                  </a:lnTo>
                  <a:lnTo>
                    <a:pt x="392" y="316"/>
                  </a:lnTo>
                  <a:lnTo>
                    <a:pt x="416" y="353"/>
                  </a:lnTo>
                  <a:lnTo>
                    <a:pt x="436" y="391"/>
                  </a:lnTo>
                  <a:lnTo>
                    <a:pt x="452" y="429"/>
                  </a:lnTo>
                  <a:lnTo>
                    <a:pt x="458" y="469"/>
                  </a:lnTo>
                  <a:lnTo>
                    <a:pt x="456" y="507"/>
                  </a:lnTo>
                  <a:lnTo>
                    <a:pt x="441" y="542"/>
                  </a:lnTo>
                  <a:lnTo>
                    <a:pt x="409" y="578"/>
                  </a:lnTo>
                  <a:lnTo>
                    <a:pt x="385" y="584"/>
                  </a:lnTo>
                  <a:lnTo>
                    <a:pt x="356" y="571"/>
                  </a:lnTo>
                  <a:lnTo>
                    <a:pt x="325" y="544"/>
                  </a:lnTo>
                  <a:lnTo>
                    <a:pt x="289" y="507"/>
                  </a:lnTo>
                  <a:lnTo>
                    <a:pt x="256" y="464"/>
                  </a:lnTo>
                  <a:lnTo>
                    <a:pt x="225" y="420"/>
                  </a:lnTo>
                  <a:lnTo>
                    <a:pt x="200" y="382"/>
                  </a:lnTo>
                  <a:lnTo>
                    <a:pt x="180" y="351"/>
                  </a:lnTo>
                  <a:lnTo>
                    <a:pt x="196" y="382"/>
                  </a:lnTo>
                  <a:lnTo>
                    <a:pt x="216" y="422"/>
                  </a:lnTo>
                  <a:lnTo>
                    <a:pt x="240" y="464"/>
                  </a:lnTo>
                  <a:lnTo>
                    <a:pt x="269" y="511"/>
                  </a:lnTo>
                  <a:lnTo>
                    <a:pt x="296" y="553"/>
                  </a:lnTo>
                  <a:lnTo>
                    <a:pt x="323" y="593"/>
                  </a:lnTo>
                  <a:lnTo>
                    <a:pt x="345" y="624"/>
                  </a:lnTo>
                  <a:lnTo>
                    <a:pt x="363" y="647"/>
                  </a:lnTo>
                  <a:lnTo>
                    <a:pt x="376" y="658"/>
                  </a:lnTo>
                  <a:lnTo>
                    <a:pt x="396" y="669"/>
                  </a:lnTo>
                  <a:lnTo>
                    <a:pt x="421" y="678"/>
                  </a:lnTo>
                  <a:lnTo>
                    <a:pt x="449" y="687"/>
                  </a:lnTo>
                  <a:lnTo>
                    <a:pt x="478" y="691"/>
                  </a:lnTo>
                  <a:lnTo>
                    <a:pt x="505" y="695"/>
                  </a:lnTo>
                  <a:lnTo>
                    <a:pt x="530" y="693"/>
                  </a:lnTo>
                  <a:lnTo>
                    <a:pt x="550" y="689"/>
                  </a:lnTo>
                  <a:lnTo>
                    <a:pt x="565" y="675"/>
                  </a:lnTo>
                  <a:lnTo>
                    <a:pt x="578" y="658"/>
                  </a:lnTo>
                  <a:lnTo>
                    <a:pt x="590" y="635"/>
                  </a:lnTo>
                  <a:lnTo>
                    <a:pt x="594" y="609"/>
                  </a:lnTo>
                  <a:lnTo>
                    <a:pt x="590" y="582"/>
                  </a:lnTo>
                  <a:lnTo>
                    <a:pt x="576" y="560"/>
                  </a:lnTo>
                  <a:lnTo>
                    <a:pt x="550" y="540"/>
                  </a:lnTo>
                  <a:lnTo>
                    <a:pt x="507" y="524"/>
                  </a:lnTo>
                  <a:lnTo>
                    <a:pt x="507" y="473"/>
                  </a:lnTo>
                  <a:lnTo>
                    <a:pt x="505" y="422"/>
                  </a:lnTo>
                  <a:lnTo>
                    <a:pt x="501" y="376"/>
                  </a:lnTo>
                  <a:lnTo>
                    <a:pt x="496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Freeform 276"/>
            <p:cNvSpPr>
              <a:spLocks noChangeAspect="1"/>
            </p:cNvSpPr>
            <p:nvPr/>
          </p:nvSpPr>
          <p:spPr bwMode="auto">
            <a:xfrm>
              <a:off x="2969" y="2280"/>
              <a:ext cx="45" cy="47"/>
            </a:xfrm>
            <a:custGeom>
              <a:avLst/>
              <a:gdLst>
                <a:gd name="T0" fmla="*/ 22 w 45"/>
                <a:gd name="T1" fmla="*/ 47 h 47"/>
                <a:gd name="T2" fmla="*/ 31 w 45"/>
                <a:gd name="T3" fmla="*/ 44 h 47"/>
                <a:gd name="T4" fmla="*/ 38 w 45"/>
                <a:gd name="T5" fmla="*/ 40 h 47"/>
                <a:gd name="T6" fmla="*/ 42 w 45"/>
                <a:gd name="T7" fmla="*/ 33 h 47"/>
                <a:gd name="T8" fmla="*/ 45 w 45"/>
                <a:gd name="T9" fmla="*/ 24 h 47"/>
                <a:gd name="T10" fmla="*/ 42 w 45"/>
                <a:gd name="T11" fmla="*/ 15 h 47"/>
                <a:gd name="T12" fmla="*/ 38 w 45"/>
                <a:gd name="T13" fmla="*/ 7 h 47"/>
                <a:gd name="T14" fmla="*/ 31 w 45"/>
                <a:gd name="T15" fmla="*/ 2 h 47"/>
                <a:gd name="T16" fmla="*/ 22 w 45"/>
                <a:gd name="T17" fmla="*/ 0 h 47"/>
                <a:gd name="T18" fmla="*/ 13 w 45"/>
                <a:gd name="T19" fmla="*/ 2 h 47"/>
                <a:gd name="T20" fmla="*/ 7 w 45"/>
                <a:gd name="T21" fmla="*/ 7 h 47"/>
                <a:gd name="T22" fmla="*/ 2 w 45"/>
                <a:gd name="T23" fmla="*/ 15 h 47"/>
                <a:gd name="T24" fmla="*/ 0 w 45"/>
                <a:gd name="T25" fmla="*/ 24 h 47"/>
                <a:gd name="T26" fmla="*/ 2 w 45"/>
                <a:gd name="T27" fmla="*/ 33 h 47"/>
                <a:gd name="T28" fmla="*/ 7 w 45"/>
                <a:gd name="T29" fmla="*/ 40 h 47"/>
                <a:gd name="T30" fmla="*/ 13 w 45"/>
                <a:gd name="T31" fmla="*/ 44 h 47"/>
                <a:gd name="T32" fmla="*/ 22 w 45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31" y="44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277"/>
            <p:cNvSpPr>
              <a:spLocks noChangeAspect="1"/>
            </p:cNvSpPr>
            <p:nvPr/>
          </p:nvSpPr>
          <p:spPr bwMode="auto">
            <a:xfrm>
              <a:off x="2978" y="2291"/>
              <a:ext cx="27" cy="24"/>
            </a:xfrm>
            <a:custGeom>
              <a:avLst/>
              <a:gdLst>
                <a:gd name="T0" fmla="*/ 13 w 27"/>
                <a:gd name="T1" fmla="*/ 24 h 24"/>
                <a:gd name="T2" fmla="*/ 18 w 27"/>
                <a:gd name="T3" fmla="*/ 24 h 24"/>
                <a:gd name="T4" fmla="*/ 22 w 27"/>
                <a:gd name="T5" fmla="*/ 22 h 24"/>
                <a:gd name="T6" fmla="*/ 24 w 27"/>
                <a:gd name="T7" fmla="*/ 18 h 24"/>
                <a:gd name="T8" fmla="*/ 27 w 27"/>
                <a:gd name="T9" fmla="*/ 13 h 24"/>
                <a:gd name="T10" fmla="*/ 24 w 27"/>
                <a:gd name="T11" fmla="*/ 9 h 24"/>
                <a:gd name="T12" fmla="*/ 22 w 27"/>
                <a:gd name="T13" fmla="*/ 4 h 24"/>
                <a:gd name="T14" fmla="*/ 18 w 27"/>
                <a:gd name="T15" fmla="*/ 2 h 24"/>
                <a:gd name="T16" fmla="*/ 13 w 27"/>
                <a:gd name="T17" fmla="*/ 0 h 24"/>
                <a:gd name="T18" fmla="*/ 9 w 27"/>
                <a:gd name="T19" fmla="*/ 2 h 24"/>
                <a:gd name="T20" fmla="*/ 4 w 27"/>
                <a:gd name="T21" fmla="*/ 4 h 24"/>
                <a:gd name="T22" fmla="*/ 2 w 27"/>
                <a:gd name="T23" fmla="*/ 9 h 24"/>
                <a:gd name="T24" fmla="*/ 0 w 27"/>
                <a:gd name="T25" fmla="*/ 13 h 24"/>
                <a:gd name="T26" fmla="*/ 2 w 27"/>
                <a:gd name="T27" fmla="*/ 18 h 24"/>
                <a:gd name="T28" fmla="*/ 4 w 27"/>
                <a:gd name="T29" fmla="*/ 22 h 24"/>
                <a:gd name="T30" fmla="*/ 9 w 27"/>
                <a:gd name="T31" fmla="*/ 24 h 24"/>
                <a:gd name="T32" fmla="*/ 13 w 27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950" name="Oval 2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9</a:t>
            </a:r>
          </a:p>
        </p:txBody>
      </p:sp>
      <p:pic>
        <p:nvPicPr>
          <p:cNvPr id="28952" name="Picture 28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МНИЦА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53" name="Picture 28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8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89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28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95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953"/>
                </p:tgtEl>
              </p:cMediaNode>
            </p:audio>
          </p:childTnLst>
        </p:cTn>
      </p:par>
    </p:tnLst>
    <p:bldLst>
      <p:bldP spid="28674" grpId="0" animBg="1"/>
      <p:bldP spid="289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50"/>
          <p:cNvGrpSpPr>
            <a:grpSpLocks/>
          </p:cNvGrpSpPr>
          <p:nvPr/>
        </p:nvGrpSpPr>
        <p:grpSpPr bwMode="auto">
          <a:xfrm>
            <a:off x="1143000" y="838200"/>
            <a:ext cx="7315200" cy="3886200"/>
            <a:chOff x="1056" y="624"/>
            <a:chExt cx="3936" cy="2112"/>
          </a:xfrm>
        </p:grpSpPr>
        <p:sp>
          <p:nvSpPr>
            <p:cNvPr id="23572" name="AutoShape 149"/>
            <p:cNvSpPr>
              <a:spLocks noChangeArrowheads="1"/>
            </p:cNvSpPr>
            <p:nvPr/>
          </p:nvSpPr>
          <p:spPr bwMode="auto">
            <a:xfrm rot="4286489">
              <a:off x="1968" y="-288"/>
              <a:ext cx="2112" cy="3936"/>
            </a:xfrm>
            <a:prstGeom prst="moon">
              <a:avLst>
                <a:gd name="adj" fmla="val 70306"/>
              </a:avLst>
            </a:prstGeom>
            <a:gradFill rotWithShape="1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189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23573" name="AutoShape 148"/>
            <p:cNvSpPr>
              <a:spLocks noChangeArrowheads="1"/>
            </p:cNvSpPr>
            <p:nvPr/>
          </p:nvSpPr>
          <p:spPr bwMode="auto">
            <a:xfrm rot="4286489">
              <a:off x="1968" y="-288"/>
              <a:ext cx="2112" cy="3936"/>
            </a:xfrm>
            <a:prstGeom prst="moon">
              <a:avLst>
                <a:gd name="adj" fmla="val 30616"/>
              </a:avLst>
            </a:prstGeom>
            <a:gradFill rotWithShape="1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божьих коровок сидит на листике?</a:t>
            </a:r>
          </a:p>
        </p:txBody>
      </p:sp>
      <p:sp>
        <p:nvSpPr>
          <p:cNvPr id="23556" name="Oval 4">
            <a:hlinkClick r:id="rId3" action="ppaction://hlinksldjump" highlightClick="1">
              <a:snd r:embed="rId4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8</a:t>
            </a:r>
          </a:p>
        </p:txBody>
      </p:sp>
      <p:sp>
        <p:nvSpPr>
          <p:cNvPr id="23557" name="Oval 5">
            <a:hlinkClick r:id="rId3" action="ppaction://hlinksldjump" highlightClick="1">
              <a:snd r:embed="rId5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23558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10</a:t>
            </a:r>
          </a:p>
        </p:txBody>
      </p:sp>
      <p:sp>
        <p:nvSpPr>
          <p:cNvPr id="23559" name="Oval 7">
            <a:hlinkClick r:id="rId3" action="ppaction://hlinksldjump" highlightClick="1">
              <a:snd r:embed="rId7" name="1НЕТ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23560" name="Oval 8">
            <a:hlinkClick r:id="rId3" action="ppaction://hlinksldjump" highlightClick="1">
              <a:snd r:embed="rId8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9</a:t>
            </a:r>
          </a:p>
        </p:txBody>
      </p:sp>
      <p:pic>
        <p:nvPicPr>
          <p:cNvPr id="23703" name="Picture 151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004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04" name="Picture 152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784241">
            <a:off x="6980237" y="2087563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05" name="Picture 153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9906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06" name="Picture 154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12192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07" name="Picture 155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4346671">
            <a:off x="3170237" y="2773363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08" name="Picture 156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7330">
            <a:off x="4343400" y="16764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09" name="Picture 157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9144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10" name="Picture 158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1336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11" name="Picture 159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77628">
            <a:off x="2895600" y="18288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12" name="Picture 160" descr="LADYBU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758831">
            <a:off x="4160837" y="2620963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13" name="Picture 16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3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НУ КОНЕЧНО!!!</a:t>
            </a:r>
          </a:p>
        </p:txBody>
      </p:sp>
      <p:grpSp>
        <p:nvGrpSpPr>
          <p:cNvPr id="24579" name="Group 154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24594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24595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24581" name="Picture 143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3536156" y="37790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4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1859756" y="27884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45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1478756" y="46172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6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2926556" y="31694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47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2012156" y="34742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8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2469356" y="41600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49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1173956" y="37028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50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3459956" y="46172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51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2088356" y="52268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52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58831">
            <a:off x="2850356" y="5074444"/>
            <a:ext cx="54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29" name="Oval 1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10</a:t>
            </a:r>
          </a:p>
        </p:txBody>
      </p:sp>
      <p:pic>
        <p:nvPicPr>
          <p:cNvPr id="24731" name="Picture 15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НУ КОНЕЧНО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33" name="Picture 15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4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47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24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73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733"/>
                </p:tgtEl>
              </p:cMediaNode>
            </p:audio>
          </p:childTnLst>
        </p:cTn>
      </p:par>
    </p:tnLst>
    <p:bldLst>
      <p:bldP spid="24578" grpId="0" animBg="1"/>
      <p:bldP spid="247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ПРАВИЛЬНО!!!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4105" name="Rectangle 5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4100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5428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Oval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0</a:t>
            </a:r>
          </a:p>
        </p:txBody>
      </p:sp>
      <p:pic>
        <p:nvPicPr>
          <p:cNvPr id="5428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4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00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2"/>
                </p:tgtEl>
              </p:cMediaNode>
            </p:audio>
          </p:childTnLst>
        </p:cTn>
      </p:par>
    </p:tnLst>
    <p:bldLst>
      <p:bldP spid="54274" grpId="0" animBg="1"/>
      <p:bldP spid="542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8"/>
          <p:cNvSpPr>
            <a:spLocks noChangeArrowheads="1"/>
          </p:cNvSpPr>
          <p:nvPr/>
        </p:nvSpPr>
        <p:spPr bwMode="auto">
          <a:xfrm>
            <a:off x="914400" y="1143000"/>
            <a:ext cx="7696200" cy="3810000"/>
          </a:xfrm>
          <a:prstGeom prst="ellipse">
            <a:avLst/>
          </a:prstGeom>
          <a:gradFill rotWithShape="1">
            <a:gsLst>
              <a:gs pos="0">
                <a:srgbClr val="00FF99"/>
              </a:gs>
              <a:gs pos="50000">
                <a:srgbClr val="33CC33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5123" name="Text Box 69"/>
          <p:cNvSpPr txBox="1">
            <a:spLocks noChangeArrowheads="1"/>
          </p:cNvSpPr>
          <p:nvPr/>
        </p:nvSpPr>
        <p:spPr bwMode="auto">
          <a:xfrm>
            <a:off x="457200" y="304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коров пасется на лугу?</a:t>
            </a:r>
          </a:p>
        </p:txBody>
      </p:sp>
      <p:sp>
        <p:nvSpPr>
          <p:cNvPr id="5124" name="Oval 7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</a:t>
            </a:r>
          </a:p>
        </p:txBody>
      </p:sp>
      <p:sp>
        <p:nvSpPr>
          <p:cNvPr id="5125" name="Oval 72">
            <a:hlinkClick r:id="rId4" action="ppaction://hlinksldjump" highlightClick="1">
              <a:snd r:embed="rId5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8</a:t>
            </a:r>
          </a:p>
        </p:txBody>
      </p:sp>
      <p:sp>
        <p:nvSpPr>
          <p:cNvPr id="5126" name="Oval 73">
            <a:hlinkClick r:id="rId4" action="ppaction://hlinksldjump" highlightClick="1">
              <a:snd r:embed="rId6" name="1НЕТ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sp>
        <p:nvSpPr>
          <p:cNvPr id="5127" name="Oval 74">
            <a:hlinkClick r:id="rId4" action="ppaction://hlinksldjump" highlightClick="1">
              <a:snd r:embed="rId7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10</a:t>
            </a:r>
          </a:p>
        </p:txBody>
      </p:sp>
      <p:sp>
        <p:nvSpPr>
          <p:cNvPr id="5128" name="Oval 75">
            <a:hlinkClick r:id="rId4" action="ppaction://hlinksldjump" highlightClick="1">
              <a:snd r:embed="rId8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19050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0</a:t>
            </a:r>
          </a:p>
        </p:txBody>
      </p:sp>
      <p:pic>
        <p:nvPicPr>
          <p:cNvPr id="5129" name="Picture 76" descr="coreopsis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2362200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7" descr="jasmine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1752600"/>
            <a:ext cx="1809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124200" y="914400"/>
            <a:ext cx="4038600" cy="3200400"/>
            <a:chOff x="1453" y="1640"/>
            <a:chExt cx="2868" cy="2462"/>
          </a:xfrm>
        </p:grpSpPr>
        <p:grpSp>
          <p:nvGrpSpPr>
            <p:cNvPr id="5133" name="Group 5"/>
            <p:cNvGrpSpPr>
              <a:grpSpLocks/>
            </p:cNvGrpSpPr>
            <p:nvPr/>
          </p:nvGrpSpPr>
          <p:grpSpPr bwMode="auto">
            <a:xfrm>
              <a:off x="4142" y="1844"/>
              <a:ext cx="179" cy="204"/>
              <a:chOff x="4142" y="1844"/>
              <a:chExt cx="179" cy="204"/>
            </a:xfrm>
          </p:grpSpPr>
          <p:sp>
            <p:nvSpPr>
              <p:cNvPr id="5162" name="Freeform 6"/>
              <p:cNvSpPr>
                <a:spLocks/>
              </p:cNvSpPr>
              <p:nvPr/>
            </p:nvSpPr>
            <p:spPr bwMode="auto">
              <a:xfrm>
                <a:off x="4142" y="1844"/>
                <a:ext cx="179" cy="204"/>
              </a:xfrm>
              <a:custGeom>
                <a:avLst/>
                <a:gdLst>
                  <a:gd name="T0" fmla="*/ 29 w 179"/>
                  <a:gd name="T1" fmla="*/ 201 h 204"/>
                  <a:gd name="T2" fmla="*/ 72 w 179"/>
                  <a:gd name="T3" fmla="*/ 204 h 204"/>
                  <a:gd name="T4" fmla="*/ 112 w 179"/>
                  <a:gd name="T5" fmla="*/ 193 h 204"/>
                  <a:gd name="T6" fmla="*/ 147 w 179"/>
                  <a:gd name="T7" fmla="*/ 161 h 204"/>
                  <a:gd name="T8" fmla="*/ 171 w 179"/>
                  <a:gd name="T9" fmla="*/ 118 h 204"/>
                  <a:gd name="T10" fmla="*/ 177 w 179"/>
                  <a:gd name="T11" fmla="*/ 72 h 204"/>
                  <a:gd name="T12" fmla="*/ 179 w 179"/>
                  <a:gd name="T13" fmla="*/ 32 h 204"/>
                  <a:gd name="T14" fmla="*/ 179 w 179"/>
                  <a:gd name="T15" fmla="*/ 0 h 204"/>
                  <a:gd name="T16" fmla="*/ 128 w 179"/>
                  <a:gd name="T17" fmla="*/ 10 h 204"/>
                  <a:gd name="T18" fmla="*/ 72 w 179"/>
                  <a:gd name="T19" fmla="*/ 32 h 204"/>
                  <a:gd name="T20" fmla="*/ 18 w 179"/>
                  <a:gd name="T21" fmla="*/ 70 h 204"/>
                  <a:gd name="T22" fmla="*/ 0 w 179"/>
                  <a:gd name="T23" fmla="*/ 99 h 204"/>
                  <a:gd name="T24" fmla="*/ 29 w 179"/>
                  <a:gd name="T25" fmla="*/ 201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9" h="204">
                    <a:moveTo>
                      <a:pt x="29" y="201"/>
                    </a:moveTo>
                    <a:lnTo>
                      <a:pt x="72" y="204"/>
                    </a:lnTo>
                    <a:lnTo>
                      <a:pt x="112" y="193"/>
                    </a:lnTo>
                    <a:lnTo>
                      <a:pt x="147" y="161"/>
                    </a:lnTo>
                    <a:lnTo>
                      <a:pt x="171" y="118"/>
                    </a:lnTo>
                    <a:lnTo>
                      <a:pt x="177" y="72"/>
                    </a:lnTo>
                    <a:lnTo>
                      <a:pt x="179" y="32"/>
                    </a:lnTo>
                    <a:lnTo>
                      <a:pt x="179" y="0"/>
                    </a:lnTo>
                    <a:lnTo>
                      <a:pt x="128" y="10"/>
                    </a:lnTo>
                    <a:lnTo>
                      <a:pt x="72" y="32"/>
                    </a:lnTo>
                    <a:lnTo>
                      <a:pt x="18" y="70"/>
                    </a:lnTo>
                    <a:lnTo>
                      <a:pt x="0" y="99"/>
                    </a:lnTo>
                    <a:lnTo>
                      <a:pt x="29" y="201"/>
                    </a:lnTo>
                    <a:close/>
                  </a:path>
                </a:pathLst>
              </a:custGeom>
              <a:solidFill>
                <a:srgbClr val="BF7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7"/>
              <p:cNvSpPr>
                <a:spLocks/>
              </p:cNvSpPr>
              <p:nvPr/>
            </p:nvSpPr>
            <p:spPr bwMode="auto">
              <a:xfrm>
                <a:off x="4183" y="1884"/>
                <a:ext cx="86" cy="107"/>
              </a:xfrm>
              <a:custGeom>
                <a:avLst/>
                <a:gdLst>
                  <a:gd name="T0" fmla="*/ 13 w 86"/>
                  <a:gd name="T1" fmla="*/ 106 h 107"/>
                  <a:gd name="T2" fmla="*/ 35 w 86"/>
                  <a:gd name="T3" fmla="*/ 107 h 107"/>
                  <a:gd name="T4" fmla="*/ 53 w 86"/>
                  <a:gd name="T5" fmla="*/ 101 h 107"/>
                  <a:gd name="T6" fmla="*/ 70 w 86"/>
                  <a:gd name="T7" fmla="*/ 84 h 107"/>
                  <a:gd name="T8" fmla="*/ 82 w 86"/>
                  <a:gd name="T9" fmla="*/ 62 h 107"/>
                  <a:gd name="T10" fmla="*/ 85 w 86"/>
                  <a:gd name="T11" fmla="*/ 38 h 107"/>
                  <a:gd name="T12" fmla="*/ 86 w 86"/>
                  <a:gd name="T13" fmla="*/ 16 h 107"/>
                  <a:gd name="T14" fmla="*/ 86 w 86"/>
                  <a:gd name="T15" fmla="*/ 0 h 107"/>
                  <a:gd name="T16" fmla="*/ 61 w 86"/>
                  <a:gd name="T17" fmla="*/ 5 h 107"/>
                  <a:gd name="T18" fmla="*/ 35 w 86"/>
                  <a:gd name="T19" fmla="*/ 16 h 107"/>
                  <a:gd name="T20" fmla="*/ 9 w 86"/>
                  <a:gd name="T21" fmla="*/ 37 h 107"/>
                  <a:gd name="T22" fmla="*/ 0 w 86"/>
                  <a:gd name="T23" fmla="*/ 52 h 107"/>
                  <a:gd name="T24" fmla="*/ 13 w 86"/>
                  <a:gd name="T25" fmla="*/ 106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107">
                    <a:moveTo>
                      <a:pt x="13" y="106"/>
                    </a:moveTo>
                    <a:lnTo>
                      <a:pt x="35" y="107"/>
                    </a:lnTo>
                    <a:lnTo>
                      <a:pt x="53" y="101"/>
                    </a:lnTo>
                    <a:lnTo>
                      <a:pt x="70" y="84"/>
                    </a:lnTo>
                    <a:lnTo>
                      <a:pt x="82" y="62"/>
                    </a:lnTo>
                    <a:lnTo>
                      <a:pt x="85" y="38"/>
                    </a:lnTo>
                    <a:lnTo>
                      <a:pt x="86" y="16"/>
                    </a:lnTo>
                    <a:lnTo>
                      <a:pt x="86" y="0"/>
                    </a:lnTo>
                    <a:lnTo>
                      <a:pt x="61" y="5"/>
                    </a:lnTo>
                    <a:lnTo>
                      <a:pt x="35" y="16"/>
                    </a:lnTo>
                    <a:lnTo>
                      <a:pt x="9" y="37"/>
                    </a:lnTo>
                    <a:lnTo>
                      <a:pt x="0" y="52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4" name="Freeform 8"/>
            <p:cNvSpPr>
              <a:spLocks/>
            </p:cNvSpPr>
            <p:nvPr/>
          </p:nvSpPr>
          <p:spPr bwMode="auto">
            <a:xfrm>
              <a:off x="4133" y="2105"/>
              <a:ext cx="72" cy="41"/>
            </a:xfrm>
            <a:custGeom>
              <a:avLst/>
              <a:gdLst>
                <a:gd name="T0" fmla="*/ 72 w 72"/>
                <a:gd name="T1" fmla="*/ 8 h 41"/>
                <a:gd name="T2" fmla="*/ 60 w 72"/>
                <a:gd name="T3" fmla="*/ 3 h 41"/>
                <a:gd name="T4" fmla="*/ 44 w 72"/>
                <a:gd name="T5" fmla="*/ 0 h 41"/>
                <a:gd name="T6" fmla="*/ 25 w 72"/>
                <a:gd name="T7" fmla="*/ 3 h 41"/>
                <a:gd name="T8" fmla="*/ 16 w 72"/>
                <a:gd name="T9" fmla="*/ 10 h 41"/>
                <a:gd name="T10" fmla="*/ 9 w 72"/>
                <a:gd name="T11" fmla="*/ 17 h 41"/>
                <a:gd name="T12" fmla="*/ 3 w 72"/>
                <a:gd name="T13" fmla="*/ 32 h 41"/>
                <a:gd name="T14" fmla="*/ 0 w 72"/>
                <a:gd name="T15" fmla="*/ 40 h 41"/>
                <a:gd name="T16" fmla="*/ 18 w 72"/>
                <a:gd name="T17" fmla="*/ 41 h 41"/>
                <a:gd name="T18" fmla="*/ 37 w 72"/>
                <a:gd name="T19" fmla="*/ 39 h 41"/>
                <a:gd name="T20" fmla="*/ 56 w 72"/>
                <a:gd name="T21" fmla="*/ 33 h 41"/>
                <a:gd name="T22" fmla="*/ 68 w 72"/>
                <a:gd name="T23" fmla="*/ 21 h 41"/>
                <a:gd name="T24" fmla="*/ 72 w 72"/>
                <a:gd name="T25" fmla="*/ 8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41">
                  <a:moveTo>
                    <a:pt x="72" y="8"/>
                  </a:moveTo>
                  <a:lnTo>
                    <a:pt x="60" y="3"/>
                  </a:lnTo>
                  <a:lnTo>
                    <a:pt x="44" y="0"/>
                  </a:lnTo>
                  <a:lnTo>
                    <a:pt x="25" y="3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18" y="41"/>
                  </a:lnTo>
                  <a:lnTo>
                    <a:pt x="37" y="39"/>
                  </a:lnTo>
                  <a:lnTo>
                    <a:pt x="56" y="33"/>
                  </a:lnTo>
                  <a:lnTo>
                    <a:pt x="68" y="21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7F5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9"/>
            <p:cNvSpPr>
              <a:spLocks/>
            </p:cNvSpPr>
            <p:nvPr/>
          </p:nvSpPr>
          <p:spPr bwMode="auto">
            <a:xfrm>
              <a:off x="1453" y="1808"/>
              <a:ext cx="2845" cy="2294"/>
            </a:xfrm>
            <a:custGeom>
              <a:avLst/>
              <a:gdLst>
                <a:gd name="T0" fmla="*/ 1782 w 2845"/>
                <a:gd name="T1" fmla="*/ 179 h 2294"/>
                <a:gd name="T2" fmla="*/ 1352 w 2845"/>
                <a:gd name="T3" fmla="*/ 270 h 2294"/>
                <a:gd name="T4" fmla="*/ 1081 w 2845"/>
                <a:gd name="T5" fmla="*/ 322 h 2294"/>
                <a:gd name="T6" fmla="*/ 680 w 2845"/>
                <a:gd name="T7" fmla="*/ 270 h 2294"/>
                <a:gd name="T8" fmla="*/ 456 w 2845"/>
                <a:gd name="T9" fmla="*/ 220 h 2294"/>
                <a:gd name="T10" fmla="*/ 331 w 2845"/>
                <a:gd name="T11" fmla="*/ 216 h 2294"/>
                <a:gd name="T12" fmla="*/ 176 w 2845"/>
                <a:gd name="T13" fmla="*/ 278 h 2294"/>
                <a:gd name="T14" fmla="*/ 62 w 2845"/>
                <a:gd name="T15" fmla="*/ 378 h 2294"/>
                <a:gd name="T16" fmla="*/ 0 w 2845"/>
                <a:gd name="T17" fmla="*/ 627 h 2294"/>
                <a:gd name="T18" fmla="*/ 128 w 2845"/>
                <a:gd name="T19" fmla="*/ 1131 h 2294"/>
                <a:gd name="T20" fmla="*/ 187 w 2845"/>
                <a:gd name="T21" fmla="*/ 1917 h 2294"/>
                <a:gd name="T22" fmla="*/ 166 w 2845"/>
                <a:gd name="T23" fmla="*/ 2258 h 2294"/>
                <a:gd name="T24" fmla="*/ 370 w 2845"/>
                <a:gd name="T25" fmla="*/ 2067 h 2294"/>
                <a:gd name="T26" fmla="*/ 529 w 2845"/>
                <a:gd name="T27" fmla="*/ 2294 h 2294"/>
                <a:gd name="T28" fmla="*/ 553 w 2845"/>
                <a:gd name="T29" fmla="*/ 2067 h 2294"/>
                <a:gd name="T30" fmla="*/ 610 w 2845"/>
                <a:gd name="T31" fmla="*/ 1691 h 2294"/>
                <a:gd name="T32" fmla="*/ 844 w 2845"/>
                <a:gd name="T33" fmla="*/ 1324 h 2294"/>
                <a:gd name="T34" fmla="*/ 1225 w 2845"/>
                <a:gd name="T35" fmla="*/ 1351 h 2294"/>
                <a:gd name="T36" fmla="*/ 1563 w 2845"/>
                <a:gd name="T37" fmla="*/ 1260 h 2294"/>
                <a:gd name="T38" fmla="*/ 1681 w 2845"/>
                <a:gd name="T39" fmla="*/ 1324 h 2294"/>
                <a:gd name="T40" fmla="*/ 1569 w 2845"/>
                <a:gd name="T41" fmla="*/ 1728 h 2294"/>
                <a:gd name="T42" fmla="*/ 1557 w 2845"/>
                <a:gd name="T43" fmla="*/ 2024 h 2294"/>
                <a:gd name="T44" fmla="*/ 1677 w 2845"/>
                <a:gd name="T45" fmla="*/ 2131 h 2294"/>
                <a:gd name="T46" fmla="*/ 1797 w 2845"/>
                <a:gd name="T47" fmla="*/ 2084 h 2294"/>
                <a:gd name="T48" fmla="*/ 1728 w 2845"/>
                <a:gd name="T49" fmla="*/ 1925 h 2294"/>
                <a:gd name="T50" fmla="*/ 1724 w 2845"/>
                <a:gd name="T51" fmla="*/ 1691 h 2294"/>
                <a:gd name="T52" fmla="*/ 1886 w 2845"/>
                <a:gd name="T53" fmla="*/ 1292 h 2294"/>
                <a:gd name="T54" fmla="*/ 2106 w 2845"/>
                <a:gd name="T55" fmla="*/ 814 h 2294"/>
                <a:gd name="T56" fmla="*/ 2352 w 2845"/>
                <a:gd name="T57" fmla="*/ 615 h 2294"/>
                <a:gd name="T58" fmla="*/ 2513 w 2845"/>
                <a:gd name="T59" fmla="*/ 637 h 2294"/>
                <a:gd name="T60" fmla="*/ 2681 w 2845"/>
                <a:gd name="T61" fmla="*/ 712 h 2294"/>
                <a:gd name="T62" fmla="*/ 2788 w 2845"/>
                <a:gd name="T63" fmla="*/ 680 h 2294"/>
                <a:gd name="T64" fmla="*/ 2843 w 2845"/>
                <a:gd name="T65" fmla="*/ 588 h 2294"/>
                <a:gd name="T66" fmla="*/ 2815 w 2845"/>
                <a:gd name="T67" fmla="*/ 478 h 2294"/>
                <a:gd name="T68" fmla="*/ 2764 w 2845"/>
                <a:gd name="T69" fmla="*/ 383 h 2294"/>
                <a:gd name="T70" fmla="*/ 2756 w 2845"/>
                <a:gd name="T71" fmla="*/ 321 h 2294"/>
                <a:gd name="T72" fmla="*/ 2735 w 2845"/>
                <a:gd name="T73" fmla="*/ 249 h 2294"/>
                <a:gd name="T74" fmla="*/ 2763 w 2845"/>
                <a:gd name="T75" fmla="*/ 136 h 2294"/>
                <a:gd name="T76" fmla="*/ 2661 w 2845"/>
                <a:gd name="T77" fmla="*/ 33 h 2294"/>
                <a:gd name="T78" fmla="*/ 2475 w 2845"/>
                <a:gd name="T79" fmla="*/ 0 h 2294"/>
                <a:gd name="T80" fmla="*/ 2320 w 2845"/>
                <a:gd name="T81" fmla="*/ 55 h 2294"/>
                <a:gd name="T82" fmla="*/ 2175 w 2845"/>
                <a:gd name="T83" fmla="*/ 47 h 2294"/>
                <a:gd name="T84" fmla="*/ 2033 w 2845"/>
                <a:gd name="T85" fmla="*/ 15 h 2294"/>
                <a:gd name="T86" fmla="*/ 1997 w 2845"/>
                <a:gd name="T87" fmla="*/ 72 h 22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45" h="2294">
                  <a:moveTo>
                    <a:pt x="2057" y="157"/>
                  </a:moveTo>
                  <a:lnTo>
                    <a:pt x="1937" y="157"/>
                  </a:lnTo>
                  <a:lnTo>
                    <a:pt x="1782" y="179"/>
                  </a:lnTo>
                  <a:lnTo>
                    <a:pt x="1574" y="217"/>
                  </a:lnTo>
                  <a:lnTo>
                    <a:pt x="1462" y="243"/>
                  </a:lnTo>
                  <a:lnTo>
                    <a:pt x="1352" y="270"/>
                  </a:lnTo>
                  <a:lnTo>
                    <a:pt x="1256" y="294"/>
                  </a:lnTo>
                  <a:lnTo>
                    <a:pt x="1166" y="313"/>
                  </a:lnTo>
                  <a:lnTo>
                    <a:pt x="1081" y="322"/>
                  </a:lnTo>
                  <a:lnTo>
                    <a:pt x="976" y="324"/>
                  </a:lnTo>
                  <a:lnTo>
                    <a:pt x="801" y="308"/>
                  </a:lnTo>
                  <a:lnTo>
                    <a:pt x="680" y="270"/>
                  </a:lnTo>
                  <a:lnTo>
                    <a:pt x="586" y="249"/>
                  </a:lnTo>
                  <a:lnTo>
                    <a:pt x="520" y="233"/>
                  </a:lnTo>
                  <a:lnTo>
                    <a:pt x="456" y="220"/>
                  </a:lnTo>
                  <a:lnTo>
                    <a:pt x="411" y="214"/>
                  </a:lnTo>
                  <a:lnTo>
                    <a:pt x="374" y="211"/>
                  </a:lnTo>
                  <a:lnTo>
                    <a:pt x="331" y="216"/>
                  </a:lnTo>
                  <a:lnTo>
                    <a:pt x="288" y="227"/>
                  </a:lnTo>
                  <a:lnTo>
                    <a:pt x="230" y="251"/>
                  </a:lnTo>
                  <a:lnTo>
                    <a:pt x="176" y="278"/>
                  </a:lnTo>
                  <a:lnTo>
                    <a:pt x="132" y="308"/>
                  </a:lnTo>
                  <a:lnTo>
                    <a:pt x="99" y="337"/>
                  </a:lnTo>
                  <a:lnTo>
                    <a:pt x="62" y="378"/>
                  </a:lnTo>
                  <a:lnTo>
                    <a:pt x="30" y="432"/>
                  </a:lnTo>
                  <a:lnTo>
                    <a:pt x="5" y="524"/>
                  </a:lnTo>
                  <a:lnTo>
                    <a:pt x="0" y="627"/>
                  </a:lnTo>
                  <a:lnTo>
                    <a:pt x="26" y="755"/>
                  </a:lnTo>
                  <a:lnTo>
                    <a:pt x="69" y="912"/>
                  </a:lnTo>
                  <a:lnTo>
                    <a:pt x="128" y="1131"/>
                  </a:lnTo>
                  <a:lnTo>
                    <a:pt x="134" y="1464"/>
                  </a:lnTo>
                  <a:lnTo>
                    <a:pt x="112" y="1691"/>
                  </a:lnTo>
                  <a:lnTo>
                    <a:pt x="187" y="1917"/>
                  </a:lnTo>
                  <a:lnTo>
                    <a:pt x="204" y="2014"/>
                  </a:lnTo>
                  <a:lnTo>
                    <a:pt x="209" y="2153"/>
                  </a:lnTo>
                  <a:lnTo>
                    <a:pt x="166" y="2258"/>
                  </a:lnTo>
                  <a:lnTo>
                    <a:pt x="232" y="2281"/>
                  </a:lnTo>
                  <a:lnTo>
                    <a:pt x="354" y="2265"/>
                  </a:lnTo>
                  <a:lnTo>
                    <a:pt x="370" y="2067"/>
                  </a:lnTo>
                  <a:lnTo>
                    <a:pt x="392" y="2260"/>
                  </a:lnTo>
                  <a:lnTo>
                    <a:pt x="441" y="2291"/>
                  </a:lnTo>
                  <a:lnTo>
                    <a:pt x="529" y="2294"/>
                  </a:lnTo>
                  <a:lnTo>
                    <a:pt x="601" y="2271"/>
                  </a:lnTo>
                  <a:lnTo>
                    <a:pt x="622" y="2239"/>
                  </a:lnTo>
                  <a:lnTo>
                    <a:pt x="553" y="2067"/>
                  </a:lnTo>
                  <a:lnTo>
                    <a:pt x="545" y="1927"/>
                  </a:lnTo>
                  <a:lnTo>
                    <a:pt x="574" y="1809"/>
                  </a:lnTo>
                  <a:lnTo>
                    <a:pt x="610" y="1691"/>
                  </a:lnTo>
                  <a:lnTo>
                    <a:pt x="660" y="1561"/>
                  </a:lnTo>
                  <a:lnTo>
                    <a:pt x="767" y="1421"/>
                  </a:lnTo>
                  <a:lnTo>
                    <a:pt x="844" y="1324"/>
                  </a:lnTo>
                  <a:lnTo>
                    <a:pt x="978" y="1287"/>
                  </a:lnTo>
                  <a:lnTo>
                    <a:pt x="1101" y="1324"/>
                  </a:lnTo>
                  <a:lnTo>
                    <a:pt x="1225" y="1351"/>
                  </a:lnTo>
                  <a:lnTo>
                    <a:pt x="1320" y="1351"/>
                  </a:lnTo>
                  <a:lnTo>
                    <a:pt x="1434" y="1319"/>
                  </a:lnTo>
                  <a:lnTo>
                    <a:pt x="1563" y="1260"/>
                  </a:lnTo>
                  <a:lnTo>
                    <a:pt x="1633" y="1228"/>
                  </a:lnTo>
                  <a:lnTo>
                    <a:pt x="1653" y="1260"/>
                  </a:lnTo>
                  <a:lnTo>
                    <a:pt x="1681" y="1324"/>
                  </a:lnTo>
                  <a:lnTo>
                    <a:pt x="1620" y="1455"/>
                  </a:lnTo>
                  <a:lnTo>
                    <a:pt x="1586" y="1542"/>
                  </a:lnTo>
                  <a:lnTo>
                    <a:pt x="1569" y="1728"/>
                  </a:lnTo>
                  <a:lnTo>
                    <a:pt x="1547" y="1824"/>
                  </a:lnTo>
                  <a:lnTo>
                    <a:pt x="1546" y="1898"/>
                  </a:lnTo>
                  <a:lnTo>
                    <a:pt x="1557" y="2024"/>
                  </a:lnTo>
                  <a:lnTo>
                    <a:pt x="1577" y="2127"/>
                  </a:lnTo>
                  <a:lnTo>
                    <a:pt x="1623" y="2129"/>
                  </a:lnTo>
                  <a:lnTo>
                    <a:pt x="1677" y="2131"/>
                  </a:lnTo>
                  <a:lnTo>
                    <a:pt x="1731" y="2123"/>
                  </a:lnTo>
                  <a:lnTo>
                    <a:pt x="1777" y="2105"/>
                  </a:lnTo>
                  <a:lnTo>
                    <a:pt x="1797" y="2084"/>
                  </a:lnTo>
                  <a:lnTo>
                    <a:pt x="1810" y="2056"/>
                  </a:lnTo>
                  <a:lnTo>
                    <a:pt x="1749" y="1970"/>
                  </a:lnTo>
                  <a:lnTo>
                    <a:pt x="1728" y="1925"/>
                  </a:lnTo>
                  <a:lnTo>
                    <a:pt x="1714" y="1874"/>
                  </a:lnTo>
                  <a:lnTo>
                    <a:pt x="1712" y="1777"/>
                  </a:lnTo>
                  <a:lnTo>
                    <a:pt x="1724" y="1691"/>
                  </a:lnTo>
                  <a:lnTo>
                    <a:pt x="1761" y="1576"/>
                  </a:lnTo>
                  <a:lnTo>
                    <a:pt x="1800" y="1475"/>
                  </a:lnTo>
                  <a:lnTo>
                    <a:pt x="1886" y="1292"/>
                  </a:lnTo>
                  <a:lnTo>
                    <a:pt x="1961" y="1088"/>
                  </a:lnTo>
                  <a:lnTo>
                    <a:pt x="2031" y="900"/>
                  </a:lnTo>
                  <a:lnTo>
                    <a:pt x="2106" y="814"/>
                  </a:lnTo>
                  <a:lnTo>
                    <a:pt x="2207" y="733"/>
                  </a:lnTo>
                  <a:lnTo>
                    <a:pt x="2289" y="653"/>
                  </a:lnTo>
                  <a:lnTo>
                    <a:pt x="2352" y="615"/>
                  </a:lnTo>
                  <a:lnTo>
                    <a:pt x="2424" y="583"/>
                  </a:lnTo>
                  <a:lnTo>
                    <a:pt x="2472" y="588"/>
                  </a:lnTo>
                  <a:lnTo>
                    <a:pt x="2513" y="637"/>
                  </a:lnTo>
                  <a:lnTo>
                    <a:pt x="2563" y="680"/>
                  </a:lnTo>
                  <a:lnTo>
                    <a:pt x="2626" y="707"/>
                  </a:lnTo>
                  <a:lnTo>
                    <a:pt x="2681" y="712"/>
                  </a:lnTo>
                  <a:lnTo>
                    <a:pt x="2713" y="707"/>
                  </a:lnTo>
                  <a:lnTo>
                    <a:pt x="2755" y="696"/>
                  </a:lnTo>
                  <a:lnTo>
                    <a:pt x="2788" y="680"/>
                  </a:lnTo>
                  <a:lnTo>
                    <a:pt x="2821" y="653"/>
                  </a:lnTo>
                  <a:lnTo>
                    <a:pt x="2836" y="626"/>
                  </a:lnTo>
                  <a:lnTo>
                    <a:pt x="2843" y="588"/>
                  </a:lnTo>
                  <a:lnTo>
                    <a:pt x="2845" y="553"/>
                  </a:lnTo>
                  <a:lnTo>
                    <a:pt x="2834" y="508"/>
                  </a:lnTo>
                  <a:lnTo>
                    <a:pt x="2815" y="478"/>
                  </a:lnTo>
                  <a:lnTo>
                    <a:pt x="2791" y="446"/>
                  </a:lnTo>
                  <a:lnTo>
                    <a:pt x="2768" y="415"/>
                  </a:lnTo>
                  <a:lnTo>
                    <a:pt x="2764" y="383"/>
                  </a:lnTo>
                  <a:lnTo>
                    <a:pt x="2754" y="362"/>
                  </a:lnTo>
                  <a:lnTo>
                    <a:pt x="2733" y="346"/>
                  </a:lnTo>
                  <a:lnTo>
                    <a:pt x="2756" y="321"/>
                  </a:lnTo>
                  <a:lnTo>
                    <a:pt x="2755" y="297"/>
                  </a:lnTo>
                  <a:lnTo>
                    <a:pt x="2748" y="270"/>
                  </a:lnTo>
                  <a:lnTo>
                    <a:pt x="2735" y="249"/>
                  </a:lnTo>
                  <a:lnTo>
                    <a:pt x="2744" y="217"/>
                  </a:lnTo>
                  <a:lnTo>
                    <a:pt x="2750" y="190"/>
                  </a:lnTo>
                  <a:lnTo>
                    <a:pt x="2763" y="136"/>
                  </a:lnTo>
                  <a:lnTo>
                    <a:pt x="2741" y="82"/>
                  </a:lnTo>
                  <a:lnTo>
                    <a:pt x="2703" y="45"/>
                  </a:lnTo>
                  <a:lnTo>
                    <a:pt x="2661" y="33"/>
                  </a:lnTo>
                  <a:lnTo>
                    <a:pt x="2586" y="15"/>
                  </a:lnTo>
                  <a:lnTo>
                    <a:pt x="2525" y="2"/>
                  </a:lnTo>
                  <a:lnTo>
                    <a:pt x="2475" y="0"/>
                  </a:lnTo>
                  <a:lnTo>
                    <a:pt x="2427" y="12"/>
                  </a:lnTo>
                  <a:lnTo>
                    <a:pt x="2346" y="50"/>
                  </a:lnTo>
                  <a:lnTo>
                    <a:pt x="2320" y="55"/>
                  </a:lnTo>
                  <a:lnTo>
                    <a:pt x="2278" y="58"/>
                  </a:lnTo>
                  <a:lnTo>
                    <a:pt x="2211" y="55"/>
                  </a:lnTo>
                  <a:lnTo>
                    <a:pt x="2175" y="47"/>
                  </a:lnTo>
                  <a:lnTo>
                    <a:pt x="2127" y="29"/>
                  </a:lnTo>
                  <a:lnTo>
                    <a:pt x="2066" y="12"/>
                  </a:lnTo>
                  <a:lnTo>
                    <a:pt x="2033" y="15"/>
                  </a:lnTo>
                  <a:lnTo>
                    <a:pt x="2011" y="24"/>
                  </a:lnTo>
                  <a:lnTo>
                    <a:pt x="1997" y="43"/>
                  </a:lnTo>
                  <a:lnTo>
                    <a:pt x="1997" y="72"/>
                  </a:lnTo>
                  <a:lnTo>
                    <a:pt x="2013" y="104"/>
                  </a:lnTo>
                  <a:lnTo>
                    <a:pt x="2057" y="157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0"/>
            <p:cNvSpPr>
              <a:spLocks/>
            </p:cNvSpPr>
            <p:nvPr/>
          </p:nvSpPr>
          <p:spPr bwMode="auto">
            <a:xfrm>
              <a:off x="2551" y="3122"/>
              <a:ext cx="332" cy="722"/>
            </a:xfrm>
            <a:custGeom>
              <a:avLst/>
              <a:gdLst>
                <a:gd name="T0" fmla="*/ 112 w 332"/>
                <a:gd name="T1" fmla="*/ 24 h 722"/>
                <a:gd name="T2" fmla="*/ 94 w 332"/>
                <a:gd name="T3" fmla="*/ 185 h 722"/>
                <a:gd name="T4" fmla="*/ 67 w 332"/>
                <a:gd name="T5" fmla="*/ 263 h 722"/>
                <a:gd name="T6" fmla="*/ 36 w 332"/>
                <a:gd name="T7" fmla="*/ 327 h 722"/>
                <a:gd name="T8" fmla="*/ 11 w 332"/>
                <a:gd name="T9" fmla="*/ 396 h 722"/>
                <a:gd name="T10" fmla="*/ 0 w 332"/>
                <a:gd name="T11" fmla="*/ 484 h 722"/>
                <a:gd name="T12" fmla="*/ 2 w 332"/>
                <a:gd name="T13" fmla="*/ 546 h 722"/>
                <a:gd name="T14" fmla="*/ 22 w 332"/>
                <a:gd name="T15" fmla="*/ 646 h 722"/>
                <a:gd name="T16" fmla="*/ 29 w 332"/>
                <a:gd name="T17" fmla="*/ 702 h 722"/>
                <a:gd name="T18" fmla="*/ 68 w 332"/>
                <a:gd name="T19" fmla="*/ 715 h 722"/>
                <a:gd name="T20" fmla="*/ 117 w 332"/>
                <a:gd name="T21" fmla="*/ 722 h 722"/>
                <a:gd name="T22" fmla="*/ 164 w 332"/>
                <a:gd name="T23" fmla="*/ 713 h 722"/>
                <a:gd name="T24" fmla="*/ 202 w 332"/>
                <a:gd name="T25" fmla="*/ 699 h 722"/>
                <a:gd name="T26" fmla="*/ 214 w 332"/>
                <a:gd name="T27" fmla="*/ 675 h 722"/>
                <a:gd name="T28" fmla="*/ 184 w 332"/>
                <a:gd name="T29" fmla="*/ 600 h 722"/>
                <a:gd name="T30" fmla="*/ 164 w 332"/>
                <a:gd name="T31" fmla="*/ 500 h 722"/>
                <a:gd name="T32" fmla="*/ 155 w 332"/>
                <a:gd name="T33" fmla="*/ 409 h 722"/>
                <a:gd name="T34" fmla="*/ 161 w 332"/>
                <a:gd name="T35" fmla="*/ 330 h 722"/>
                <a:gd name="T36" fmla="*/ 229 w 332"/>
                <a:gd name="T37" fmla="*/ 223 h 722"/>
                <a:gd name="T38" fmla="*/ 296 w 332"/>
                <a:gd name="T39" fmla="*/ 91 h 722"/>
                <a:gd name="T40" fmla="*/ 332 w 332"/>
                <a:gd name="T41" fmla="*/ 0 h 722"/>
                <a:gd name="T42" fmla="*/ 112 w 332"/>
                <a:gd name="T43" fmla="*/ 24 h 7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722">
                  <a:moveTo>
                    <a:pt x="112" y="24"/>
                  </a:moveTo>
                  <a:lnTo>
                    <a:pt x="94" y="185"/>
                  </a:lnTo>
                  <a:lnTo>
                    <a:pt x="67" y="263"/>
                  </a:lnTo>
                  <a:lnTo>
                    <a:pt x="36" y="327"/>
                  </a:lnTo>
                  <a:lnTo>
                    <a:pt x="11" y="396"/>
                  </a:lnTo>
                  <a:lnTo>
                    <a:pt x="0" y="484"/>
                  </a:lnTo>
                  <a:lnTo>
                    <a:pt x="2" y="546"/>
                  </a:lnTo>
                  <a:lnTo>
                    <a:pt x="22" y="646"/>
                  </a:lnTo>
                  <a:lnTo>
                    <a:pt x="29" y="702"/>
                  </a:lnTo>
                  <a:lnTo>
                    <a:pt x="68" y="715"/>
                  </a:lnTo>
                  <a:lnTo>
                    <a:pt x="117" y="722"/>
                  </a:lnTo>
                  <a:lnTo>
                    <a:pt x="164" y="713"/>
                  </a:lnTo>
                  <a:lnTo>
                    <a:pt x="202" y="699"/>
                  </a:lnTo>
                  <a:lnTo>
                    <a:pt x="214" y="675"/>
                  </a:lnTo>
                  <a:lnTo>
                    <a:pt x="184" y="600"/>
                  </a:lnTo>
                  <a:lnTo>
                    <a:pt x="164" y="500"/>
                  </a:lnTo>
                  <a:lnTo>
                    <a:pt x="155" y="409"/>
                  </a:lnTo>
                  <a:lnTo>
                    <a:pt x="161" y="330"/>
                  </a:lnTo>
                  <a:lnTo>
                    <a:pt x="229" y="223"/>
                  </a:lnTo>
                  <a:lnTo>
                    <a:pt x="296" y="91"/>
                  </a:lnTo>
                  <a:lnTo>
                    <a:pt x="332" y="0"/>
                  </a:lnTo>
                  <a:lnTo>
                    <a:pt x="112" y="24"/>
                  </a:lnTo>
                  <a:close/>
                </a:path>
              </a:pathLst>
            </a:custGeom>
            <a:gradFill rotWithShape="0">
              <a:gsLst>
                <a:gs pos="0">
                  <a:srgbClr val="4A3B2C"/>
                </a:gs>
                <a:gs pos="50000">
                  <a:srgbClr val="9F7F5F"/>
                </a:gs>
                <a:gs pos="100000">
                  <a:srgbClr val="4A3B2C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1"/>
            <p:cNvSpPr>
              <a:spLocks/>
            </p:cNvSpPr>
            <p:nvPr/>
          </p:nvSpPr>
          <p:spPr bwMode="auto">
            <a:xfrm>
              <a:off x="2112" y="2888"/>
              <a:ext cx="1134" cy="529"/>
            </a:xfrm>
            <a:custGeom>
              <a:avLst/>
              <a:gdLst>
                <a:gd name="T0" fmla="*/ 0 w 1134"/>
                <a:gd name="T1" fmla="*/ 476 h 529"/>
                <a:gd name="T2" fmla="*/ 24 w 1134"/>
                <a:gd name="T3" fmla="*/ 487 h 529"/>
                <a:gd name="T4" fmla="*/ 51 w 1134"/>
                <a:gd name="T5" fmla="*/ 494 h 529"/>
                <a:gd name="T6" fmla="*/ 66 w 1134"/>
                <a:gd name="T7" fmla="*/ 518 h 529"/>
                <a:gd name="T8" fmla="*/ 79 w 1134"/>
                <a:gd name="T9" fmla="*/ 529 h 529"/>
                <a:gd name="T10" fmla="*/ 98 w 1134"/>
                <a:gd name="T11" fmla="*/ 524 h 529"/>
                <a:gd name="T12" fmla="*/ 98 w 1134"/>
                <a:gd name="T13" fmla="*/ 500 h 529"/>
                <a:gd name="T14" fmla="*/ 98 w 1134"/>
                <a:gd name="T15" fmla="*/ 476 h 529"/>
                <a:gd name="T16" fmla="*/ 141 w 1134"/>
                <a:gd name="T17" fmla="*/ 473 h 529"/>
                <a:gd name="T18" fmla="*/ 157 w 1134"/>
                <a:gd name="T19" fmla="*/ 484 h 529"/>
                <a:gd name="T20" fmla="*/ 184 w 1134"/>
                <a:gd name="T21" fmla="*/ 510 h 529"/>
                <a:gd name="T22" fmla="*/ 202 w 1134"/>
                <a:gd name="T23" fmla="*/ 511 h 529"/>
                <a:gd name="T24" fmla="*/ 221 w 1134"/>
                <a:gd name="T25" fmla="*/ 505 h 529"/>
                <a:gd name="T26" fmla="*/ 213 w 1134"/>
                <a:gd name="T27" fmla="*/ 476 h 529"/>
                <a:gd name="T28" fmla="*/ 203 w 1134"/>
                <a:gd name="T29" fmla="*/ 443 h 529"/>
                <a:gd name="T30" fmla="*/ 229 w 1134"/>
                <a:gd name="T31" fmla="*/ 430 h 529"/>
                <a:gd name="T32" fmla="*/ 260 w 1134"/>
                <a:gd name="T33" fmla="*/ 419 h 529"/>
                <a:gd name="T34" fmla="*/ 287 w 1134"/>
                <a:gd name="T35" fmla="*/ 399 h 529"/>
                <a:gd name="T36" fmla="*/ 313 w 1134"/>
                <a:gd name="T37" fmla="*/ 373 h 529"/>
                <a:gd name="T38" fmla="*/ 329 w 1134"/>
                <a:gd name="T39" fmla="*/ 344 h 529"/>
                <a:gd name="T40" fmla="*/ 334 w 1134"/>
                <a:gd name="T41" fmla="*/ 325 h 529"/>
                <a:gd name="T42" fmla="*/ 400 w 1134"/>
                <a:gd name="T43" fmla="*/ 337 h 529"/>
                <a:gd name="T44" fmla="*/ 452 w 1134"/>
                <a:gd name="T45" fmla="*/ 347 h 529"/>
                <a:gd name="T46" fmla="*/ 505 w 1134"/>
                <a:gd name="T47" fmla="*/ 352 h 529"/>
                <a:gd name="T48" fmla="*/ 568 w 1134"/>
                <a:gd name="T49" fmla="*/ 357 h 529"/>
                <a:gd name="T50" fmla="*/ 637 w 1134"/>
                <a:gd name="T51" fmla="*/ 355 h 529"/>
                <a:gd name="T52" fmla="*/ 726 w 1134"/>
                <a:gd name="T53" fmla="*/ 347 h 529"/>
                <a:gd name="T54" fmla="*/ 885 w 1134"/>
                <a:gd name="T55" fmla="*/ 304 h 529"/>
                <a:gd name="T56" fmla="*/ 965 w 1134"/>
                <a:gd name="T57" fmla="*/ 271 h 529"/>
                <a:gd name="T58" fmla="*/ 1054 w 1134"/>
                <a:gd name="T59" fmla="*/ 236 h 529"/>
                <a:gd name="T60" fmla="*/ 1134 w 1134"/>
                <a:gd name="T61" fmla="*/ 193 h 529"/>
                <a:gd name="T62" fmla="*/ 1134 w 1134"/>
                <a:gd name="T63" fmla="*/ 0 h 529"/>
                <a:gd name="T64" fmla="*/ 11 w 1134"/>
                <a:gd name="T65" fmla="*/ 0 h 529"/>
                <a:gd name="T66" fmla="*/ 0 w 1134"/>
                <a:gd name="T67" fmla="*/ 476 h 5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34" h="529">
                  <a:moveTo>
                    <a:pt x="0" y="476"/>
                  </a:moveTo>
                  <a:lnTo>
                    <a:pt x="24" y="487"/>
                  </a:lnTo>
                  <a:lnTo>
                    <a:pt x="51" y="494"/>
                  </a:lnTo>
                  <a:lnTo>
                    <a:pt x="66" y="518"/>
                  </a:lnTo>
                  <a:lnTo>
                    <a:pt x="79" y="529"/>
                  </a:lnTo>
                  <a:lnTo>
                    <a:pt x="98" y="524"/>
                  </a:lnTo>
                  <a:lnTo>
                    <a:pt x="98" y="500"/>
                  </a:lnTo>
                  <a:lnTo>
                    <a:pt x="98" y="476"/>
                  </a:lnTo>
                  <a:lnTo>
                    <a:pt x="141" y="473"/>
                  </a:lnTo>
                  <a:lnTo>
                    <a:pt x="157" y="484"/>
                  </a:lnTo>
                  <a:lnTo>
                    <a:pt x="184" y="510"/>
                  </a:lnTo>
                  <a:lnTo>
                    <a:pt x="202" y="511"/>
                  </a:lnTo>
                  <a:lnTo>
                    <a:pt x="221" y="505"/>
                  </a:lnTo>
                  <a:lnTo>
                    <a:pt x="213" y="476"/>
                  </a:lnTo>
                  <a:lnTo>
                    <a:pt x="203" y="443"/>
                  </a:lnTo>
                  <a:lnTo>
                    <a:pt x="229" y="430"/>
                  </a:lnTo>
                  <a:lnTo>
                    <a:pt x="260" y="419"/>
                  </a:lnTo>
                  <a:lnTo>
                    <a:pt x="287" y="399"/>
                  </a:lnTo>
                  <a:lnTo>
                    <a:pt x="313" y="373"/>
                  </a:lnTo>
                  <a:lnTo>
                    <a:pt x="329" y="344"/>
                  </a:lnTo>
                  <a:lnTo>
                    <a:pt x="334" y="325"/>
                  </a:lnTo>
                  <a:lnTo>
                    <a:pt x="400" y="337"/>
                  </a:lnTo>
                  <a:lnTo>
                    <a:pt x="452" y="347"/>
                  </a:lnTo>
                  <a:lnTo>
                    <a:pt x="505" y="352"/>
                  </a:lnTo>
                  <a:lnTo>
                    <a:pt x="568" y="357"/>
                  </a:lnTo>
                  <a:lnTo>
                    <a:pt x="637" y="355"/>
                  </a:lnTo>
                  <a:lnTo>
                    <a:pt x="726" y="347"/>
                  </a:lnTo>
                  <a:lnTo>
                    <a:pt x="885" y="304"/>
                  </a:lnTo>
                  <a:lnTo>
                    <a:pt x="965" y="271"/>
                  </a:lnTo>
                  <a:lnTo>
                    <a:pt x="1054" y="236"/>
                  </a:lnTo>
                  <a:lnTo>
                    <a:pt x="1134" y="193"/>
                  </a:lnTo>
                  <a:lnTo>
                    <a:pt x="1134" y="0"/>
                  </a:lnTo>
                  <a:lnTo>
                    <a:pt x="11" y="0"/>
                  </a:lnTo>
                  <a:lnTo>
                    <a:pt x="0" y="476"/>
                  </a:lnTo>
                  <a:close/>
                </a:path>
              </a:pathLst>
            </a:custGeom>
            <a:gradFill rotWithShape="0">
              <a:gsLst>
                <a:gs pos="0">
                  <a:srgbClr val="9F7F5F"/>
                </a:gs>
                <a:gs pos="100000">
                  <a:srgbClr val="4A3B2C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2"/>
            <p:cNvSpPr>
              <a:spLocks/>
            </p:cNvSpPr>
            <p:nvPr/>
          </p:nvSpPr>
          <p:spPr bwMode="auto">
            <a:xfrm>
              <a:off x="1906" y="1977"/>
              <a:ext cx="1564" cy="2059"/>
            </a:xfrm>
            <a:custGeom>
              <a:avLst/>
              <a:gdLst>
                <a:gd name="T0" fmla="*/ 22 w 1564"/>
                <a:gd name="T1" fmla="*/ 2059 h 2059"/>
                <a:gd name="T2" fmla="*/ 158 w 1564"/>
                <a:gd name="T3" fmla="*/ 2045 h 2059"/>
                <a:gd name="T4" fmla="*/ 96 w 1564"/>
                <a:gd name="T5" fmla="*/ 1741 h 2059"/>
                <a:gd name="T6" fmla="*/ 150 w 1564"/>
                <a:gd name="T7" fmla="*/ 1539 h 2059"/>
                <a:gd name="T8" fmla="*/ 291 w 1564"/>
                <a:gd name="T9" fmla="*/ 1244 h 2059"/>
                <a:gd name="T10" fmla="*/ 488 w 1564"/>
                <a:gd name="T11" fmla="*/ 1105 h 2059"/>
                <a:gd name="T12" fmla="*/ 627 w 1564"/>
                <a:gd name="T13" fmla="*/ 1139 h 2059"/>
                <a:gd name="T14" fmla="*/ 753 w 1564"/>
                <a:gd name="T15" fmla="*/ 1184 h 2059"/>
                <a:gd name="T16" fmla="*/ 894 w 1564"/>
                <a:gd name="T17" fmla="*/ 1175 h 2059"/>
                <a:gd name="T18" fmla="*/ 1047 w 1564"/>
                <a:gd name="T19" fmla="*/ 1091 h 2059"/>
                <a:gd name="T20" fmla="*/ 1176 w 1564"/>
                <a:gd name="T21" fmla="*/ 1019 h 2059"/>
                <a:gd name="T22" fmla="*/ 1235 w 1564"/>
                <a:gd name="T23" fmla="*/ 1156 h 2059"/>
                <a:gd name="T24" fmla="*/ 1204 w 1564"/>
                <a:gd name="T25" fmla="*/ 1284 h 2059"/>
                <a:gd name="T26" fmla="*/ 1170 w 1564"/>
                <a:gd name="T27" fmla="*/ 1377 h 2059"/>
                <a:gd name="T28" fmla="*/ 1147 w 1564"/>
                <a:gd name="T29" fmla="*/ 1572 h 2059"/>
                <a:gd name="T30" fmla="*/ 1154 w 1564"/>
                <a:gd name="T31" fmla="*/ 1837 h 2059"/>
                <a:gd name="T32" fmla="*/ 1181 w 1564"/>
                <a:gd name="T33" fmla="*/ 1929 h 2059"/>
                <a:gd name="T34" fmla="*/ 1255 w 1564"/>
                <a:gd name="T35" fmla="*/ 1917 h 2059"/>
                <a:gd name="T36" fmla="*/ 1204 w 1564"/>
                <a:gd name="T37" fmla="*/ 1694 h 2059"/>
                <a:gd name="T38" fmla="*/ 1197 w 1564"/>
                <a:gd name="T39" fmla="*/ 1593 h 2059"/>
                <a:gd name="T40" fmla="*/ 1301 w 1564"/>
                <a:gd name="T41" fmla="*/ 1363 h 2059"/>
                <a:gd name="T42" fmla="*/ 1455 w 1564"/>
                <a:gd name="T43" fmla="*/ 1019 h 2059"/>
                <a:gd name="T44" fmla="*/ 1564 w 1564"/>
                <a:gd name="T45" fmla="*/ 637 h 2059"/>
                <a:gd name="T46" fmla="*/ 1527 w 1564"/>
                <a:gd name="T47" fmla="*/ 518 h 2059"/>
                <a:gd name="T48" fmla="*/ 1562 w 1564"/>
                <a:gd name="T49" fmla="*/ 418 h 2059"/>
                <a:gd name="T50" fmla="*/ 1527 w 1564"/>
                <a:gd name="T51" fmla="*/ 324 h 2059"/>
                <a:gd name="T52" fmla="*/ 1449 w 1564"/>
                <a:gd name="T53" fmla="*/ 328 h 2059"/>
                <a:gd name="T54" fmla="*/ 1405 w 1564"/>
                <a:gd name="T55" fmla="*/ 281 h 2059"/>
                <a:gd name="T56" fmla="*/ 1363 w 1564"/>
                <a:gd name="T57" fmla="*/ 226 h 2059"/>
                <a:gd name="T58" fmla="*/ 1385 w 1564"/>
                <a:gd name="T59" fmla="*/ 121 h 2059"/>
                <a:gd name="T60" fmla="*/ 1407 w 1564"/>
                <a:gd name="T61" fmla="*/ 0 h 2059"/>
                <a:gd name="T62" fmla="*/ 1153 w 1564"/>
                <a:gd name="T63" fmla="*/ 42 h 2059"/>
                <a:gd name="T64" fmla="*/ 1124 w 1564"/>
                <a:gd name="T65" fmla="*/ 110 h 2059"/>
                <a:gd name="T66" fmla="*/ 1181 w 1564"/>
                <a:gd name="T67" fmla="*/ 247 h 2059"/>
                <a:gd name="T68" fmla="*/ 1183 w 1564"/>
                <a:gd name="T69" fmla="*/ 432 h 2059"/>
                <a:gd name="T70" fmla="*/ 1161 w 1564"/>
                <a:gd name="T71" fmla="*/ 561 h 2059"/>
                <a:gd name="T72" fmla="*/ 1067 w 1564"/>
                <a:gd name="T73" fmla="*/ 699 h 2059"/>
                <a:gd name="T74" fmla="*/ 1014 w 1564"/>
                <a:gd name="T75" fmla="*/ 838 h 2059"/>
                <a:gd name="T76" fmla="*/ 882 w 1564"/>
                <a:gd name="T77" fmla="*/ 876 h 2059"/>
                <a:gd name="T78" fmla="*/ 748 w 1564"/>
                <a:gd name="T79" fmla="*/ 782 h 2059"/>
                <a:gd name="T80" fmla="*/ 725 w 1564"/>
                <a:gd name="T81" fmla="*/ 632 h 2059"/>
                <a:gd name="T82" fmla="*/ 674 w 1564"/>
                <a:gd name="T83" fmla="*/ 525 h 2059"/>
                <a:gd name="T84" fmla="*/ 638 w 1564"/>
                <a:gd name="T85" fmla="*/ 339 h 2059"/>
                <a:gd name="T86" fmla="*/ 571 w 1564"/>
                <a:gd name="T87" fmla="*/ 244 h 2059"/>
                <a:gd name="T88" fmla="*/ 442 w 1564"/>
                <a:gd name="T89" fmla="*/ 195 h 2059"/>
                <a:gd name="T90" fmla="*/ 359 w 1564"/>
                <a:gd name="T91" fmla="*/ 202 h 2059"/>
                <a:gd name="T92" fmla="*/ 366 w 1564"/>
                <a:gd name="T93" fmla="*/ 273 h 2059"/>
                <a:gd name="T94" fmla="*/ 460 w 1564"/>
                <a:gd name="T95" fmla="*/ 339 h 2059"/>
                <a:gd name="T96" fmla="*/ 374 w 1564"/>
                <a:gd name="T97" fmla="*/ 375 h 2059"/>
                <a:gd name="T98" fmla="*/ 291 w 1564"/>
                <a:gd name="T99" fmla="*/ 417 h 2059"/>
                <a:gd name="T100" fmla="*/ 281 w 1564"/>
                <a:gd name="T101" fmla="*/ 546 h 2059"/>
                <a:gd name="T102" fmla="*/ 156 w 1564"/>
                <a:gd name="T103" fmla="*/ 672 h 2059"/>
                <a:gd name="T104" fmla="*/ 84 w 1564"/>
                <a:gd name="T105" fmla="*/ 797 h 2059"/>
                <a:gd name="T106" fmla="*/ 108 w 1564"/>
                <a:gd name="T107" fmla="*/ 1005 h 2059"/>
                <a:gd name="T108" fmla="*/ 0 w 1564"/>
                <a:gd name="T109" fmla="*/ 1866 h 20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564" h="2059">
                  <a:moveTo>
                    <a:pt x="0" y="1866"/>
                  </a:moveTo>
                  <a:lnTo>
                    <a:pt x="22" y="2059"/>
                  </a:lnTo>
                  <a:lnTo>
                    <a:pt x="129" y="2059"/>
                  </a:lnTo>
                  <a:lnTo>
                    <a:pt x="158" y="2045"/>
                  </a:lnTo>
                  <a:lnTo>
                    <a:pt x="99" y="1916"/>
                  </a:lnTo>
                  <a:lnTo>
                    <a:pt x="96" y="1741"/>
                  </a:lnTo>
                  <a:lnTo>
                    <a:pt x="122" y="1635"/>
                  </a:lnTo>
                  <a:lnTo>
                    <a:pt x="150" y="1539"/>
                  </a:lnTo>
                  <a:lnTo>
                    <a:pt x="239" y="1326"/>
                  </a:lnTo>
                  <a:lnTo>
                    <a:pt x="291" y="1244"/>
                  </a:lnTo>
                  <a:lnTo>
                    <a:pt x="388" y="1177"/>
                  </a:lnTo>
                  <a:lnTo>
                    <a:pt x="488" y="1105"/>
                  </a:lnTo>
                  <a:lnTo>
                    <a:pt x="538" y="1098"/>
                  </a:lnTo>
                  <a:lnTo>
                    <a:pt x="627" y="1139"/>
                  </a:lnTo>
                  <a:lnTo>
                    <a:pt x="689" y="1170"/>
                  </a:lnTo>
                  <a:lnTo>
                    <a:pt x="753" y="1184"/>
                  </a:lnTo>
                  <a:lnTo>
                    <a:pt x="825" y="1187"/>
                  </a:lnTo>
                  <a:lnTo>
                    <a:pt x="894" y="1175"/>
                  </a:lnTo>
                  <a:lnTo>
                    <a:pt x="972" y="1143"/>
                  </a:lnTo>
                  <a:lnTo>
                    <a:pt x="1047" y="1091"/>
                  </a:lnTo>
                  <a:lnTo>
                    <a:pt x="1133" y="1041"/>
                  </a:lnTo>
                  <a:lnTo>
                    <a:pt x="1176" y="1019"/>
                  </a:lnTo>
                  <a:lnTo>
                    <a:pt x="1226" y="1127"/>
                  </a:lnTo>
                  <a:lnTo>
                    <a:pt x="1235" y="1156"/>
                  </a:lnTo>
                  <a:lnTo>
                    <a:pt x="1219" y="1234"/>
                  </a:lnTo>
                  <a:lnTo>
                    <a:pt x="1204" y="1284"/>
                  </a:lnTo>
                  <a:lnTo>
                    <a:pt x="1184" y="1332"/>
                  </a:lnTo>
                  <a:lnTo>
                    <a:pt x="1170" y="1377"/>
                  </a:lnTo>
                  <a:lnTo>
                    <a:pt x="1161" y="1442"/>
                  </a:lnTo>
                  <a:lnTo>
                    <a:pt x="1147" y="1572"/>
                  </a:lnTo>
                  <a:lnTo>
                    <a:pt x="1154" y="1708"/>
                  </a:lnTo>
                  <a:lnTo>
                    <a:pt x="1154" y="1837"/>
                  </a:lnTo>
                  <a:lnTo>
                    <a:pt x="1161" y="1866"/>
                  </a:lnTo>
                  <a:lnTo>
                    <a:pt x="1181" y="1929"/>
                  </a:lnTo>
                  <a:lnTo>
                    <a:pt x="1216" y="1927"/>
                  </a:lnTo>
                  <a:lnTo>
                    <a:pt x="1255" y="1917"/>
                  </a:lnTo>
                  <a:lnTo>
                    <a:pt x="1297" y="1893"/>
                  </a:lnTo>
                  <a:lnTo>
                    <a:pt x="1204" y="1694"/>
                  </a:lnTo>
                  <a:lnTo>
                    <a:pt x="1194" y="1645"/>
                  </a:lnTo>
                  <a:lnTo>
                    <a:pt x="1197" y="1593"/>
                  </a:lnTo>
                  <a:lnTo>
                    <a:pt x="1240" y="1471"/>
                  </a:lnTo>
                  <a:lnTo>
                    <a:pt x="1301" y="1363"/>
                  </a:lnTo>
                  <a:lnTo>
                    <a:pt x="1362" y="1249"/>
                  </a:lnTo>
                  <a:lnTo>
                    <a:pt x="1455" y="1019"/>
                  </a:lnTo>
                  <a:lnTo>
                    <a:pt x="1555" y="733"/>
                  </a:lnTo>
                  <a:lnTo>
                    <a:pt x="1564" y="637"/>
                  </a:lnTo>
                  <a:lnTo>
                    <a:pt x="1548" y="554"/>
                  </a:lnTo>
                  <a:lnTo>
                    <a:pt x="1527" y="518"/>
                  </a:lnTo>
                  <a:lnTo>
                    <a:pt x="1546" y="473"/>
                  </a:lnTo>
                  <a:lnTo>
                    <a:pt x="1562" y="418"/>
                  </a:lnTo>
                  <a:lnTo>
                    <a:pt x="1557" y="371"/>
                  </a:lnTo>
                  <a:lnTo>
                    <a:pt x="1527" y="324"/>
                  </a:lnTo>
                  <a:lnTo>
                    <a:pt x="1490" y="315"/>
                  </a:lnTo>
                  <a:lnTo>
                    <a:pt x="1449" y="328"/>
                  </a:lnTo>
                  <a:lnTo>
                    <a:pt x="1428" y="306"/>
                  </a:lnTo>
                  <a:lnTo>
                    <a:pt x="1405" y="281"/>
                  </a:lnTo>
                  <a:lnTo>
                    <a:pt x="1382" y="258"/>
                  </a:lnTo>
                  <a:lnTo>
                    <a:pt x="1363" y="226"/>
                  </a:lnTo>
                  <a:lnTo>
                    <a:pt x="1357" y="178"/>
                  </a:lnTo>
                  <a:lnTo>
                    <a:pt x="1385" y="121"/>
                  </a:lnTo>
                  <a:lnTo>
                    <a:pt x="1406" y="53"/>
                  </a:lnTo>
                  <a:lnTo>
                    <a:pt x="1407" y="0"/>
                  </a:lnTo>
                  <a:lnTo>
                    <a:pt x="1271" y="21"/>
                  </a:lnTo>
                  <a:lnTo>
                    <a:pt x="1153" y="42"/>
                  </a:lnTo>
                  <a:lnTo>
                    <a:pt x="1097" y="55"/>
                  </a:lnTo>
                  <a:lnTo>
                    <a:pt x="1124" y="110"/>
                  </a:lnTo>
                  <a:lnTo>
                    <a:pt x="1176" y="173"/>
                  </a:lnTo>
                  <a:lnTo>
                    <a:pt x="1181" y="247"/>
                  </a:lnTo>
                  <a:lnTo>
                    <a:pt x="1161" y="317"/>
                  </a:lnTo>
                  <a:lnTo>
                    <a:pt x="1183" y="432"/>
                  </a:lnTo>
                  <a:lnTo>
                    <a:pt x="1181" y="500"/>
                  </a:lnTo>
                  <a:lnTo>
                    <a:pt x="1161" y="561"/>
                  </a:lnTo>
                  <a:lnTo>
                    <a:pt x="1106" y="621"/>
                  </a:lnTo>
                  <a:lnTo>
                    <a:pt x="1067" y="699"/>
                  </a:lnTo>
                  <a:lnTo>
                    <a:pt x="1040" y="772"/>
                  </a:lnTo>
                  <a:lnTo>
                    <a:pt x="1014" y="838"/>
                  </a:lnTo>
                  <a:lnTo>
                    <a:pt x="968" y="883"/>
                  </a:lnTo>
                  <a:lnTo>
                    <a:pt x="882" y="876"/>
                  </a:lnTo>
                  <a:lnTo>
                    <a:pt x="800" y="840"/>
                  </a:lnTo>
                  <a:lnTo>
                    <a:pt x="748" y="782"/>
                  </a:lnTo>
                  <a:lnTo>
                    <a:pt x="718" y="707"/>
                  </a:lnTo>
                  <a:lnTo>
                    <a:pt x="725" y="632"/>
                  </a:lnTo>
                  <a:lnTo>
                    <a:pt x="732" y="582"/>
                  </a:lnTo>
                  <a:lnTo>
                    <a:pt x="674" y="525"/>
                  </a:lnTo>
                  <a:lnTo>
                    <a:pt x="639" y="410"/>
                  </a:lnTo>
                  <a:lnTo>
                    <a:pt x="638" y="339"/>
                  </a:lnTo>
                  <a:lnTo>
                    <a:pt x="617" y="281"/>
                  </a:lnTo>
                  <a:lnTo>
                    <a:pt x="571" y="244"/>
                  </a:lnTo>
                  <a:lnTo>
                    <a:pt x="509" y="217"/>
                  </a:lnTo>
                  <a:lnTo>
                    <a:pt x="442" y="195"/>
                  </a:lnTo>
                  <a:lnTo>
                    <a:pt x="396" y="190"/>
                  </a:lnTo>
                  <a:lnTo>
                    <a:pt x="359" y="202"/>
                  </a:lnTo>
                  <a:lnTo>
                    <a:pt x="353" y="236"/>
                  </a:lnTo>
                  <a:lnTo>
                    <a:pt x="366" y="273"/>
                  </a:lnTo>
                  <a:lnTo>
                    <a:pt x="407" y="301"/>
                  </a:lnTo>
                  <a:lnTo>
                    <a:pt x="460" y="339"/>
                  </a:lnTo>
                  <a:lnTo>
                    <a:pt x="418" y="360"/>
                  </a:lnTo>
                  <a:lnTo>
                    <a:pt x="374" y="375"/>
                  </a:lnTo>
                  <a:lnTo>
                    <a:pt x="316" y="389"/>
                  </a:lnTo>
                  <a:lnTo>
                    <a:pt x="291" y="417"/>
                  </a:lnTo>
                  <a:lnTo>
                    <a:pt x="283" y="457"/>
                  </a:lnTo>
                  <a:lnTo>
                    <a:pt x="281" y="546"/>
                  </a:lnTo>
                  <a:lnTo>
                    <a:pt x="239" y="597"/>
                  </a:lnTo>
                  <a:lnTo>
                    <a:pt x="156" y="672"/>
                  </a:lnTo>
                  <a:lnTo>
                    <a:pt x="110" y="734"/>
                  </a:lnTo>
                  <a:lnTo>
                    <a:pt x="84" y="797"/>
                  </a:lnTo>
                  <a:lnTo>
                    <a:pt x="92" y="892"/>
                  </a:lnTo>
                  <a:lnTo>
                    <a:pt x="108" y="1005"/>
                  </a:lnTo>
                  <a:lnTo>
                    <a:pt x="65" y="1249"/>
                  </a:lnTo>
                  <a:lnTo>
                    <a:pt x="0" y="1866"/>
                  </a:lnTo>
                  <a:close/>
                </a:path>
              </a:pathLst>
            </a:custGeom>
            <a:gradFill rotWithShape="0">
              <a:gsLst>
                <a:gs pos="0">
                  <a:srgbClr val="FFBF5F"/>
                </a:gs>
                <a:gs pos="100000">
                  <a:srgbClr val="76582C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9" name="Group 13"/>
            <p:cNvGrpSpPr>
              <a:grpSpLocks/>
            </p:cNvGrpSpPr>
            <p:nvPr/>
          </p:nvGrpSpPr>
          <p:grpSpPr bwMode="auto">
            <a:xfrm>
              <a:off x="3774" y="2083"/>
              <a:ext cx="154" cy="88"/>
              <a:chOff x="3774" y="2083"/>
              <a:chExt cx="154" cy="88"/>
            </a:xfrm>
          </p:grpSpPr>
          <p:sp>
            <p:nvSpPr>
              <p:cNvPr id="5159" name="Freeform 14"/>
              <p:cNvSpPr>
                <a:spLocks/>
              </p:cNvSpPr>
              <p:nvPr/>
            </p:nvSpPr>
            <p:spPr bwMode="auto">
              <a:xfrm>
                <a:off x="3774" y="2083"/>
                <a:ext cx="154" cy="88"/>
              </a:xfrm>
              <a:custGeom>
                <a:avLst/>
                <a:gdLst>
                  <a:gd name="T0" fmla="*/ 0 w 154"/>
                  <a:gd name="T1" fmla="*/ 18 h 88"/>
                  <a:gd name="T2" fmla="*/ 25 w 154"/>
                  <a:gd name="T3" fmla="*/ 6 h 88"/>
                  <a:gd name="T4" fmla="*/ 60 w 154"/>
                  <a:gd name="T5" fmla="*/ 0 h 88"/>
                  <a:gd name="T6" fmla="*/ 100 w 154"/>
                  <a:gd name="T7" fmla="*/ 6 h 88"/>
                  <a:gd name="T8" fmla="*/ 120 w 154"/>
                  <a:gd name="T9" fmla="*/ 22 h 88"/>
                  <a:gd name="T10" fmla="*/ 132 w 154"/>
                  <a:gd name="T11" fmla="*/ 36 h 88"/>
                  <a:gd name="T12" fmla="*/ 146 w 154"/>
                  <a:gd name="T13" fmla="*/ 65 h 88"/>
                  <a:gd name="T14" fmla="*/ 154 w 154"/>
                  <a:gd name="T15" fmla="*/ 83 h 88"/>
                  <a:gd name="T16" fmla="*/ 114 w 154"/>
                  <a:gd name="T17" fmla="*/ 88 h 88"/>
                  <a:gd name="T18" fmla="*/ 74 w 154"/>
                  <a:gd name="T19" fmla="*/ 81 h 88"/>
                  <a:gd name="T20" fmla="*/ 36 w 154"/>
                  <a:gd name="T21" fmla="*/ 70 h 88"/>
                  <a:gd name="T22" fmla="*/ 10 w 154"/>
                  <a:gd name="T23" fmla="*/ 43 h 88"/>
                  <a:gd name="T24" fmla="*/ 0 w 154"/>
                  <a:gd name="T25" fmla="*/ 18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88">
                    <a:moveTo>
                      <a:pt x="0" y="18"/>
                    </a:moveTo>
                    <a:lnTo>
                      <a:pt x="25" y="6"/>
                    </a:lnTo>
                    <a:lnTo>
                      <a:pt x="60" y="0"/>
                    </a:lnTo>
                    <a:lnTo>
                      <a:pt x="100" y="6"/>
                    </a:lnTo>
                    <a:lnTo>
                      <a:pt x="120" y="22"/>
                    </a:lnTo>
                    <a:lnTo>
                      <a:pt x="132" y="36"/>
                    </a:lnTo>
                    <a:lnTo>
                      <a:pt x="146" y="65"/>
                    </a:lnTo>
                    <a:lnTo>
                      <a:pt x="154" y="83"/>
                    </a:lnTo>
                    <a:lnTo>
                      <a:pt x="114" y="88"/>
                    </a:lnTo>
                    <a:lnTo>
                      <a:pt x="74" y="81"/>
                    </a:lnTo>
                    <a:lnTo>
                      <a:pt x="36" y="70"/>
                    </a:lnTo>
                    <a:lnTo>
                      <a:pt x="10" y="4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15"/>
              <p:cNvSpPr>
                <a:spLocks/>
              </p:cNvSpPr>
              <p:nvPr/>
            </p:nvSpPr>
            <p:spPr bwMode="auto">
              <a:xfrm>
                <a:off x="3808" y="2102"/>
                <a:ext cx="96" cy="54"/>
              </a:xfrm>
              <a:custGeom>
                <a:avLst/>
                <a:gdLst>
                  <a:gd name="T0" fmla="*/ 0 w 96"/>
                  <a:gd name="T1" fmla="*/ 10 h 54"/>
                  <a:gd name="T2" fmla="*/ 15 w 96"/>
                  <a:gd name="T3" fmla="*/ 3 h 54"/>
                  <a:gd name="T4" fmla="*/ 37 w 96"/>
                  <a:gd name="T5" fmla="*/ 0 h 54"/>
                  <a:gd name="T6" fmla="*/ 62 w 96"/>
                  <a:gd name="T7" fmla="*/ 3 h 54"/>
                  <a:gd name="T8" fmla="*/ 76 w 96"/>
                  <a:gd name="T9" fmla="*/ 13 h 54"/>
                  <a:gd name="T10" fmla="*/ 83 w 96"/>
                  <a:gd name="T11" fmla="*/ 22 h 54"/>
                  <a:gd name="T12" fmla="*/ 92 w 96"/>
                  <a:gd name="T13" fmla="*/ 41 h 54"/>
                  <a:gd name="T14" fmla="*/ 96 w 96"/>
                  <a:gd name="T15" fmla="*/ 52 h 54"/>
                  <a:gd name="T16" fmla="*/ 71 w 96"/>
                  <a:gd name="T17" fmla="*/ 54 h 54"/>
                  <a:gd name="T18" fmla="*/ 46 w 96"/>
                  <a:gd name="T19" fmla="*/ 51 h 54"/>
                  <a:gd name="T20" fmla="*/ 22 w 96"/>
                  <a:gd name="T21" fmla="*/ 43 h 54"/>
                  <a:gd name="T22" fmla="*/ 6 w 96"/>
                  <a:gd name="T23" fmla="*/ 26 h 54"/>
                  <a:gd name="T24" fmla="*/ 0 w 96"/>
                  <a:gd name="T25" fmla="*/ 1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54">
                    <a:moveTo>
                      <a:pt x="0" y="10"/>
                    </a:moveTo>
                    <a:lnTo>
                      <a:pt x="15" y="3"/>
                    </a:lnTo>
                    <a:lnTo>
                      <a:pt x="37" y="0"/>
                    </a:lnTo>
                    <a:lnTo>
                      <a:pt x="62" y="3"/>
                    </a:lnTo>
                    <a:lnTo>
                      <a:pt x="76" y="13"/>
                    </a:lnTo>
                    <a:lnTo>
                      <a:pt x="83" y="22"/>
                    </a:lnTo>
                    <a:lnTo>
                      <a:pt x="92" y="41"/>
                    </a:lnTo>
                    <a:lnTo>
                      <a:pt x="96" y="52"/>
                    </a:lnTo>
                    <a:lnTo>
                      <a:pt x="71" y="54"/>
                    </a:lnTo>
                    <a:lnTo>
                      <a:pt x="46" y="51"/>
                    </a:lnTo>
                    <a:lnTo>
                      <a:pt x="22" y="43"/>
                    </a:lnTo>
                    <a:lnTo>
                      <a:pt x="6" y="2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D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Oval 16"/>
              <p:cNvSpPr>
                <a:spLocks noChangeArrowheads="1"/>
              </p:cNvSpPr>
              <p:nvPr/>
            </p:nvSpPr>
            <p:spPr bwMode="auto">
              <a:xfrm>
                <a:off x="3836" y="2108"/>
                <a:ext cx="37" cy="3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ru-RU"/>
              </a:p>
            </p:txBody>
          </p:sp>
        </p:grpSp>
        <p:sp>
          <p:nvSpPr>
            <p:cNvPr id="5140" name="Freeform 17"/>
            <p:cNvSpPr>
              <a:spLocks/>
            </p:cNvSpPr>
            <p:nvPr/>
          </p:nvSpPr>
          <p:spPr bwMode="auto">
            <a:xfrm>
              <a:off x="3921" y="1873"/>
              <a:ext cx="354" cy="506"/>
            </a:xfrm>
            <a:custGeom>
              <a:avLst/>
              <a:gdLst>
                <a:gd name="T0" fmla="*/ 32 w 354"/>
                <a:gd name="T1" fmla="*/ 8 h 506"/>
                <a:gd name="T2" fmla="*/ 59 w 354"/>
                <a:gd name="T3" fmla="*/ 0 h 506"/>
                <a:gd name="T4" fmla="*/ 91 w 354"/>
                <a:gd name="T5" fmla="*/ 11 h 506"/>
                <a:gd name="T6" fmla="*/ 131 w 354"/>
                <a:gd name="T7" fmla="*/ 27 h 506"/>
                <a:gd name="T8" fmla="*/ 155 w 354"/>
                <a:gd name="T9" fmla="*/ 65 h 506"/>
                <a:gd name="T10" fmla="*/ 169 w 354"/>
                <a:gd name="T11" fmla="*/ 94 h 506"/>
                <a:gd name="T12" fmla="*/ 191 w 354"/>
                <a:gd name="T13" fmla="*/ 100 h 506"/>
                <a:gd name="T14" fmla="*/ 214 w 354"/>
                <a:gd name="T15" fmla="*/ 121 h 506"/>
                <a:gd name="T16" fmla="*/ 226 w 354"/>
                <a:gd name="T17" fmla="*/ 132 h 506"/>
                <a:gd name="T18" fmla="*/ 236 w 354"/>
                <a:gd name="T19" fmla="*/ 153 h 506"/>
                <a:gd name="T20" fmla="*/ 228 w 354"/>
                <a:gd name="T21" fmla="*/ 186 h 506"/>
                <a:gd name="T22" fmla="*/ 206 w 354"/>
                <a:gd name="T23" fmla="*/ 218 h 506"/>
                <a:gd name="T24" fmla="*/ 223 w 354"/>
                <a:gd name="T25" fmla="*/ 245 h 506"/>
                <a:gd name="T26" fmla="*/ 230 w 354"/>
                <a:gd name="T27" fmla="*/ 285 h 506"/>
                <a:gd name="T28" fmla="*/ 292 w 354"/>
                <a:gd name="T29" fmla="*/ 376 h 506"/>
                <a:gd name="T30" fmla="*/ 324 w 354"/>
                <a:gd name="T31" fmla="*/ 418 h 506"/>
                <a:gd name="T32" fmla="*/ 343 w 354"/>
                <a:gd name="T33" fmla="*/ 461 h 506"/>
                <a:gd name="T34" fmla="*/ 354 w 354"/>
                <a:gd name="T35" fmla="*/ 506 h 506"/>
                <a:gd name="T36" fmla="*/ 324 w 354"/>
                <a:gd name="T37" fmla="*/ 498 h 506"/>
                <a:gd name="T38" fmla="*/ 284 w 354"/>
                <a:gd name="T39" fmla="*/ 501 h 506"/>
                <a:gd name="T40" fmla="*/ 228 w 354"/>
                <a:gd name="T41" fmla="*/ 506 h 506"/>
                <a:gd name="T42" fmla="*/ 198 w 354"/>
                <a:gd name="T43" fmla="*/ 501 h 506"/>
                <a:gd name="T44" fmla="*/ 112 w 354"/>
                <a:gd name="T45" fmla="*/ 436 h 506"/>
                <a:gd name="T46" fmla="*/ 50 w 354"/>
                <a:gd name="T47" fmla="*/ 363 h 506"/>
                <a:gd name="T48" fmla="*/ 40 w 354"/>
                <a:gd name="T49" fmla="*/ 309 h 506"/>
                <a:gd name="T50" fmla="*/ 50 w 354"/>
                <a:gd name="T51" fmla="*/ 245 h 506"/>
                <a:gd name="T52" fmla="*/ 58 w 354"/>
                <a:gd name="T53" fmla="*/ 196 h 506"/>
                <a:gd name="T54" fmla="*/ 48 w 354"/>
                <a:gd name="T55" fmla="*/ 164 h 506"/>
                <a:gd name="T56" fmla="*/ 24 w 354"/>
                <a:gd name="T57" fmla="*/ 151 h 506"/>
                <a:gd name="T58" fmla="*/ 13 w 354"/>
                <a:gd name="T59" fmla="*/ 121 h 506"/>
                <a:gd name="T60" fmla="*/ 0 w 354"/>
                <a:gd name="T61" fmla="*/ 78 h 506"/>
                <a:gd name="T62" fmla="*/ 5 w 354"/>
                <a:gd name="T63" fmla="*/ 43 h 506"/>
                <a:gd name="T64" fmla="*/ 14 w 354"/>
                <a:gd name="T65" fmla="*/ 19 h 506"/>
                <a:gd name="T66" fmla="*/ 32 w 354"/>
                <a:gd name="T67" fmla="*/ 8 h 5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4" h="506">
                  <a:moveTo>
                    <a:pt x="32" y="8"/>
                  </a:moveTo>
                  <a:lnTo>
                    <a:pt x="59" y="0"/>
                  </a:lnTo>
                  <a:lnTo>
                    <a:pt x="91" y="11"/>
                  </a:lnTo>
                  <a:lnTo>
                    <a:pt x="131" y="27"/>
                  </a:lnTo>
                  <a:lnTo>
                    <a:pt x="155" y="65"/>
                  </a:lnTo>
                  <a:lnTo>
                    <a:pt x="169" y="94"/>
                  </a:lnTo>
                  <a:lnTo>
                    <a:pt x="191" y="100"/>
                  </a:lnTo>
                  <a:lnTo>
                    <a:pt x="214" y="121"/>
                  </a:lnTo>
                  <a:lnTo>
                    <a:pt x="226" y="132"/>
                  </a:lnTo>
                  <a:lnTo>
                    <a:pt x="236" y="153"/>
                  </a:lnTo>
                  <a:lnTo>
                    <a:pt x="228" y="186"/>
                  </a:lnTo>
                  <a:lnTo>
                    <a:pt x="206" y="218"/>
                  </a:lnTo>
                  <a:lnTo>
                    <a:pt x="223" y="245"/>
                  </a:lnTo>
                  <a:lnTo>
                    <a:pt x="230" y="285"/>
                  </a:lnTo>
                  <a:lnTo>
                    <a:pt x="292" y="376"/>
                  </a:lnTo>
                  <a:lnTo>
                    <a:pt x="324" y="418"/>
                  </a:lnTo>
                  <a:lnTo>
                    <a:pt x="343" y="461"/>
                  </a:lnTo>
                  <a:lnTo>
                    <a:pt x="354" y="506"/>
                  </a:lnTo>
                  <a:lnTo>
                    <a:pt x="324" y="498"/>
                  </a:lnTo>
                  <a:lnTo>
                    <a:pt x="284" y="501"/>
                  </a:lnTo>
                  <a:lnTo>
                    <a:pt x="228" y="506"/>
                  </a:lnTo>
                  <a:lnTo>
                    <a:pt x="198" y="501"/>
                  </a:lnTo>
                  <a:lnTo>
                    <a:pt x="112" y="436"/>
                  </a:lnTo>
                  <a:lnTo>
                    <a:pt x="50" y="363"/>
                  </a:lnTo>
                  <a:lnTo>
                    <a:pt x="40" y="309"/>
                  </a:lnTo>
                  <a:lnTo>
                    <a:pt x="50" y="245"/>
                  </a:lnTo>
                  <a:lnTo>
                    <a:pt x="58" y="196"/>
                  </a:lnTo>
                  <a:lnTo>
                    <a:pt x="48" y="164"/>
                  </a:lnTo>
                  <a:lnTo>
                    <a:pt x="24" y="151"/>
                  </a:lnTo>
                  <a:lnTo>
                    <a:pt x="13" y="121"/>
                  </a:lnTo>
                  <a:lnTo>
                    <a:pt x="0" y="78"/>
                  </a:lnTo>
                  <a:lnTo>
                    <a:pt x="5" y="43"/>
                  </a:lnTo>
                  <a:lnTo>
                    <a:pt x="14" y="19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BF1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18"/>
            <p:cNvSpPr>
              <a:spLocks/>
            </p:cNvSpPr>
            <p:nvPr/>
          </p:nvSpPr>
          <p:spPr bwMode="auto">
            <a:xfrm>
              <a:off x="3487" y="1863"/>
              <a:ext cx="178" cy="93"/>
            </a:xfrm>
            <a:custGeom>
              <a:avLst/>
              <a:gdLst>
                <a:gd name="T0" fmla="*/ 133 w 178"/>
                <a:gd name="T1" fmla="*/ 34 h 93"/>
                <a:gd name="T2" fmla="*/ 72 w 178"/>
                <a:gd name="T3" fmla="*/ 8 h 93"/>
                <a:gd name="T4" fmla="*/ 13 w 178"/>
                <a:gd name="T5" fmla="*/ 0 h 93"/>
                <a:gd name="T6" fmla="*/ 0 w 178"/>
                <a:gd name="T7" fmla="*/ 12 h 93"/>
                <a:gd name="T8" fmla="*/ 8 w 178"/>
                <a:gd name="T9" fmla="*/ 38 h 93"/>
                <a:gd name="T10" fmla="*/ 46 w 178"/>
                <a:gd name="T11" fmla="*/ 77 h 93"/>
                <a:gd name="T12" fmla="*/ 82 w 178"/>
                <a:gd name="T13" fmla="*/ 93 h 93"/>
                <a:gd name="T14" fmla="*/ 120 w 178"/>
                <a:gd name="T15" fmla="*/ 77 h 93"/>
                <a:gd name="T16" fmla="*/ 156 w 178"/>
                <a:gd name="T17" fmla="*/ 58 h 93"/>
                <a:gd name="T18" fmla="*/ 178 w 178"/>
                <a:gd name="T19" fmla="*/ 58 h 93"/>
                <a:gd name="T20" fmla="*/ 133 w 178"/>
                <a:gd name="T21" fmla="*/ 34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93">
                  <a:moveTo>
                    <a:pt x="133" y="34"/>
                  </a:moveTo>
                  <a:lnTo>
                    <a:pt x="72" y="8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8" y="38"/>
                  </a:lnTo>
                  <a:lnTo>
                    <a:pt x="46" y="77"/>
                  </a:lnTo>
                  <a:lnTo>
                    <a:pt x="82" y="93"/>
                  </a:lnTo>
                  <a:lnTo>
                    <a:pt x="120" y="77"/>
                  </a:lnTo>
                  <a:lnTo>
                    <a:pt x="156" y="58"/>
                  </a:lnTo>
                  <a:lnTo>
                    <a:pt x="178" y="58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7F5F3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19"/>
            <p:cNvSpPr>
              <a:spLocks/>
            </p:cNvSpPr>
            <p:nvPr/>
          </p:nvSpPr>
          <p:spPr bwMode="auto">
            <a:xfrm>
              <a:off x="2430" y="2725"/>
              <a:ext cx="387" cy="344"/>
            </a:xfrm>
            <a:custGeom>
              <a:avLst/>
              <a:gdLst>
                <a:gd name="T0" fmla="*/ 238 w 387"/>
                <a:gd name="T1" fmla="*/ 156 h 344"/>
                <a:gd name="T2" fmla="*/ 200 w 387"/>
                <a:gd name="T3" fmla="*/ 121 h 344"/>
                <a:gd name="T4" fmla="*/ 167 w 387"/>
                <a:gd name="T5" fmla="*/ 59 h 344"/>
                <a:gd name="T6" fmla="*/ 129 w 387"/>
                <a:gd name="T7" fmla="*/ 21 h 344"/>
                <a:gd name="T8" fmla="*/ 79 w 387"/>
                <a:gd name="T9" fmla="*/ 0 h 344"/>
                <a:gd name="T10" fmla="*/ 43 w 387"/>
                <a:gd name="T11" fmla="*/ 6 h 344"/>
                <a:gd name="T12" fmla="*/ 14 w 387"/>
                <a:gd name="T13" fmla="*/ 27 h 344"/>
                <a:gd name="T14" fmla="*/ 0 w 387"/>
                <a:gd name="T15" fmla="*/ 49 h 344"/>
                <a:gd name="T16" fmla="*/ 1 w 387"/>
                <a:gd name="T17" fmla="*/ 89 h 344"/>
                <a:gd name="T18" fmla="*/ 14 w 387"/>
                <a:gd name="T19" fmla="*/ 128 h 344"/>
                <a:gd name="T20" fmla="*/ 28 w 387"/>
                <a:gd name="T21" fmla="*/ 172 h 344"/>
                <a:gd name="T22" fmla="*/ 57 w 387"/>
                <a:gd name="T23" fmla="*/ 228 h 344"/>
                <a:gd name="T24" fmla="*/ 95 w 387"/>
                <a:gd name="T25" fmla="*/ 274 h 344"/>
                <a:gd name="T26" fmla="*/ 150 w 387"/>
                <a:gd name="T27" fmla="*/ 321 h 344"/>
                <a:gd name="T28" fmla="*/ 194 w 387"/>
                <a:gd name="T29" fmla="*/ 333 h 344"/>
                <a:gd name="T30" fmla="*/ 251 w 387"/>
                <a:gd name="T31" fmla="*/ 343 h 344"/>
                <a:gd name="T32" fmla="*/ 286 w 387"/>
                <a:gd name="T33" fmla="*/ 344 h 344"/>
                <a:gd name="T34" fmla="*/ 337 w 387"/>
                <a:gd name="T35" fmla="*/ 343 h 344"/>
                <a:gd name="T36" fmla="*/ 366 w 387"/>
                <a:gd name="T37" fmla="*/ 322 h 344"/>
                <a:gd name="T38" fmla="*/ 382 w 387"/>
                <a:gd name="T39" fmla="*/ 301 h 344"/>
                <a:gd name="T40" fmla="*/ 387 w 387"/>
                <a:gd name="T41" fmla="*/ 279 h 344"/>
                <a:gd name="T42" fmla="*/ 374 w 387"/>
                <a:gd name="T43" fmla="*/ 247 h 344"/>
                <a:gd name="T44" fmla="*/ 339 w 387"/>
                <a:gd name="T45" fmla="*/ 209 h 344"/>
                <a:gd name="T46" fmla="*/ 294 w 387"/>
                <a:gd name="T47" fmla="*/ 183 h 344"/>
                <a:gd name="T48" fmla="*/ 238 w 387"/>
                <a:gd name="T49" fmla="*/ 156 h 3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7" h="344">
                  <a:moveTo>
                    <a:pt x="238" y="156"/>
                  </a:moveTo>
                  <a:lnTo>
                    <a:pt x="200" y="121"/>
                  </a:lnTo>
                  <a:lnTo>
                    <a:pt x="167" y="59"/>
                  </a:lnTo>
                  <a:lnTo>
                    <a:pt x="129" y="21"/>
                  </a:lnTo>
                  <a:lnTo>
                    <a:pt x="79" y="0"/>
                  </a:lnTo>
                  <a:lnTo>
                    <a:pt x="43" y="6"/>
                  </a:lnTo>
                  <a:lnTo>
                    <a:pt x="14" y="27"/>
                  </a:lnTo>
                  <a:lnTo>
                    <a:pt x="0" y="49"/>
                  </a:lnTo>
                  <a:lnTo>
                    <a:pt x="1" y="89"/>
                  </a:lnTo>
                  <a:lnTo>
                    <a:pt x="14" y="128"/>
                  </a:lnTo>
                  <a:lnTo>
                    <a:pt x="28" y="172"/>
                  </a:lnTo>
                  <a:lnTo>
                    <a:pt x="57" y="228"/>
                  </a:lnTo>
                  <a:lnTo>
                    <a:pt x="95" y="274"/>
                  </a:lnTo>
                  <a:lnTo>
                    <a:pt x="150" y="321"/>
                  </a:lnTo>
                  <a:lnTo>
                    <a:pt x="194" y="333"/>
                  </a:lnTo>
                  <a:lnTo>
                    <a:pt x="251" y="343"/>
                  </a:lnTo>
                  <a:lnTo>
                    <a:pt x="286" y="344"/>
                  </a:lnTo>
                  <a:lnTo>
                    <a:pt x="337" y="343"/>
                  </a:lnTo>
                  <a:lnTo>
                    <a:pt x="366" y="322"/>
                  </a:lnTo>
                  <a:lnTo>
                    <a:pt x="382" y="301"/>
                  </a:lnTo>
                  <a:lnTo>
                    <a:pt x="387" y="279"/>
                  </a:lnTo>
                  <a:lnTo>
                    <a:pt x="374" y="247"/>
                  </a:lnTo>
                  <a:lnTo>
                    <a:pt x="339" y="209"/>
                  </a:lnTo>
                  <a:lnTo>
                    <a:pt x="294" y="183"/>
                  </a:lnTo>
                  <a:lnTo>
                    <a:pt x="238" y="156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3" name="Group 20"/>
            <p:cNvGrpSpPr>
              <a:grpSpLocks/>
            </p:cNvGrpSpPr>
            <p:nvPr/>
          </p:nvGrpSpPr>
          <p:grpSpPr bwMode="auto">
            <a:xfrm>
              <a:off x="4084" y="2388"/>
              <a:ext cx="178" cy="95"/>
              <a:chOff x="4084" y="2388"/>
              <a:chExt cx="178" cy="95"/>
            </a:xfrm>
          </p:grpSpPr>
          <p:sp>
            <p:nvSpPr>
              <p:cNvPr id="5156" name="Freeform 21"/>
              <p:cNvSpPr>
                <a:spLocks/>
              </p:cNvSpPr>
              <p:nvPr/>
            </p:nvSpPr>
            <p:spPr bwMode="auto">
              <a:xfrm>
                <a:off x="4084" y="2441"/>
                <a:ext cx="169" cy="42"/>
              </a:xfrm>
              <a:custGeom>
                <a:avLst/>
                <a:gdLst>
                  <a:gd name="T0" fmla="*/ 169 w 169"/>
                  <a:gd name="T1" fmla="*/ 8 h 42"/>
                  <a:gd name="T2" fmla="*/ 118 w 169"/>
                  <a:gd name="T3" fmla="*/ 0 h 42"/>
                  <a:gd name="T4" fmla="*/ 75 w 169"/>
                  <a:gd name="T5" fmla="*/ 10 h 42"/>
                  <a:gd name="T6" fmla="*/ 51 w 169"/>
                  <a:gd name="T7" fmla="*/ 17 h 42"/>
                  <a:gd name="T8" fmla="*/ 16 w 169"/>
                  <a:gd name="T9" fmla="*/ 23 h 42"/>
                  <a:gd name="T10" fmla="*/ 0 w 169"/>
                  <a:gd name="T11" fmla="*/ 34 h 42"/>
                  <a:gd name="T12" fmla="*/ 51 w 169"/>
                  <a:gd name="T13" fmla="*/ 42 h 42"/>
                  <a:gd name="T14" fmla="*/ 97 w 169"/>
                  <a:gd name="T15" fmla="*/ 42 h 42"/>
                  <a:gd name="T16" fmla="*/ 137 w 169"/>
                  <a:gd name="T17" fmla="*/ 28 h 42"/>
                  <a:gd name="T18" fmla="*/ 169 w 169"/>
                  <a:gd name="T19" fmla="*/ 8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9" h="42">
                    <a:moveTo>
                      <a:pt x="169" y="8"/>
                    </a:moveTo>
                    <a:lnTo>
                      <a:pt x="118" y="0"/>
                    </a:lnTo>
                    <a:lnTo>
                      <a:pt x="75" y="10"/>
                    </a:lnTo>
                    <a:lnTo>
                      <a:pt x="51" y="17"/>
                    </a:lnTo>
                    <a:lnTo>
                      <a:pt x="16" y="23"/>
                    </a:lnTo>
                    <a:lnTo>
                      <a:pt x="0" y="34"/>
                    </a:lnTo>
                    <a:lnTo>
                      <a:pt x="51" y="42"/>
                    </a:lnTo>
                    <a:lnTo>
                      <a:pt x="97" y="42"/>
                    </a:lnTo>
                    <a:lnTo>
                      <a:pt x="137" y="28"/>
                    </a:lnTo>
                    <a:lnTo>
                      <a:pt x="169" y="8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22"/>
              <p:cNvSpPr>
                <a:spLocks/>
              </p:cNvSpPr>
              <p:nvPr/>
            </p:nvSpPr>
            <p:spPr bwMode="auto">
              <a:xfrm>
                <a:off x="4104" y="2394"/>
                <a:ext cx="53" cy="20"/>
              </a:xfrm>
              <a:custGeom>
                <a:avLst/>
                <a:gdLst>
                  <a:gd name="T0" fmla="*/ 40 w 53"/>
                  <a:gd name="T1" fmla="*/ 1 h 20"/>
                  <a:gd name="T2" fmla="*/ 12 w 53"/>
                  <a:gd name="T3" fmla="*/ 0 h 20"/>
                  <a:gd name="T4" fmla="*/ 0 w 53"/>
                  <a:gd name="T5" fmla="*/ 4 h 20"/>
                  <a:gd name="T6" fmla="*/ 6 w 53"/>
                  <a:gd name="T7" fmla="*/ 15 h 20"/>
                  <a:gd name="T8" fmla="*/ 28 w 53"/>
                  <a:gd name="T9" fmla="*/ 20 h 20"/>
                  <a:gd name="T10" fmla="*/ 53 w 53"/>
                  <a:gd name="T11" fmla="*/ 18 h 20"/>
                  <a:gd name="T12" fmla="*/ 40 w 53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40" y="1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6" y="15"/>
                    </a:lnTo>
                    <a:lnTo>
                      <a:pt x="28" y="20"/>
                    </a:lnTo>
                    <a:lnTo>
                      <a:pt x="53" y="18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23"/>
              <p:cNvSpPr>
                <a:spLocks/>
              </p:cNvSpPr>
              <p:nvPr/>
            </p:nvSpPr>
            <p:spPr bwMode="auto">
              <a:xfrm>
                <a:off x="4232" y="2388"/>
                <a:ext cx="30" cy="21"/>
              </a:xfrm>
              <a:custGeom>
                <a:avLst/>
                <a:gdLst>
                  <a:gd name="T0" fmla="*/ 7 w 30"/>
                  <a:gd name="T1" fmla="*/ 1 h 21"/>
                  <a:gd name="T2" fmla="*/ 23 w 30"/>
                  <a:gd name="T3" fmla="*/ 0 h 21"/>
                  <a:gd name="T4" fmla="*/ 30 w 30"/>
                  <a:gd name="T5" fmla="*/ 5 h 21"/>
                  <a:gd name="T6" fmla="*/ 27 w 30"/>
                  <a:gd name="T7" fmla="*/ 15 h 21"/>
                  <a:gd name="T8" fmla="*/ 14 w 30"/>
                  <a:gd name="T9" fmla="*/ 21 h 21"/>
                  <a:gd name="T10" fmla="*/ 0 w 30"/>
                  <a:gd name="T11" fmla="*/ 18 h 21"/>
                  <a:gd name="T12" fmla="*/ 7 w 30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7" y="1"/>
                    </a:moveTo>
                    <a:lnTo>
                      <a:pt x="23" y="0"/>
                    </a:lnTo>
                    <a:lnTo>
                      <a:pt x="30" y="5"/>
                    </a:lnTo>
                    <a:lnTo>
                      <a:pt x="27" y="15"/>
                    </a:lnTo>
                    <a:lnTo>
                      <a:pt x="14" y="21"/>
                    </a:lnTo>
                    <a:lnTo>
                      <a:pt x="0" y="18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4" name="Group 24"/>
            <p:cNvGrpSpPr>
              <a:grpSpLocks/>
            </p:cNvGrpSpPr>
            <p:nvPr/>
          </p:nvGrpSpPr>
          <p:grpSpPr bwMode="auto">
            <a:xfrm>
              <a:off x="3672" y="1640"/>
              <a:ext cx="268" cy="279"/>
              <a:chOff x="3672" y="1640"/>
              <a:chExt cx="268" cy="279"/>
            </a:xfrm>
          </p:grpSpPr>
          <p:sp>
            <p:nvSpPr>
              <p:cNvPr id="5154" name="Freeform 25"/>
              <p:cNvSpPr>
                <a:spLocks/>
              </p:cNvSpPr>
              <p:nvPr/>
            </p:nvSpPr>
            <p:spPr bwMode="auto">
              <a:xfrm>
                <a:off x="3672" y="1640"/>
                <a:ext cx="268" cy="279"/>
              </a:xfrm>
              <a:custGeom>
                <a:avLst/>
                <a:gdLst>
                  <a:gd name="T0" fmla="*/ 40 w 268"/>
                  <a:gd name="T1" fmla="*/ 249 h 279"/>
                  <a:gd name="T2" fmla="*/ 16 w 268"/>
                  <a:gd name="T3" fmla="*/ 198 h 279"/>
                  <a:gd name="T4" fmla="*/ 2 w 268"/>
                  <a:gd name="T5" fmla="*/ 150 h 279"/>
                  <a:gd name="T6" fmla="*/ 0 w 268"/>
                  <a:gd name="T7" fmla="*/ 120 h 279"/>
                  <a:gd name="T8" fmla="*/ 10 w 268"/>
                  <a:gd name="T9" fmla="*/ 94 h 279"/>
                  <a:gd name="T10" fmla="*/ 32 w 268"/>
                  <a:gd name="T11" fmla="*/ 75 h 279"/>
                  <a:gd name="T12" fmla="*/ 54 w 268"/>
                  <a:gd name="T13" fmla="*/ 66 h 279"/>
                  <a:gd name="T14" fmla="*/ 75 w 268"/>
                  <a:gd name="T15" fmla="*/ 64 h 279"/>
                  <a:gd name="T16" fmla="*/ 131 w 268"/>
                  <a:gd name="T17" fmla="*/ 59 h 279"/>
                  <a:gd name="T18" fmla="*/ 169 w 268"/>
                  <a:gd name="T19" fmla="*/ 51 h 279"/>
                  <a:gd name="T20" fmla="*/ 217 w 268"/>
                  <a:gd name="T21" fmla="*/ 29 h 279"/>
                  <a:gd name="T22" fmla="*/ 268 w 268"/>
                  <a:gd name="T23" fmla="*/ 0 h 279"/>
                  <a:gd name="T24" fmla="*/ 249 w 268"/>
                  <a:gd name="T25" fmla="*/ 34 h 279"/>
                  <a:gd name="T26" fmla="*/ 233 w 268"/>
                  <a:gd name="T27" fmla="*/ 60 h 279"/>
                  <a:gd name="T28" fmla="*/ 213 w 268"/>
                  <a:gd name="T29" fmla="*/ 74 h 279"/>
                  <a:gd name="T30" fmla="*/ 196 w 268"/>
                  <a:gd name="T31" fmla="*/ 87 h 279"/>
                  <a:gd name="T32" fmla="*/ 171 w 268"/>
                  <a:gd name="T33" fmla="*/ 103 h 279"/>
                  <a:gd name="T34" fmla="*/ 145 w 268"/>
                  <a:gd name="T35" fmla="*/ 126 h 279"/>
                  <a:gd name="T36" fmla="*/ 135 w 268"/>
                  <a:gd name="T37" fmla="*/ 143 h 279"/>
                  <a:gd name="T38" fmla="*/ 126 w 268"/>
                  <a:gd name="T39" fmla="*/ 161 h 279"/>
                  <a:gd name="T40" fmla="*/ 123 w 268"/>
                  <a:gd name="T41" fmla="*/ 176 h 279"/>
                  <a:gd name="T42" fmla="*/ 126 w 268"/>
                  <a:gd name="T43" fmla="*/ 193 h 279"/>
                  <a:gd name="T44" fmla="*/ 139 w 268"/>
                  <a:gd name="T45" fmla="*/ 209 h 279"/>
                  <a:gd name="T46" fmla="*/ 166 w 268"/>
                  <a:gd name="T47" fmla="*/ 222 h 279"/>
                  <a:gd name="T48" fmla="*/ 155 w 268"/>
                  <a:gd name="T49" fmla="*/ 249 h 279"/>
                  <a:gd name="T50" fmla="*/ 123 w 268"/>
                  <a:gd name="T51" fmla="*/ 271 h 279"/>
                  <a:gd name="T52" fmla="*/ 101 w 268"/>
                  <a:gd name="T53" fmla="*/ 279 h 279"/>
                  <a:gd name="T54" fmla="*/ 75 w 268"/>
                  <a:gd name="T55" fmla="*/ 274 h 279"/>
                  <a:gd name="T56" fmla="*/ 40 w 268"/>
                  <a:gd name="T57" fmla="*/ 249 h 2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8" h="279">
                    <a:moveTo>
                      <a:pt x="40" y="249"/>
                    </a:moveTo>
                    <a:lnTo>
                      <a:pt x="16" y="198"/>
                    </a:lnTo>
                    <a:lnTo>
                      <a:pt x="2" y="150"/>
                    </a:lnTo>
                    <a:lnTo>
                      <a:pt x="0" y="120"/>
                    </a:lnTo>
                    <a:lnTo>
                      <a:pt x="10" y="94"/>
                    </a:lnTo>
                    <a:lnTo>
                      <a:pt x="32" y="75"/>
                    </a:lnTo>
                    <a:lnTo>
                      <a:pt x="54" y="66"/>
                    </a:lnTo>
                    <a:lnTo>
                      <a:pt x="75" y="64"/>
                    </a:lnTo>
                    <a:lnTo>
                      <a:pt x="131" y="59"/>
                    </a:lnTo>
                    <a:lnTo>
                      <a:pt x="169" y="51"/>
                    </a:lnTo>
                    <a:lnTo>
                      <a:pt x="217" y="29"/>
                    </a:lnTo>
                    <a:lnTo>
                      <a:pt x="268" y="0"/>
                    </a:lnTo>
                    <a:lnTo>
                      <a:pt x="249" y="34"/>
                    </a:lnTo>
                    <a:lnTo>
                      <a:pt x="233" y="60"/>
                    </a:lnTo>
                    <a:lnTo>
                      <a:pt x="213" y="74"/>
                    </a:lnTo>
                    <a:lnTo>
                      <a:pt x="196" y="87"/>
                    </a:lnTo>
                    <a:lnTo>
                      <a:pt x="171" y="103"/>
                    </a:lnTo>
                    <a:lnTo>
                      <a:pt x="145" y="126"/>
                    </a:lnTo>
                    <a:lnTo>
                      <a:pt x="135" y="143"/>
                    </a:lnTo>
                    <a:lnTo>
                      <a:pt x="126" y="161"/>
                    </a:lnTo>
                    <a:lnTo>
                      <a:pt x="123" y="176"/>
                    </a:lnTo>
                    <a:lnTo>
                      <a:pt x="126" y="193"/>
                    </a:lnTo>
                    <a:lnTo>
                      <a:pt x="139" y="209"/>
                    </a:lnTo>
                    <a:lnTo>
                      <a:pt x="166" y="222"/>
                    </a:lnTo>
                    <a:lnTo>
                      <a:pt x="155" y="249"/>
                    </a:lnTo>
                    <a:lnTo>
                      <a:pt x="123" y="271"/>
                    </a:lnTo>
                    <a:lnTo>
                      <a:pt x="101" y="279"/>
                    </a:lnTo>
                    <a:lnTo>
                      <a:pt x="75" y="274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BF7F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26"/>
              <p:cNvSpPr>
                <a:spLocks/>
              </p:cNvSpPr>
              <p:nvPr/>
            </p:nvSpPr>
            <p:spPr bwMode="auto">
              <a:xfrm>
                <a:off x="3706" y="1709"/>
                <a:ext cx="172" cy="198"/>
              </a:xfrm>
              <a:custGeom>
                <a:avLst/>
                <a:gdLst>
                  <a:gd name="T0" fmla="*/ 26 w 172"/>
                  <a:gd name="T1" fmla="*/ 163 h 198"/>
                  <a:gd name="T2" fmla="*/ 9 w 172"/>
                  <a:gd name="T3" fmla="*/ 130 h 198"/>
                  <a:gd name="T4" fmla="*/ 1 w 172"/>
                  <a:gd name="T5" fmla="*/ 98 h 198"/>
                  <a:gd name="T6" fmla="*/ 0 w 172"/>
                  <a:gd name="T7" fmla="*/ 79 h 198"/>
                  <a:gd name="T8" fmla="*/ 6 w 172"/>
                  <a:gd name="T9" fmla="*/ 61 h 198"/>
                  <a:gd name="T10" fmla="*/ 20 w 172"/>
                  <a:gd name="T11" fmla="*/ 49 h 198"/>
                  <a:gd name="T12" fmla="*/ 35 w 172"/>
                  <a:gd name="T13" fmla="*/ 43 h 198"/>
                  <a:gd name="T14" fmla="*/ 48 w 172"/>
                  <a:gd name="T15" fmla="*/ 42 h 198"/>
                  <a:gd name="T16" fmla="*/ 85 w 172"/>
                  <a:gd name="T17" fmla="*/ 39 h 198"/>
                  <a:gd name="T18" fmla="*/ 109 w 172"/>
                  <a:gd name="T19" fmla="*/ 33 h 198"/>
                  <a:gd name="T20" fmla="*/ 140 w 172"/>
                  <a:gd name="T21" fmla="*/ 19 h 198"/>
                  <a:gd name="T22" fmla="*/ 172 w 172"/>
                  <a:gd name="T23" fmla="*/ 0 h 198"/>
                  <a:gd name="T24" fmla="*/ 158 w 172"/>
                  <a:gd name="T25" fmla="*/ 17 h 198"/>
                  <a:gd name="T26" fmla="*/ 139 w 172"/>
                  <a:gd name="T27" fmla="*/ 33 h 198"/>
                  <a:gd name="T28" fmla="*/ 131 w 172"/>
                  <a:gd name="T29" fmla="*/ 41 h 198"/>
                  <a:gd name="T30" fmla="*/ 115 w 172"/>
                  <a:gd name="T31" fmla="*/ 50 h 198"/>
                  <a:gd name="T32" fmla="*/ 104 w 172"/>
                  <a:gd name="T33" fmla="*/ 62 h 198"/>
                  <a:gd name="T34" fmla="*/ 93 w 172"/>
                  <a:gd name="T35" fmla="*/ 83 h 198"/>
                  <a:gd name="T36" fmla="*/ 86 w 172"/>
                  <a:gd name="T37" fmla="*/ 93 h 198"/>
                  <a:gd name="T38" fmla="*/ 84 w 172"/>
                  <a:gd name="T39" fmla="*/ 108 h 198"/>
                  <a:gd name="T40" fmla="*/ 85 w 172"/>
                  <a:gd name="T41" fmla="*/ 115 h 198"/>
                  <a:gd name="T42" fmla="*/ 86 w 172"/>
                  <a:gd name="T43" fmla="*/ 124 h 198"/>
                  <a:gd name="T44" fmla="*/ 94 w 172"/>
                  <a:gd name="T45" fmla="*/ 134 h 198"/>
                  <a:gd name="T46" fmla="*/ 128 w 172"/>
                  <a:gd name="T47" fmla="*/ 156 h 198"/>
                  <a:gd name="T48" fmla="*/ 119 w 172"/>
                  <a:gd name="T49" fmla="*/ 179 h 198"/>
                  <a:gd name="T50" fmla="*/ 95 w 172"/>
                  <a:gd name="T51" fmla="*/ 191 h 198"/>
                  <a:gd name="T52" fmla="*/ 73 w 172"/>
                  <a:gd name="T53" fmla="*/ 198 h 198"/>
                  <a:gd name="T54" fmla="*/ 48 w 172"/>
                  <a:gd name="T55" fmla="*/ 179 h 198"/>
                  <a:gd name="T56" fmla="*/ 26 w 172"/>
                  <a:gd name="T57" fmla="*/ 163 h 1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2" h="198">
                    <a:moveTo>
                      <a:pt x="26" y="163"/>
                    </a:moveTo>
                    <a:lnTo>
                      <a:pt x="9" y="130"/>
                    </a:lnTo>
                    <a:lnTo>
                      <a:pt x="1" y="98"/>
                    </a:lnTo>
                    <a:lnTo>
                      <a:pt x="0" y="79"/>
                    </a:lnTo>
                    <a:lnTo>
                      <a:pt x="6" y="61"/>
                    </a:lnTo>
                    <a:lnTo>
                      <a:pt x="20" y="49"/>
                    </a:lnTo>
                    <a:lnTo>
                      <a:pt x="35" y="43"/>
                    </a:lnTo>
                    <a:lnTo>
                      <a:pt x="48" y="42"/>
                    </a:lnTo>
                    <a:lnTo>
                      <a:pt x="85" y="39"/>
                    </a:lnTo>
                    <a:lnTo>
                      <a:pt x="109" y="33"/>
                    </a:lnTo>
                    <a:lnTo>
                      <a:pt x="140" y="19"/>
                    </a:lnTo>
                    <a:lnTo>
                      <a:pt x="172" y="0"/>
                    </a:lnTo>
                    <a:lnTo>
                      <a:pt x="158" y="17"/>
                    </a:lnTo>
                    <a:lnTo>
                      <a:pt x="139" y="33"/>
                    </a:lnTo>
                    <a:lnTo>
                      <a:pt x="131" y="41"/>
                    </a:lnTo>
                    <a:lnTo>
                      <a:pt x="115" y="50"/>
                    </a:lnTo>
                    <a:lnTo>
                      <a:pt x="104" y="62"/>
                    </a:lnTo>
                    <a:lnTo>
                      <a:pt x="93" y="83"/>
                    </a:lnTo>
                    <a:lnTo>
                      <a:pt x="86" y="93"/>
                    </a:lnTo>
                    <a:lnTo>
                      <a:pt x="84" y="108"/>
                    </a:lnTo>
                    <a:lnTo>
                      <a:pt x="85" y="115"/>
                    </a:lnTo>
                    <a:lnTo>
                      <a:pt x="86" y="124"/>
                    </a:lnTo>
                    <a:lnTo>
                      <a:pt x="94" y="134"/>
                    </a:lnTo>
                    <a:lnTo>
                      <a:pt x="128" y="156"/>
                    </a:lnTo>
                    <a:lnTo>
                      <a:pt x="119" y="179"/>
                    </a:lnTo>
                    <a:lnTo>
                      <a:pt x="95" y="191"/>
                    </a:lnTo>
                    <a:lnTo>
                      <a:pt x="73" y="198"/>
                    </a:lnTo>
                    <a:lnTo>
                      <a:pt x="48" y="179"/>
                    </a:lnTo>
                    <a:lnTo>
                      <a:pt x="26" y="163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5" name="Group 27"/>
            <p:cNvGrpSpPr>
              <a:grpSpLocks/>
            </p:cNvGrpSpPr>
            <p:nvPr/>
          </p:nvGrpSpPr>
          <p:grpSpPr bwMode="auto">
            <a:xfrm>
              <a:off x="4072" y="1658"/>
              <a:ext cx="208" cy="249"/>
              <a:chOff x="4072" y="1658"/>
              <a:chExt cx="208" cy="249"/>
            </a:xfrm>
          </p:grpSpPr>
          <p:sp>
            <p:nvSpPr>
              <p:cNvPr id="5152" name="Freeform 28"/>
              <p:cNvSpPr>
                <a:spLocks/>
              </p:cNvSpPr>
              <p:nvPr/>
            </p:nvSpPr>
            <p:spPr bwMode="auto">
              <a:xfrm>
                <a:off x="4072" y="1658"/>
                <a:ext cx="208" cy="249"/>
              </a:xfrm>
              <a:custGeom>
                <a:avLst/>
                <a:gdLst>
                  <a:gd name="T0" fmla="*/ 101 w 208"/>
                  <a:gd name="T1" fmla="*/ 0 h 249"/>
                  <a:gd name="T2" fmla="*/ 133 w 208"/>
                  <a:gd name="T3" fmla="*/ 16 h 249"/>
                  <a:gd name="T4" fmla="*/ 165 w 208"/>
                  <a:gd name="T5" fmla="*/ 33 h 249"/>
                  <a:gd name="T6" fmla="*/ 198 w 208"/>
                  <a:gd name="T7" fmla="*/ 62 h 249"/>
                  <a:gd name="T8" fmla="*/ 208 w 208"/>
                  <a:gd name="T9" fmla="*/ 93 h 249"/>
                  <a:gd name="T10" fmla="*/ 208 w 208"/>
                  <a:gd name="T11" fmla="*/ 119 h 249"/>
                  <a:gd name="T12" fmla="*/ 200 w 208"/>
                  <a:gd name="T13" fmla="*/ 144 h 249"/>
                  <a:gd name="T14" fmla="*/ 181 w 208"/>
                  <a:gd name="T15" fmla="*/ 169 h 249"/>
                  <a:gd name="T16" fmla="*/ 146 w 208"/>
                  <a:gd name="T17" fmla="*/ 195 h 249"/>
                  <a:gd name="T18" fmla="*/ 117 w 208"/>
                  <a:gd name="T19" fmla="*/ 226 h 249"/>
                  <a:gd name="T20" fmla="*/ 104 w 208"/>
                  <a:gd name="T21" fmla="*/ 247 h 249"/>
                  <a:gd name="T22" fmla="*/ 79 w 208"/>
                  <a:gd name="T23" fmla="*/ 249 h 249"/>
                  <a:gd name="T24" fmla="*/ 42 w 208"/>
                  <a:gd name="T25" fmla="*/ 233 h 249"/>
                  <a:gd name="T26" fmla="*/ 12 w 208"/>
                  <a:gd name="T27" fmla="*/ 209 h 249"/>
                  <a:gd name="T28" fmla="*/ 0 w 208"/>
                  <a:gd name="T29" fmla="*/ 179 h 249"/>
                  <a:gd name="T30" fmla="*/ 15 w 208"/>
                  <a:gd name="T31" fmla="*/ 166 h 249"/>
                  <a:gd name="T32" fmla="*/ 69 w 208"/>
                  <a:gd name="T33" fmla="*/ 157 h 249"/>
                  <a:gd name="T34" fmla="*/ 93 w 208"/>
                  <a:gd name="T35" fmla="*/ 143 h 249"/>
                  <a:gd name="T36" fmla="*/ 114 w 208"/>
                  <a:gd name="T37" fmla="*/ 119 h 249"/>
                  <a:gd name="T38" fmla="*/ 120 w 208"/>
                  <a:gd name="T39" fmla="*/ 85 h 249"/>
                  <a:gd name="T40" fmla="*/ 120 w 208"/>
                  <a:gd name="T41" fmla="*/ 45 h 249"/>
                  <a:gd name="T42" fmla="*/ 101 w 208"/>
                  <a:gd name="T43" fmla="*/ 0 h 2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8" h="249">
                    <a:moveTo>
                      <a:pt x="101" y="0"/>
                    </a:moveTo>
                    <a:lnTo>
                      <a:pt x="133" y="16"/>
                    </a:lnTo>
                    <a:lnTo>
                      <a:pt x="165" y="33"/>
                    </a:lnTo>
                    <a:lnTo>
                      <a:pt x="198" y="62"/>
                    </a:lnTo>
                    <a:lnTo>
                      <a:pt x="208" y="93"/>
                    </a:lnTo>
                    <a:lnTo>
                      <a:pt x="208" y="119"/>
                    </a:lnTo>
                    <a:lnTo>
                      <a:pt x="200" y="144"/>
                    </a:lnTo>
                    <a:lnTo>
                      <a:pt x="181" y="169"/>
                    </a:lnTo>
                    <a:lnTo>
                      <a:pt x="146" y="195"/>
                    </a:lnTo>
                    <a:lnTo>
                      <a:pt x="117" y="226"/>
                    </a:lnTo>
                    <a:lnTo>
                      <a:pt x="104" y="247"/>
                    </a:lnTo>
                    <a:lnTo>
                      <a:pt x="79" y="249"/>
                    </a:lnTo>
                    <a:lnTo>
                      <a:pt x="42" y="233"/>
                    </a:lnTo>
                    <a:lnTo>
                      <a:pt x="12" y="209"/>
                    </a:lnTo>
                    <a:lnTo>
                      <a:pt x="0" y="179"/>
                    </a:lnTo>
                    <a:lnTo>
                      <a:pt x="15" y="166"/>
                    </a:lnTo>
                    <a:lnTo>
                      <a:pt x="69" y="157"/>
                    </a:lnTo>
                    <a:lnTo>
                      <a:pt x="93" y="143"/>
                    </a:lnTo>
                    <a:lnTo>
                      <a:pt x="114" y="119"/>
                    </a:lnTo>
                    <a:lnTo>
                      <a:pt x="120" y="85"/>
                    </a:lnTo>
                    <a:lnTo>
                      <a:pt x="120" y="4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BF7F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29"/>
              <p:cNvSpPr>
                <a:spLocks/>
              </p:cNvSpPr>
              <p:nvPr/>
            </p:nvSpPr>
            <p:spPr bwMode="auto">
              <a:xfrm>
                <a:off x="4112" y="1701"/>
                <a:ext cx="165" cy="205"/>
              </a:xfrm>
              <a:custGeom>
                <a:avLst/>
                <a:gdLst>
                  <a:gd name="T0" fmla="*/ 108 w 165"/>
                  <a:gd name="T1" fmla="*/ 0 h 205"/>
                  <a:gd name="T2" fmla="*/ 133 w 165"/>
                  <a:gd name="T3" fmla="*/ 18 h 205"/>
                  <a:gd name="T4" fmla="*/ 153 w 165"/>
                  <a:gd name="T5" fmla="*/ 32 h 205"/>
                  <a:gd name="T6" fmla="*/ 165 w 165"/>
                  <a:gd name="T7" fmla="*/ 59 h 205"/>
                  <a:gd name="T8" fmla="*/ 162 w 165"/>
                  <a:gd name="T9" fmla="*/ 84 h 205"/>
                  <a:gd name="T10" fmla="*/ 147 w 165"/>
                  <a:gd name="T11" fmla="*/ 112 h 205"/>
                  <a:gd name="T12" fmla="*/ 125 w 165"/>
                  <a:gd name="T13" fmla="*/ 134 h 205"/>
                  <a:gd name="T14" fmla="*/ 98 w 165"/>
                  <a:gd name="T15" fmla="*/ 160 h 205"/>
                  <a:gd name="T16" fmla="*/ 83 w 165"/>
                  <a:gd name="T17" fmla="*/ 179 h 205"/>
                  <a:gd name="T18" fmla="*/ 62 w 165"/>
                  <a:gd name="T19" fmla="*/ 202 h 205"/>
                  <a:gd name="T20" fmla="*/ 40 w 165"/>
                  <a:gd name="T21" fmla="*/ 205 h 205"/>
                  <a:gd name="T22" fmla="*/ 19 w 165"/>
                  <a:gd name="T23" fmla="*/ 194 h 205"/>
                  <a:gd name="T24" fmla="*/ 4 w 165"/>
                  <a:gd name="T25" fmla="*/ 179 h 205"/>
                  <a:gd name="T26" fmla="*/ 0 w 165"/>
                  <a:gd name="T27" fmla="*/ 161 h 205"/>
                  <a:gd name="T28" fmla="*/ 17 w 165"/>
                  <a:gd name="T29" fmla="*/ 148 h 205"/>
                  <a:gd name="T30" fmla="*/ 48 w 165"/>
                  <a:gd name="T31" fmla="*/ 141 h 205"/>
                  <a:gd name="T32" fmla="*/ 67 w 165"/>
                  <a:gd name="T33" fmla="*/ 129 h 205"/>
                  <a:gd name="T34" fmla="*/ 94 w 165"/>
                  <a:gd name="T35" fmla="*/ 112 h 205"/>
                  <a:gd name="T36" fmla="*/ 112 w 165"/>
                  <a:gd name="T37" fmla="*/ 84 h 205"/>
                  <a:gd name="T38" fmla="*/ 125 w 165"/>
                  <a:gd name="T39" fmla="*/ 51 h 205"/>
                  <a:gd name="T40" fmla="*/ 120 w 165"/>
                  <a:gd name="T41" fmla="*/ 27 h 205"/>
                  <a:gd name="T42" fmla="*/ 108 w 165"/>
                  <a:gd name="T43" fmla="*/ 0 h 2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5" h="205">
                    <a:moveTo>
                      <a:pt x="108" y="0"/>
                    </a:moveTo>
                    <a:lnTo>
                      <a:pt x="133" y="18"/>
                    </a:lnTo>
                    <a:lnTo>
                      <a:pt x="153" y="32"/>
                    </a:lnTo>
                    <a:lnTo>
                      <a:pt x="165" y="59"/>
                    </a:lnTo>
                    <a:lnTo>
                      <a:pt x="162" y="84"/>
                    </a:lnTo>
                    <a:lnTo>
                      <a:pt x="147" y="112"/>
                    </a:lnTo>
                    <a:lnTo>
                      <a:pt x="125" y="134"/>
                    </a:lnTo>
                    <a:lnTo>
                      <a:pt x="98" y="160"/>
                    </a:lnTo>
                    <a:lnTo>
                      <a:pt x="83" y="179"/>
                    </a:lnTo>
                    <a:lnTo>
                      <a:pt x="62" y="202"/>
                    </a:lnTo>
                    <a:lnTo>
                      <a:pt x="40" y="205"/>
                    </a:lnTo>
                    <a:lnTo>
                      <a:pt x="19" y="194"/>
                    </a:lnTo>
                    <a:lnTo>
                      <a:pt x="4" y="179"/>
                    </a:lnTo>
                    <a:lnTo>
                      <a:pt x="0" y="161"/>
                    </a:lnTo>
                    <a:lnTo>
                      <a:pt x="17" y="148"/>
                    </a:lnTo>
                    <a:lnTo>
                      <a:pt x="48" y="141"/>
                    </a:lnTo>
                    <a:lnTo>
                      <a:pt x="67" y="129"/>
                    </a:lnTo>
                    <a:lnTo>
                      <a:pt x="94" y="112"/>
                    </a:lnTo>
                    <a:lnTo>
                      <a:pt x="112" y="84"/>
                    </a:lnTo>
                    <a:lnTo>
                      <a:pt x="125" y="51"/>
                    </a:lnTo>
                    <a:lnTo>
                      <a:pt x="120" y="2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6" name="Freeform 30"/>
            <p:cNvSpPr>
              <a:spLocks/>
            </p:cNvSpPr>
            <p:nvPr/>
          </p:nvSpPr>
          <p:spPr bwMode="auto">
            <a:xfrm>
              <a:off x="3826" y="2266"/>
              <a:ext cx="102" cy="129"/>
            </a:xfrm>
            <a:custGeom>
              <a:avLst/>
              <a:gdLst>
                <a:gd name="T0" fmla="*/ 102 w 102"/>
                <a:gd name="T1" fmla="*/ 129 h 129"/>
                <a:gd name="T2" fmla="*/ 54 w 102"/>
                <a:gd name="T3" fmla="*/ 78 h 129"/>
                <a:gd name="T4" fmla="*/ 19 w 102"/>
                <a:gd name="T5" fmla="*/ 33 h 129"/>
                <a:gd name="T6" fmla="*/ 0 w 102"/>
                <a:gd name="T7" fmla="*/ 0 h 129"/>
                <a:gd name="T8" fmla="*/ 102 w 102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29">
                  <a:moveTo>
                    <a:pt x="102" y="129"/>
                  </a:moveTo>
                  <a:lnTo>
                    <a:pt x="54" y="78"/>
                  </a:lnTo>
                  <a:lnTo>
                    <a:pt x="19" y="33"/>
                  </a:lnTo>
                  <a:lnTo>
                    <a:pt x="0" y="0"/>
                  </a:lnTo>
                  <a:lnTo>
                    <a:pt x="102" y="1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31"/>
            <p:cNvSpPr>
              <a:spLocks/>
            </p:cNvSpPr>
            <p:nvPr/>
          </p:nvSpPr>
          <p:spPr bwMode="auto">
            <a:xfrm>
              <a:off x="1753" y="2924"/>
              <a:ext cx="65" cy="968"/>
            </a:xfrm>
            <a:custGeom>
              <a:avLst/>
              <a:gdLst>
                <a:gd name="T0" fmla="*/ 65 w 65"/>
                <a:gd name="T1" fmla="*/ 968 h 968"/>
                <a:gd name="T2" fmla="*/ 49 w 65"/>
                <a:gd name="T3" fmla="*/ 785 h 968"/>
                <a:gd name="T4" fmla="*/ 27 w 65"/>
                <a:gd name="T5" fmla="*/ 656 h 968"/>
                <a:gd name="T6" fmla="*/ 0 w 65"/>
                <a:gd name="T7" fmla="*/ 532 h 968"/>
                <a:gd name="T8" fmla="*/ 43 w 65"/>
                <a:gd name="T9" fmla="*/ 371 h 968"/>
                <a:gd name="T10" fmla="*/ 38 w 65"/>
                <a:gd name="T11" fmla="*/ 123 h 968"/>
                <a:gd name="T12" fmla="*/ 27 w 65"/>
                <a:gd name="T13" fmla="*/ 0 h 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968">
                  <a:moveTo>
                    <a:pt x="65" y="968"/>
                  </a:moveTo>
                  <a:lnTo>
                    <a:pt x="49" y="785"/>
                  </a:lnTo>
                  <a:lnTo>
                    <a:pt x="27" y="656"/>
                  </a:lnTo>
                  <a:lnTo>
                    <a:pt x="0" y="532"/>
                  </a:lnTo>
                  <a:lnTo>
                    <a:pt x="43" y="371"/>
                  </a:lnTo>
                  <a:lnTo>
                    <a:pt x="38" y="123"/>
                  </a:lnTo>
                  <a:lnTo>
                    <a:pt x="2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8" name="Group 32"/>
            <p:cNvGrpSpPr>
              <a:grpSpLocks/>
            </p:cNvGrpSpPr>
            <p:nvPr/>
          </p:nvGrpSpPr>
          <p:grpSpPr bwMode="auto">
            <a:xfrm>
              <a:off x="1567" y="2058"/>
              <a:ext cx="355" cy="1477"/>
              <a:chOff x="1567" y="2058"/>
              <a:chExt cx="355" cy="1477"/>
            </a:xfrm>
          </p:grpSpPr>
          <p:sp>
            <p:nvSpPr>
              <p:cNvPr id="5149" name="Freeform 33"/>
              <p:cNvSpPr>
                <a:spLocks/>
              </p:cNvSpPr>
              <p:nvPr/>
            </p:nvSpPr>
            <p:spPr bwMode="auto">
              <a:xfrm>
                <a:off x="1567" y="2058"/>
                <a:ext cx="355" cy="1229"/>
              </a:xfrm>
              <a:custGeom>
                <a:avLst/>
                <a:gdLst>
                  <a:gd name="T0" fmla="*/ 355 w 355"/>
                  <a:gd name="T1" fmla="*/ 14 h 1229"/>
                  <a:gd name="T2" fmla="*/ 291 w 355"/>
                  <a:gd name="T3" fmla="*/ 5 h 1229"/>
                  <a:gd name="T4" fmla="*/ 242 w 355"/>
                  <a:gd name="T5" fmla="*/ 0 h 1229"/>
                  <a:gd name="T6" fmla="*/ 206 w 355"/>
                  <a:gd name="T7" fmla="*/ 6 h 1229"/>
                  <a:gd name="T8" fmla="*/ 170 w 355"/>
                  <a:gd name="T9" fmla="*/ 15 h 1229"/>
                  <a:gd name="T10" fmla="*/ 137 w 355"/>
                  <a:gd name="T11" fmla="*/ 31 h 1229"/>
                  <a:gd name="T12" fmla="*/ 98 w 355"/>
                  <a:gd name="T13" fmla="*/ 63 h 1229"/>
                  <a:gd name="T14" fmla="*/ 76 w 355"/>
                  <a:gd name="T15" fmla="*/ 92 h 1229"/>
                  <a:gd name="T16" fmla="*/ 54 w 355"/>
                  <a:gd name="T17" fmla="*/ 124 h 1229"/>
                  <a:gd name="T18" fmla="*/ 37 w 355"/>
                  <a:gd name="T19" fmla="*/ 162 h 1229"/>
                  <a:gd name="T20" fmla="*/ 22 w 355"/>
                  <a:gd name="T21" fmla="*/ 208 h 1229"/>
                  <a:gd name="T22" fmla="*/ 8 w 355"/>
                  <a:gd name="T23" fmla="*/ 260 h 1229"/>
                  <a:gd name="T24" fmla="*/ 1 w 355"/>
                  <a:gd name="T25" fmla="*/ 314 h 1229"/>
                  <a:gd name="T26" fmla="*/ 0 w 355"/>
                  <a:gd name="T27" fmla="*/ 415 h 1229"/>
                  <a:gd name="T28" fmla="*/ 27 w 355"/>
                  <a:gd name="T29" fmla="*/ 601 h 1229"/>
                  <a:gd name="T30" fmla="*/ 86 w 355"/>
                  <a:gd name="T31" fmla="*/ 794 h 1229"/>
                  <a:gd name="T32" fmla="*/ 124 w 355"/>
                  <a:gd name="T33" fmla="*/ 1004 h 1229"/>
                  <a:gd name="T34" fmla="*/ 129 w 355"/>
                  <a:gd name="T35" fmla="*/ 1100 h 1229"/>
                  <a:gd name="T36" fmla="*/ 113 w 355"/>
                  <a:gd name="T37" fmla="*/ 1170 h 1229"/>
                  <a:gd name="T38" fmla="*/ 91 w 355"/>
                  <a:gd name="T39" fmla="*/ 1229 h 1229"/>
                  <a:gd name="T40" fmla="*/ 156 w 355"/>
                  <a:gd name="T41" fmla="*/ 1176 h 1229"/>
                  <a:gd name="T42" fmla="*/ 193 w 355"/>
                  <a:gd name="T43" fmla="*/ 1219 h 1229"/>
                  <a:gd name="T44" fmla="*/ 150 w 355"/>
                  <a:gd name="T45" fmla="*/ 993 h 1229"/>
                  <a:gd name="T46" fmla="*/ 112 w 355"/>
                  <a:gd name="T47" fmla="*/ 760 h 1229"/>
                  <a:gd name="T48" fmla="*/ 70 w 355"/>
                  <a:gd name="T49" fmla="*/ 563 h 1229"/>
                  <a:gd name="T50" fmla="*/ 54 w 355"/>
                  <a:gd name="T51" fmla="*/ 380 h 1229"/>
                  <a:gd name="T52" fmla="*/ 75 w 355"/>
                  <a:gd name="T53" fmla="*/ 268 h 1229"/>
                  <a:gd name="T54" fmla="*/ 102 w 355"/>
                  <a:gd name="T55" fmla="*/ 143 h 1229"/>
                  <a:gd name="T56" fmla="*/ 134 w 355"/>
                  <a:gd name="T57" fmla="*/ 79 h 1229"/>
                  <a:gd name="T58" fmla="*/ 183 w 355"/>
                  <a:gd name="T59" fmla="*/ 41 h 1229"/>
                  <a:gd name="T60" fmla="*/ 263 w 355"/>
                  <a:gd name="T61" fmla="*/ 30 h 1229"/>
                  <a:gd name="T62" fmla="*/ 355 w 355"/>
                  <a:gd name="T63" fmla="*/ 14 h 12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5" h="1229">
                    <a:moveTo>
                      <a:pt x="355" y="14"/>
                    </a:moveTo>
                    <a:lnTo>
                      <a:pt x="291" y="5"/>
                    </a:lnTo>
                    <a:lnTo>
                      <a:pt x="242" y="0"/>
                    </a:lnTo>
                    <a:lnTo>
                      <a:pt x="206" y="6"/>
                    </a:lnTo>
                    <a:lnTo>
                      <a:pt x="170" y="15"/>
                    </a:lnTo>
                    <a:lnTo>
                      <a:pt x="137" y="31"/>
                    </a:lnTo>
                    <a:lnTo>
                      <a:pt x="98" y="63"/>
                    </a:lnTo>
                    <a:lnTo>
                      <a:pt x="76" y="92"/>
                    </a:lnTo>
                    <a:lnTo>
                      <a:pt x="54" y="124"/>
                    </a:lnTo>
                    <a:lnTo>
                      <a:pt x="37" y="162"/>
                    </a:lnTo>
                    <a:lnTo>
                      <a:pt x="22" y="208"/>
                    </a:lnTo>
                    <a:lnTo>
                      <a:pt x="8" y="260"/>
                    </a:lnTo>
                    <a:lnTo>
                      <a:pt x="1" y="314"/>
                    </a:lnTo>
                    <a:lnTo>
                      <a:pt x="0" y="415"/>
                    </a:lnTo>
                    <a:lnTo>
                      <a:pt x="27" y="601"/>
                    </a:lnTo>
                    <a:lnTo>
                      <a:pt x="86" y="794"/>
                    </a:lnTo>
                    <a:lnTo>
                      <a:pt x="124" y="1004"/>
                    </a:lnTo>
                    <a:lnTo>
                      <a:pt x="129" y="1100"/>
                    </a:lnTo>
                    <a:lnTo>
                      <a:pt x="113" y="1170"/>
                    </a:lnTo>
                    <a:lnTo>
                      <a:pt x="91" y="1229"/>
                    </a:lnTo>
                    <a:lnTo>
                      <a:pt x="156" y="1176"/>
                    </a:lnTo>
                    <a:lnTo>
                      <a:pt x="193" y="1219"/>
                    </a:lnTo>
                    <a:lnTo>
                      <a:pt x="150" y="993"/>
                    </a:lnTo>
                    <a:lnTo>
                      <a:pt x="112" y="760"/>
                    </a:lnTo>
                    <a:lnTo>
                      <a:pt x="70" y="563"/>
                    </a:lnTo>
                    <a:lnTo>
                      <a:pt x="54" y="380"/>
                    </a:lnTo>
                    <a:lnTo>
                      <a:pt x="75" y="268"/>
                    </a:lnTo>
                    <a:lnTo>
                      <a:pt x="102" y="143"/>
                    </a:lnTo>
                    <a:lnTo>
                      <a:pt x="134" y="79"/>
                    </a:lnTo>
                    <a:lnTo>
                      <a:pt x="183" y="41"/>
                    </a:lnTo>
                    <a:lnTo>
                      <a:pt x="263" y="30"/>
                    </a:lnTo>
                    <a:lnTo>
                      <a:pt x="355" y="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34"/>
              <p:cNvSpPr>
                <a:spLocks/>
              </p:cNvSpPr>
              <p:nvPr/>
            </p:nvSpPr>
            <p:spPr bwMode="auto">
              <a:xfrm>
                <a:off x="1640" y="3231"/>
                <a:ext cx="136" cy="304"/>
              </a:xfrm>
              <a:custGeom>
                <a:avLst/>
                <a:gdLst>
                  <a:gd name="T0" fmla="*/ 82 w 136"/>
                  <a:gd name="T1" fmla="*/ 0 h 304"/>
                  <a:gd name="T2" fmla="*/ 21 w 136"/>
                  <a:gd name="T3" fmla="*/ 53 h 304"/>
                  <a:gd name="T4" fmla="*/ 0 w 136"/>
                  <a:gd name="T5" fmla="*/ 90 h 304"/>
                  <a:gd name="T6" fmla="*/ 29 w 136"/>
                  <a:gd name="T7" fmla="*/ 72 h 304"/>
                  <a:gd name="T8" fmla="*/ 0 w 136"/>
                  <a:gd name="T9" fmla="*/ 150 h 304"/>
                  <a:gd name="T10" fmla="*/ 34 w 136"/>
                  <a:gd name="T11" fmla="*/ 123 h 304"/>
                  <a:gd name="T12" fmla="*/ 10 w 136"/>
                  <a:gd name="T13" fmla="*/ 230 h 304"/>
                  <a:gd name="T14" fmla="*/ 53 w 136"/>
                  <a:gd name="T15" fmla="*/ 190 h 304"/>
                  <a:gd name="T16" fmla="*/ 64 w 136"/>
                  <a:gd name="T17" fmla="*/ 257 h 304"/>
                  <a:gd name="T18" fmla="*/ 112 w 136"/>
                  <a:gd name="T19" fmla="*/ 304 h 304"/>
                  <a:gd name="T20" fmla="*/ 111 w 136"/>
                  <a:gd name="T21" fmla="*/ 229 h 304"/>
                  <a:gd name="T22" fmla="*/ 136 w 136"/>
                  <a:gd name="T23" fmla="*/ 142 h 304"/>
                  <a:gd name="T24" fmla="*/ 117 w 136"/>
                  <a:gd name="T25" fmla="*/ 41 h 304"/>
                  <a:gd name="T26" fmla="*/ 82 w 136"/>
                  <a:gd name="T27" fmla="*/ 0 h 3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" h="304">
                    <a:moveTo>
                      <a:pt x="82" y="0"/>
                    </a:moveTo>
                    <a:lnTo>
                      <a:pt x="21" y="53"/>
                    </a:lnTo>
                    <a:lnTo>
                      <a:pt x="0" y="90"/>
                    </a:lnTo>
                    <a:lnTo>
                      <a:pt x="29" y="72"/>
                    </a:lnTo>
                    <a:lnTo>
                      <a:pt x="0" y="150"/>
                    </a:lnTo>
                    <a:lnTo>
                      <a:pt x="34" y="123"/>
                    </a:lnTo>
                    <a:lnTo>
                      <a:pt x="10" y="230"/>
                    </a:lnTo>
                    <a:lnTo>
                      <a:pt x="53" y="190"/>
                    </a:lnTo>
                    <a:lnTo>
                      <a:pt x="64" y="257"/>
                    </a:lnTo>
                    <a:lnTo>
                      <a:pt x="112" y="304"/>
                    </a:lnTo>
                    <a:lnTo>
                      <a:pt x="111" y="229"/>
                    </a:lnTo>
                    <a:lnTo>
                      <a:pt x="136" y="142"/>
                    </a:lnTo>
                    <a:lnTo>
                      <a:pt x="117" y="41"/>
                    </a:lnTo>
                    <a:lnTo>
                      <a:pt x="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5"/>
              <p:cNvSpPr>
                <a:spLocks/>
              </p:cNvSpPr>
              <p:nvPr/>
            </p:nvSpPr>
            <p:spPr bwMode="auto">
              <a:xfrm>
                <a:off x="1622" y="2075"/>
                <a:ext cx="292" cy="1177"/>
              </a:xfrm>
              <a:custGeom>
                <a:avLst/>
                <a:gdLst>
                  <a:gd name="T0" fmla="*/ 132 w 292"/>
                  <a:gd name="T1" fmla="*/ 1177 h 1177"/>
                  <a:gd name="T2" fmla="*/ 125 w 292"/>
                  <a:gd name="T3" fmla="*/ 938 h 1177"/>
                  <a:gd name="T4" fmla="*/ 87 w 292"/>
                  <a:gd name="T5" fmla="*/ 723 h 1177"/>
                  <a:gd name="T6" fmla="*/ 67 w 292"/>
                  <a:gd name="T7" fmla="*/ 596 h 1177"/>
                  <a:gd name="T8" fmla="*/ 55 w 292"/>
                  <a:gd name="T9" fmla="*/ 486 h 1177"/>
                  <a:gd name="T10" fmla="*/ 51 w 292"/>
                  <a:gd name="T11" fmla="*/ 378 h 1177"/>
                  <a:gd name="T12" fmla="*/ 61 w 292"/>
                  <a:gd name="T13" fmla="*/ 282 h 1177"/>
                  <a:gd name="T14" fmla="*/ 77 w 292"/>
                  <a:gd name="T15" fmla="*/ 196 h 1177"/>
                  <a:gd name="T16" fmla="*/ 96 w 292"/>
                  <a:gd name="T17" fmla="*/ 131 h 1177"/>
                  <a:gd name="T18" fmla="*/ 120 w 292"/>
                  <a:gd name="T19" fmla="*/ 91 h 1177"/>
                  <a:gd name="T20" fmla="*/ 150 w 292"/>
                  <a:gd name="T21" fmla="*/ 63 h 1177"/>
                  <a:gd name="T22" fmla="*/ 187 w 292"/>
                  <a:gd name="T23" fmla="*/ 39 h 1177"/>
                  <a:gd name="T24" fmla="*/ 233 w 292"/>
                  <a:gd name="T25" fmla="*/ 19 h 1177"/>
                  <a:gd name="T26" fmla="*/ 292 w 292"/>
                  <a:gd name="T27" fmla="*/ 0 h 1177"/>
                  <a:gd name="T28" fmla="*/ 227 w 292"/>
                  <a:gd name="T29" fmla="*/ 3 h 1177"/>
                  <a:gd name="T30" fmla="*/ 181 w 292"/>
                  <a:gd name="T31" fmla="*/ 8 h 1177"/>
                  <a:gd name="T32" fmla="*/ 128 w 292"/>
                  <a:gd name="T33" fmla="*/ 22 h 1177"/>
                  <a:gd name="T34" fmla="*/ 88 w 292"/>
                  <a:gd name="T35" fmla="*/ 47 h 1177"/>
                  <a:gd name="T36" fmla="*/ 63 w 292"/>
                  <a:gd name="T37" fmla="*/ 78 h 1177"/>
                  <a:gd name="T38" fmla="*/ 44 w 292"/>
                  <a:gd name="T39" fmla="*/ 115 h 1177"/>
                  <a:gd name="T40" fmla="*/ 24 w 292"/>
                  <a:gd name="T41" fmla="*/ 195 h 1177"/>
                  <a:gd name="T42" fmla="*/ 10 w 292"/>
                  <a:gd name="T43" fmla="*/ 271 h 1177"/>
                  <a:gd name="T44" fmla="*/ 0 w 292"/>
                  <a:gd name="T45" fmla="*/ 340 h 1177"/>
                  <a:gd name="T46" fmla="*/ 1 w 292"/>
                  <a:gd name="T47" fmla="*/ 422 h 1177"/>
                  <a:gd name="T48" fmla="*/ 5 w 292"/>
                  <a:gd name="T49" fmla="*/ 494 h 1177"/>
                  <a:gd name="T50" fmla="*/ 23 w 292"/>
                  <a:gd name="T51" fmla="*/ 594 h 1177"/>
                  <a:gd name="T52" fmla="*/ 55 w 292"/>
                  <a:gd name="T53" fmla="*/ 734 h 1177"/>
                  <a:gd name="T54" fmla="*/ 93 w 292"/>
                  <a:gd name="T55" fmla="*/ 971 h 1177"/>
                  <a:gd name="T56" fmla="*/ 132 w 292"/>
                  <a:gd name="T57" fmla="*/ 1177 h 11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2" h="1177">
                    <a:moveTo>
                      <a:pt x="132" y="1177"/>
                    </a:moveTo>
                    <a:lnTo>
                      <a:pt x="125" y="938"/>
                    </a:lnTo>
                    <a:lnTo>
                      <a:pt x="87" y="723"/>
                    </a:lnTo>
                    <a:lnTo>
                      <a:pt x="67" y="596"/>
                    </a:lnTo>
                    <a:lnTo>
                      <a:pt x="55" y="486"/>
                    </a:lnTo>
                    <a:lnTo>
                      <a:pt x="51" y="378"/>
                    </a:lnTo>
                    <a:lnTo>
                      <a:pt x="61" y="282"/>
                    </a:lnTo>
                    <a:lnTo>
                      <a:pt x="77" y="196"/>
                    </a:lnTo>
                    <a:lnTo>
                      <a:pt x="96" y="131"/>
                    </a:lnTo>
                    <a:lnTo>
                      <a:pt x="120" y="91"/>
                    </a:lnTo>
                    <a:lnTo>
                      <a:pt x="150" y="63"/>
                    </a:lnTo>
                    <a:lnTo>
                      <a:pt x="187" y="39"/>
                    </a:lnTo>
                    <a:lnTo>
                      <a:pt x="233" y="19"/>
                    </a:lnTo>
                    <a:lnTo>
                      <a:pt x="292" y="0"/>
                    </a:lnTo>
                    <a:lnTo>
                      <a:pt x="227" y="3"/>
                    </a:lnTo>
                    <a:lnTo>
                      <a:pt x="181" y="8"/>
                    </a:lnTo>
                    <a:lnTo>
                      <a:pt x="128" y="22"/>
                    </a:lnTo>
                    <a:lnTo>
                      <a:pt x="88" y="47"/>
                    </a:lnTo>
                    <a:lnTo>
                      <a:pt x="63" y="78"/>
                    </a:lnTo>
                    <a:lnTo>
                      <a:pt x="44" y="115"/>
                    </a:lnTo>
                    <a:lnTo>
                      <a:pt x="24" y="195"/>
                    </a:lnTo>
                    <a:lnTo>
                      <a:pt x="10" y="271"/>
                    </a:lnTo>
                    <a:lnTo>
                      <a:pt x="0" y="340"/>
                    </a:lnTo>
                    <a:lnTo>
                      <a:pt x="1" y="422"/>
                    </a:lnTo>
                    <a:lnTo>
                      <a:pt x="5" y="494"/>
                    </a:lnTo>
                    <a:lnTo>
                      <a:pt x="23" y="594"/>
                    </a:lnTo>
                    <a:lnTo>
                      <a:pt x="55" y="734"/>
                    </a:lnTo>
                    <a:lnTo>
                      <a:pt x="93" y="971"/>
                    </a:lnTo>
                    <a:lnTo>
                      <a:pt x="132" y="117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7486" name="Picture 7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7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8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МОЛОДЕЦ!!!</a:t>
            </a:r>
          </a:p>
        </p:txBody>
      </p:sp>
      <p:grpSp>
        <p:nvGrpSpPr>
          <p:cNvPr id="6147" name="Group 44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6184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6185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1447800" y="3429000"/>
            <a:ext cx="2590800" cy="2057400"/>
            <a:chOff x="1453" y="1640"/>
            <a:chExt cx="2868" cy="2462"/>
          </a:xfrm>
        </p:grpSpPr>
        <p:grpSp>
          <p:nvGrpSpPr>
            <p:cNvPr id="6153" name="Group 11"/>
            <p:cNvGrpSpPr>
              <a:grpSpLocks/>
            </p:cNvGrpSpPr>
            <p:nvPr/>
          </p:nvGrpSpPr>
          <p:grpSpPr bwMode="auto">
            <a:xfrm>
              <a:off x="4142" y="1844"/>
              <a:ext cx="179" cy="204"/>
              <a:chOff x="4142" y="1844"/>
              <a:chExt cx="179" cy="204"/>
            </a:xfrm>
          </p:grpSpPr>
          <p:sp>
            <p:nvSpPr>
              <p:cNvPr id="6182" name="Freeform 12"/>
              <p:cNvSpPr>
                <a:spLocks/>
              </p:cNvSpPr>
              <p:nvPr/>
            </p:nvSpPr>
            <p:spPr bwMode="auto">
              <a:xfrm>
                <a:off x="4142" y="1844"/>
                <a:ext cx="179" cy="204"/>
              </a:xfrm>
              <a:custGeom>
                <a:avLst/>
                <a:gdLst>
                  <a:gd name="T0" fmla="*/ 29 w 179"/>
                  <a:gd name="T1" fmla="*/ 201 h 204"/>
                  <a:gd name="T2" fmla="*/ 72 w 179"/>
                  <a:gd name="T3" fmla="*/ 204 h 204"/>
                  <a:gd name="T4" fmla="*/ 112 w 179"/>
                  <a:gd name="T5" fmla="*/ 193 h 204"/>
                  <a:gd name="T6" fmla="*/ 147 w 179"/>
                  <a:gd name="T7" fmla="*/ 161 h 204"/>
                  <a:gd name="T8" fmla="*/ 171 w 179"/>
                  <a:gd name="T9" fmla="*/ 118 h 204"/>
                  <a:gd name="T10" fmla="*/ 177 w 179"/>
                  <a:gd name="T11" fmla="*/ 72 h 204"/>
                  <a:gd name="T12" fmla="*/ 179 w 179"/>
                  <a:gd name="T13" fmla="*/ 32 h 204"/>
                  <a:gd name="T14" fmla="*/ 179 w 179"/>
                  <a:gd name="T15" fmla="*/ 0 h 204"/>
                  <a:gd name="T16" fmla="*/ 128 w 179"/>
                  <a:gd name="T17" fmla="*/ 10 h 204"/>
                  <a:gd name="T18" fmla="*/ 72 w 179"/>
                  <a:gd name="T19" fmla="*/ 32 h 204"/>
                  <a:gd name="T20" fmla="*/ 18 w 179"/>
                  <a:gd name="T21" fmla="*/ 70 h 204"/>
                  <a:gd name="T22" fmla="*/ 0 w 179"/>
                  <a:gd name="T23" fmla="*/ 99 h 204"/>
                  <a:gd name="T24" fmla="*/ 29 w 179"/>
                  <a:gd name="T25" fmla="*/ 201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9" h="204">
                    <a:moveTo>
                      <a:pt x="29" y="201"/>
                    </a:moveTo>
                    <a:lnTo>
                      <a:pt x="72" y="204"/>
                    </a:lnTo>
                    <a:lnTo>
                      <a:pt x="112" y="193"/>
                    </a:lnTo>
                    <a:lnTo>
                      <a:pt x="147" y="161"/>
                    </a:lnTo>
                    <a:lnTo>
                      <a:pt x="171" y="118"/>
                    </a:lnTo>
                    <a:lnTo>
                      <a:pt x="177" y="72"/>
                    </a:lnTo>
                    <a:lnTo>
                      <a:pt x="179" y="32"/>
                    </a:lnTo>
                    <a:lnTo>
                      <a:pt x="179" y="0"/>
                    </a:lnTo>
                    <a:lnTo>
                      <a:pt x="128" y="10"/>
                    </a:lnTo>
                    <a:lnTo>
                      <a:pt x="72" y="32"/>
                    </a:lnTo>
                    <a:lnTo>
                      <a:pt x="18" y="70"/>
                    </a:lnTo>
                    <a:lnTo>
                      <a:pt x="0" y="99"/>
                    </a:lnTo>
                    <a:lnTo>
                      <a:pt x="29" y="201"/>
                    </a:lnTo>
                    <a:close/>
                  </a:path>
                </a:pathLst>
              </a:custGeom>
              <a:solidFill>
                <a:srgbClr val="BF7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13"/>
              <p:cNvSpPr>
                <a:spLocks/>
              </p:cNvSpPr>
              <p:nvPr/>
            </p:nvSpPr>
            <p:spPr bwMode="auto">
              <a:xfrm>
                <a:off x="4183" y="1884"/>
                <a:ext cx="86" cy="107"/>
              </a:xfrm>
              <a:custGeom>
                <a:avLst/>
                <a:gdLst>
                  <a:gd name="T0" fmla="*/ 13 w 86"/>
                  <a:gd name="T1" fmla="*/ 106 h 107"/>
                  <a:gd name="T2" fmla="*/ 35 w 86"/>
                  <a:gd name="T3" fmla="*/ 107 h 107"/>
                  <a:gd name="T4" fmla="*/ 53 w 86"/>
                  <a:gd name="T5" fmla="*/ 101 h 107"/>
                  <a:gd name="T6" fmla="*/ 70 w 86"/>
                  <a:gd name="T7" fmla="*/ 84 h 107"/>
                  <a:gd name="T8" fmla="*/ 82 w 86"/>
                  <a:gd name="T9" fmla="*/ 62 h 107"/>
                  <a:gd name="T10" fmla="*/ 85 w 86"/>
                  <a:gd name="T11" fmla="*/ 38 h 107"/>
                  <a:gd name="T12" fmla="*/ 86 w 86"/>
                  <a:gd name="T13" fmla="*/ 16 h 107"/>
                  <a:gd name="T14" fmla="*/ 86 w 86"/>
                  <a:gd name="T15" fmla="*/ 0 h 107"/>
                  <a:gd name="T16" fmla="*/ 61 w 86"/>
                  <a:gd name="T17" fmla="*/ 5 h 107"/>
                  <a:gd name="T18" fmla="*/ 35 w 86"/>
                  <a:gd name="T19" fmla="*/ 16 h 107"/>
                  <a:gd name="T20" fmla="*/ 9 w 86"/>
                  <a:gd name="T21" fmla="*/ 37 h 107"/>
                  <a:gd name="T22" fmla="*/ 0 w 86"/>
                  <a:gd name="T23" fmla="*/ 52 h 107"/>
                  <a:gd name="T24" fmla="*/ 13 w 86"/>
                  <a:gd name="T25" fmla="*/ 106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107">
                    <a:moveTo>
                      <a:pt x="13" y="106"/>
                    </a:moveTo>
                    <a:lnTo>
                      <a:pt x="35" y="107"/>
                    </a:lnTo>
                    <a:lnTo>
                      <a:pt x="53" y="101"/>
                    </a:lnTo>
                    <a:lnTo>
                      <a:pt x="70" y="84"/>
                    </a:lnTo>
                    <a:lnTo>
                      <a:pt x="82" y="62"/>
                    </a:lnTo>
                    <a:lnTo>
                      <a:pt x="85" y="38"/>
                    </a:lnTo>
                    <a:lnTo>
                      <a:pt x="86" y="16"/>
                    </a:lnTo>
                    <a:lnTo>
                      <a:pt x="86" y="0"/>
                    </a:lnTo>
                    <a:lnTo>
                      <a:pt x="61" y="5"/>
                    </a:lnTo>
                    <a:lnTo>
                      <a:pt x="35" y="16"/>
                    </a:lnTo>
                    <a:lnTo>
                      <a:pt x="9" y="37"/>
                    </a:lnTo>
                    <a:lnTo>
                      <a:pt x="0" y="52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4" name="Freeform 14"/>
            <p:cNvSpPr>
              <a:spLocks/>
            </p:cNvSpPr>
            <p:nvPr/>
          </p:nvSpPr>
          <p:spPr bwMode="auto">
            <a:xfrm>
              <a:off x="4133" y="2105"/>
              <a:ext cx="72" cy="41"/>
            </a:xfrm>
            <a:custGeom>
              <a:avLst/>
              <a:gdLst>
                <a:gd name="T0" fmla="*/ 72 w 72"/>
                <a:gd name="T1" fmla="*/ 8 h 41"/>
                <a:gd name="T2" fmla="*/ 60 w 72"/>
                <a:gd name="T3" fmla="*/ 3 h 41"/>
                <a:gd name="T4" fmla="*/ 44 w 72"/>
                <a:gd name="T5" fmla="*/ 0 h 41"/>
                <a:gd name="T6" fmla="*/ 25 w 72"/>
                <a:gd name="T7" fmla="*/ 3 h 41"/>
                <a:gd name="T8" fmla="*/ 16 w 72"/>
                <a:gd name="T9" fmla="*/ 10 h 41"/>
                <a:gd name="T10" fmla="*/ 9 w 72"/>
                <a:gd name="T11" fmla="*/ 17 h 41"/>
                <a:gd name="T12" fmla="*/ 3 w 72"/>
                <a:gd name="T13" fmla="*/ 32 h 41"/>
                <a:gd name="T14" fmla="*/ 0 w 72"/>
                <a:gd name="T15" fmla="*/ 40 h 41"/>
                <a:gd name="T16" fmla="*/ 18 w 72"/>
                <a:gd name="T17" fmla="*/ 41 h 41"/>
                <a:gd name="T18" fmla="*/ 37 w 72"/>
                <a:gd name="T19" fmla="*/ 39 h 41"/>
                <a:gd name="T20" fmla="*/ 56 w 72"/>
                <a:gd name="T21" fmla="*/ 33 h 41"/>
                <a:gd name="T22" fmla="*/ 68 w 72"/>
                <a:gd name="T23" fmla="*/ 21 h 41"/>
                <a:gd name="T24" fmla="*/ 72 w 72"/>
                <a:gd name="T25" fmla="*/ 8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41">
                  <a:moveTo>
                    <a:pt x="72" y="8"/>
                  </a:moveTo>
                  <a:lnTo>
                    <a:pt x="60" y="3"/>
                  </a:lnTo>
                  <a:lnTo>
                    <a:pt x="44" y="0"/>
                  </a:lnTo>
                  <a:lnTo>
                    <a:pt x="25" y="3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18" y="41"/>
                  </a:lnTo>
                  <a:lnTo>
                    <a:pt x="37" y="39"/>
                  </a:lnTo>
                  <a:lnTo>
                    <a:pt x="56" y="33"/>
                  </a:lnTo>
                  <a:lnTo>
                    <a:pt x="68" y="21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7F5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5"/>
            <p:cNvSpPr>
              <a:spLocks/>
            </p:cNvSpPr>
            <p:nvPr/>
          </p:nvSpPr>
          <p:spPr bwMode="auto">
            <a:xfrm>
              <a:off x="1453" y="1808"/>
              <a:ext cx="2845" cy="2294"/>
            </a:xfrm>
            <a:custGeom>
              <a:avLst/>
              <a:gdLst>
                <a:gd name="T0" fmla="*/ 1782 w 2845"/>
                <a:gd name="T1" fmla="*/ 179 h 2294"/>
                <a:gd name="T2" fmla="*/ 1352 w 2845"/>
                <a:gd name="T3" fmla="*/ 270 h 2294"/>
                <a:gd name="T4" fmla="*/ 1081 w 2845"/>
                <a:gd name="T5" fmla="*/ 322 h 2294"/>
                <a:gd name="T6" fmla="*/ 680 w 2845"/>
                <a:gd name="T7" fmla="*/ 270 h 2294"/>
                <a:gd name="T8" fmla="*/ 456 w 2845"/>
                <a:gd name="T9" fmla="*/ 220 h 2294"/>
                <a:gd name="T10" fmla="*/ 331 w 2845"/>
                <a:gd name="T11" fmla="*/ 216 h 2294"/>
                <a:gd name="T12" fmla="*/ 176 w 2845"/>
                <a:gd name="T13" fmla="*/ 278 h 2294"/>
                <a:gd name="T14" fmla="*/ 62 w 2845"/>
                <a:gd name="T15" fmla="*/ 378 h 2294"/>
                <a:gd name="T16" fmla="*/ 0 w 2845"/>
                <a:gd name="T17" fmla="*/ 627 h 2294"/>
                <a:gd name="T18" fmla="*/ 128 w 2845"/>
                <a:gd name="T19" fmla="*/ 1131 h 2294"/>
                <a:gd name="T20" fmla="*/ 187 w 2845"/>
                <a:gd name="T21" fmla="*/ 1917 h 2294"/>
                <a:gd name="T22" fmla="*/ 166 w 2845"/>
                <a:gd name="T23" fmla="*/ 2258 h 2294"/>
                <a:gd name="T24" fmla="*/ 370 w 2845"/>
                <a:gd name="T25" fmla="*/ 2067 h 2294"/>
                <a:gd name="T26" fmla="*/ 529 w 2845"/>
                <a:gd name="T27" fmla="*/ 2294 h 2294"/>
                <a:gd name="T28" fmla="*/ 553 w 2845"/>
                <a:gd name="T29" fmla="*/ 2067 h 2294"/>
                <a:gd name="T30" fmla="*/ 610 w 2845"/>
                <a:gd name="T31" fmla="*/ 1691 h 2294"/>
                <a:gd name="T32" fmla="*/ 844 w 2845"/>
                <a:gd name="T33" fmla="*/ 1324 h 2294"/>
                <a:gd name="T34" fmla="*/ 1225 w 2845"/>
                <a:gd name="T35" fmla="*/ 1351 h 2294"/>
                <a:gd name="T36" fmla="*/ 1563 w 2845"/>
                <a:gd name="T37" fmla="*/ 1260 h 2294"/>
                <a:gd name="T38" fmla="*/ 1681 w 2845"/>
                <a:gd name="T39" fmla="*/ 1324 h 2294"/>
                <a:gd name="T40" fmla="*/ 1569 w 2845"/>
                <a:gd name="T41" fmla="*/ 1728 h 2294"/>
                <a:gd name="T42" fmla="*/ 1557 w 2845"/>
                <a:gd name="T43" fmla="*/ 2024 h 2294"/>
                <a:gd name="T44" fmla="*/ 1677 w 2845"/>
                <a:gd name="T45" fmla="*/ 2131 h 2294"/>
                <a:gd name="T46" fmla="*/ 1797 w 2845"/>
                <a:gd name="T47" fmla="*/ 2084 h 2294"/>
                <a:gd name="T48" fmla="*/ 1728 w 2845"/>
                <a:gd name="T49" fmla="*/ 1925 h 2294"/>
                <a:gd name="T50" fmla="*/ 1724 w 2845"/>
                <a:gd name="T51" fmla="*/ 1691 h 2294"/>
                <a:gd name="T52" fmla="*/ 1886 w 2845"/>
                <a:gd name="T53" fmla="*/ 1292 h 2294"/>
                <a:gd name="T54" fmla="*/ 2106 w 2845"/>
                <a:gd name="T55" fmla="*/ 814 h 2294"/>
                <a:gd name="T56" fmla="*/ 2352 w 2845"/>
                <a:gd name="T57" fmla="*/ 615 h 2294"/>
                <a:gd name="T58" fmla="*/ 2513 w 2845"/>
                <a:gd name="T59" fmla="*/ 637 h 2294"/>
                <a:gd name="T60" fmla="*/ 2681 w 2845"/>
                <a:gd name="T61" fmla="*/ 712 h 2294"/>
                <a:gd name="T62" fmla="*/ 2788 w 2845"/>
                <a:gd name="T63" fmla="*/ 680 h 2294"/>
                <a:gd name="T64" fmla="*/ 2843 w 2845"/>
                <a:gd name="T65" fmla="*/ 588 h 2294"/>
                <a:gd name="T66" fmla="*/ 2815 w 2845"/>
                <a:gd name="T67" fmla="*/ 478 h 2294"/>
                <a:gd name="T68" fmla="*/ 2764 w 2845"/>
                <a:gd name="T69" fmla="*/ 383 h 2294"/>
                <a:gd name="T70" fmla="*/ 2756 w 2845"/>
                <a:gd name="T71" fmla="*/ 321 h 2294"/>
                <a:gd name="T72" fmla="*/ 2735 w 2845"/>
                <a:gd name="T73" fmla="*/ 249 h 2294"/>
                <a:gd name="T74" fmla="*/ 2763 w 2845"/>
                <a:gd name="T75" fmla="*/ 136 h 2294"/>
                <a:gd name="T76" fmla="*/ 2661 w 2845"/>
                <a:gd name="T77" fmla="*/ 33 h 2294"/>
                <a:gd name="T78" fmla="*/ 2475 w 2845"/>
                <a:gd name="T79" fmla="*/ 0 h 2294"/>
                <a:gd name="T80" fmla="*/ 2320 w 2845"/>
                <a:gd name="T81" fmla="*/ 55 h 2294"/>
                <a:gd name="T82" fmla="*/ 2175 w 2845"/>
                <a:gd name="T83" fmla="*/ 47 h 2294"/>
                <a:gd name="T84" fmla="*/ 2033 w 2845"/>
                <a:gd name="T85" fmla="*/ 15 h 2294"/>
                <a:gd name="T86" fmla="*/ 1997 w 2845"/>
                <a:gd name="T87" fmla="*/ 72 h 22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45" h="2294">
                  <a:moveTo>
                    <a:pt x="2057" y="157"/>
                  </a:moveTo>
                  <a:lnTo>
                    <a:pt x="1937" y="157"/>
                  </a:lnTo>
                  <a:lnTo>
                    <a:pt x="1782" y="179"/>
                  </a:lnTo>
                  <a:lnTo>
                    <a:pt x="1574" y="217"/>
                  </a:lnTo>
                  <a:lnTo>
                    <a:pt x="1462" y="243"/>
                  </a:lnTo>
                  <a:lnTo>
                    <a:pt x="1352" y="270"/>
                  </a:lnTo>
                  <a:lnTo>
                    <a:pt x="1256" y="294"/>
                  </a:lnTo>
                  <a:lnTo>
                    <a:pt x="1166" y="313"/>
                  </a:lnTo>
                  <a:lnTo>
                    <a:pt x="1081" y="322"/>
                  </a:lnTo>
                  <a:lnTo>
                    <a:pt x="976" y="324"/>
                  </a:lnTo>
                  <a:lnTo>
                    <a:pt x="801" y="308"/>
                  </a:lnTo>
                  <a:lnTo>
                    <a:pt x="680" y="270"/>
                  </a:lnTo>
                  <a:lnTo>
                    <a:pt x="586" y="249"/>
                  </a:lnTo>
                  <a:lnTo>
                    <a:pt x="520" y="233"/>
                  </a:lnTo>
                  <a:lnTo>
                    <a:pt x="456" y="220"/>
                  </a:lnTo>
                  <a:lnTo>
                    <a:pt x="411" y="214"/>
                  </a:lnTo>
                  <a:lnTo>
                    <a:pt x="374" y="211"/>
                  </a:lnTo>
                  <a:lnTo>
                    <a:pt x="331" y="216"/>
                  </a:lnTo>
                  <a:lnTo>
                    <a:pt x="288" y="227"/>
                  </a:lnTo>
                  <a:lnTo>
                    <a:pt x="230" y="251"/>
                  </a:lnTo>
                  <a:lnTo>
                    <a:pt x="176" y="278"/>
                  </a:lnTo>
                  <a:lnTo>
                    <a:pt x="132" y="308"/>
                  </a:lnTo>
                  <a:lnTo>
                    <a:pt x="99" y="337"/>
                  </a:lnTo>
                  <a:lnTo>
                    <a:pt x="62" y="378"/>
                  </a:lnTo>
                  <a:lnTo>
                    <a:pt x="30" y="432"/>
                  </a:lnTo>
                  <a:lnTo>
                    <a:pt x="5" y="524"/>
                  </a:lnTo>
                  <a:lnTo>
                    <a:pt x="0" y="627"/>
                  </a:lnTo>
                  <a:lnTo>
                    <a:pt x="26" y="755"/>
                  </a:lnTo>
                  <a:lnTo>
                    <a:pt x="69" y="912"/>
                  </a:lnTo>
                  <a:lnTo>
                    <a:pt x="128" y="1131"/>
                  </a:lnTo>
                  <a:lnTo>
                    <a:pt x="134" y="1464"/>
                  </a:lnTo>
                  <a:lnTo>
                    <a:pt x="112" y="1691"/>
                  </a:lnTo>
                  <a:lnTo>
                    <a:pt x="187" y="1917"/>
                  </a:lnTo>
                  <a:lnTo>
                    <a:pt x="204" y="2014"/>
                  </a:lnTo>
                  <a:lnTo>
                    <a:pt x="209" y="2153"/>
                  </a:lnTo>
                  <a:lnTo>
                    <a:pt x="166" y="2258"/>
                  </a:lnTo>
                  <a:lnTo>
                    <a:pt x="232" y="2281"/>
                  </a:lnTo>
                  <a:lnTo>
                    <a:pt x="354" y="2265"/>
                  </a:lnTo>
                  <a:lnTo>
                    <a:pt x="370" y="2067"/>
                  </a:lnTo>
                  <a:lnTo>
                    <a:pt x="392" y="2260"/>
                  </a:lnTo>
                  <a:lnTo>
                    <a:pt x="441" y="2291"/>
                  </a:lnTo>
                  <a:lnTo>
                    <a:pt x="529" y="2294"/>
                  </a:lnTo>
                  <a:lnTo>
                    <a:pt x="601" y="2271"/>
                  </a:lnTo>
                  <a:lnTo>
                    <a:pt x="622" y="2239"/>
                  </a:lnTo>
                  <a:lnTo>
                    <a:pt x="553" y="2067"/>
                  </a:lnTo>
                  <a:lnTo>
                    <a:pt x="545" y="1927"/>
                  </a:lnTo>
                  <a:lnTo>
                    <a:pt x="574" y="1809"/>
                  </a:lnTo>
                  <a:lnTo>
                    <a:pt x="610" y="1691"/>
                  </a:lnTo>
                  <a:lnTo>
                    <a:pt x="660" y="1561"/>
                  </a:lnTo>
                  <a:lnTo>
                    <a:pt x="767" y="1421"/>
                  </a:lnTo>
                  <a:lnTo>
                    <a:pt x="844" y="1324"/>
                  </a:lnTo>
                  <a:lnTo>
                    <a:pt x="978" y="1287"/>
                  </a:lnTo>
                  <a:lnTo>
                    <a:pt x="1101" y="1324"/>
                  </a:lnTo>
                  <a:lnTo>
                    <a:pt x="1225" y="1351"/>
                  </a:lnTo>
                  <a:lnTo>
                    <a:pt x="1320" y="1351"/>
                  </a:lnTo>
                  <a:lnTo>
                    <a:pt x="1434" y="1319"/>
                  </a:lnTo>
                  <a:lnTo>
                    <a:pt x="1563" y="1260"/>
                  </a:lnTo>
                  <a:lnTo>
                    <a:pt x="1633" y="1228"/>
                  </a:lnTo>
                  <a:lnTo>
                    <a:pt x="1653" y="1260"/>
                  </a:lnTo>
                  <a:lnTo>
                    <a:pt x="1681" y="1324"/>
                  </a:lnTo>
                  <a:lnTo>
                    <a:pt x="1620" y="1455"/>
                  </a:lnTo>
                  <a:lnTo>
                    <a:pt x="1586" y="1542"/>
                  </a:lnTo>
                  <a:lnTo>
                    <a:pt x="1569" y="1728"/>
                  </a:lnTo>
                  <a:lnTo>
                    <a:pt x="1547" y="1824"/>
                  </a:lnTo>
                  <a:lnTo>
                    <a:pt x="1546" y="1898"/>
                  </a:lnTo>
                  <a:lnTo>
                    <a:pt x="1557" y="2024"/>
                  </a:lnTo>
                  <a:lnTo>
                    <a:pt x="1577" y="2127"/>
                  </a:lnTo>
                  <a:lnTo>
                    <a:pt x="1623" y="2129"/>
                  </a:lnTo>
                  <a:lnTo>
                    <a:pt x="1677" y="2131"/>
                  </a:lnTo>
                  <a:lnTo>
                    <a:pt x="1731" y="2123"/>
                  </a:lnTo>
                  <a:lnTo>
                    <a:pt x="1777" y="2105"/>
                  </a:lnTo>
                  <a:lnTo>
                    <a:pt x="1797" y="2084"/>
                  </a:lnTo>
                  <a:lnTo>
                    <a:pt x="1810" y="2056"/>
                  </a:lnTo>
                  <a:lnTo>
                    <a:pt x="1749" y="1970"/>
                  </a:lnTo>
                  <a:lnTo>
                    <a:pt x="1728" y="1925"/>
                  </a:lnTo>
                  <a:lnTo>
                    <a:pt x="1714" y="1874"/>
                  </a:lnTo>
                  <a:lnTo>
                    <a:pt x="1712" y="1777"/>
                  </a:lnTo>
                  <a:lnTo>
                    <a:pt x="1724" y="1691"/>
                  </a:lnTo>
                  <a:lnTo>
                    <a:pt x="1761" y="1576"/>
                  </a:lnTo>
                  <a:lnTo>
                    <a:pt x="1800" y="1475"/>
                  </a:lnTo>
                  <a:lnTo>
                    <a:pt x="1886" y="1292"/>
                  </a:lnTo>
                  <a:lnTo>
                    <a:pt x="1961" y="1088"/>
                  </a:lnTo>
                  <a:lnTo>
                    <a:pt x="2031" y="900"/>
                  </a:lnTo>
                  <a:lnTo>
                    <a:pt x="2106" y="814"/>
                  </a:lnTo>
                  <a:lnTo>
                    <a:pt x="2207" y="733"/>
                  </a:lnTo>
                  <a:lnTo>
                    <a:pt x="2289" y="653"/>
                  </a:lnTo>
                  <a:lnTo>
                    <a:pt x="2352" y="615"/>
                  </a:lnTo>
                  <a:lnTo>
                    <a:pt x="2424" y="583"/>
                  </a:lnTo>
                  <a:lnTo>
                    <a:pt x="2472" y="588"/>
                  </a:lnTo>
                  <a:lnTo>
                    <a:pt x="2513" y="637"/>
                  </a:lnTo>
                  <a:lnTo>
                    <a:pt x="2563" y="680"/>
                  </a:lnTo>
                  <a:lnTo>
                    <a:pt x="2626" y="707"/>
                  </a:lnTo>
                  <a:lnTo>
                    <a:pt x="2681" y="712"/>
                  </a:lnTo>
                  <a:lnTo>
                    <a:pt x="2713" y="707"/>
                  </a:lnTo>
                  <a:lnTo>
                    <a:pt x="2755" y="696"/>
                  </a:lnTo>
                  <a:lnTo>
                    <a:pt x="2788" y="680"/>
                  </a:lnTo>
                  <a:lnTo>
                    <a:pt x="2821" y="653"/>
                  </a:lnTo>
                  <a:lnTo>
                    <a:pt x="2836" y="626"/>
                  </a:lnTo>
                  <a:lnTo>
                    <a:pt x="2843" y="588"/>
                  </a:lnTo>
                  <a:lnTo>
                    <a:pt x="2845" y="553"/>
                  </a:lnTo>
                  <a:lnTo>
                    <a:pt x="2834" y="508"/>
                  </a:lnTo>
                  <a:lnTo>
                    <a:pt x="2815" y="478"/>
                  </a:lnTo>
                  <a:lnTo>
                    <a:pt x="2791" y="446"/>
                  </a:lnTo>
                  <a:lnTo>
                    <a:pt x="2768" y="415"/>
                  </a:lnTo>
                  <a:lnTo>
                    <a:pt x="2764" y="383"/>
                  </a:lnTo>
                  <a:lnTo>
                    <a:pt x="2754" y="362"/>
                  </a:lnTo>
                  <a:lnTo>
                    <a:pt x="2733" y="346"/>
                  </a:lnTo>
                  <a:lnTo>
                    <a:pt x="2756" y="321"/>
                  </a:lnTo>
                  <a:lnTo>
                    <a:pt x="2755" y="297"/>
                  </a:lnTo>
                  <a:lnTo>
                    <a:pt x="2748" y="270"/>
                  </a:lnTo>
                  <a:lnTo>
                    <a:pt x="2735" y="249"/>
                  </a:lnTo>
                  <a:lnTo>
                    <a:pt x="2744" y="217"/>
                  </a:lnTo>
                  <a:lnTo>
                    <a:pt x="2750" y="190"/>
                  </a:lnTo>
                  <a:lnTo>
                    <a:pt x="2763" y="136"/>
                  </a:lnTo>
                  <a:lnTo>
                    <a:pt x="2741" y="82"/>
                  </a:lnTo>
                  <a:lnTo>
                    <a:pt x="2703" y="45"/>
                  </a:lnTo>
                  <a:lnTo>
                    <a:pt x="2661" y="33"/>
                  </a:lnTo>
                  <a:lnTo>
                    <a:pt x="2586" y="15"/>
                  </a:lnTo>
                  <a:lnTo>
                    <a:pt x="2525" y="2"/>
                  </a:lnTo>
                  <a:lnTo>
                    <a:pt x="2475" y="0"/>
                  </a:lnTo>
                  <a:lnTo>
                    <a:pt x="2427" y="12"/>
                  </a:lnTo>
                  <a:lnTo>
                    <a:pt x="2346" y="50"/>
                  </a:lnTo>
                  <a:lnTo>
                    <a:pt x="2320" y="55"/>
                  </a:lnTo>
                  <a:lnTo>
                    <a:pt x="2278" y="58"/>
                  </a:lnTo>
                  <a:lnTo>
                    <a:pt x="2211" y="55"/>
                  </a:lnTo>
                  <a:lnTo>
                    <a:pt x="2175" y="47"/>
                  </a:lnTo>
                  <a:lnTo>
                    <a:pt x="2127" y="29"/>
                  </a:lnTo>
                  <a:lnTo>
                    <a:pt x="2066" y="12"/>
                  </a:lnTo>
                  <a:lnTo>
                    <a:pt x="2033" y="15"/>
                  </a:lnTo>
                  <a:lnTo>
                    <a:pt x="2011" y="24"/>
                  </a:lnTo>
                  <a:lnTo>
                    <a:pt x="1997" y="43"/>
                  </a:lnTo>
                  <a:lnTo>
                    <a:pt x="1997" y="72"/>
                  </a:lnTo>
                  <a:lnTo>
                    <a:pt x="2013" y="104"/>
                  </a:lnTo>
                  <a:lnTo>
                    <a:pt x="2057" y="157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6"/>
            <p:cNvSpPr>
              <a:spLocks/>
            </p:cNvSpPr>
            <p:nvPr/>
          </p:nvSpPr>
          <p:spPr bwMode="auto">
            <a:xfrm>
              <a:off x="2551" y="3122"/>
              <a:ext cx="332" cy="722"/>
            </a:xfrm>
            <a:custGeom>
              <a:avLst/>
              <a:gdLst>
                <a:gd name="T0" fmla="*/ 112 w 332"/>
                <a:gd name="T1" fmla="*/ 24 h 722"/>
                <a:gd name="T2" fmla="*/ 94 w 332"/>
                <a:gd name="T3" fmla="*/ 185 h 722"/>
                <a:gd name="T4" fmla="*/ 67 w 332"/>
                <a:gd name="T5" fmla="*/ 263 h 722"/>
                <a:gd name="T6" fmla="*/ 36 w 332"/>
                <a:gd name="T7" fmla="*/ 327 h 722"/>
                <a:gd name="T8" fmla="*/ 11 w 332"/>
                <a:gd name="T9" fmla="*/ 396 h 722"/>
                <a:gd name="T10" fmla="*/ 0 w 332"/>
                <a:gd name="T11" fmla="*/ 484 h 722"/>
                <a:gd name="T12" fmla="*/ 2 w 332"/>
                <a:gd name="T13" fmla="*/ 546 h 722"/>
                <a:gd name="T14" fmla="*/ 22 w 332"/>
                <a:gd name="T15" fmla="*/ 646 h 722"/>
                <a:gd name="T16" fmla="*/ 29 w 332"/>
                <a:gd name="T17" fmla="*/ 702 h 722"/>
                <a:gd name="T18" fmla="*/ 68 w 332"/>
                <a:gd name="T19" fmla="*/ 715 h 722"/>
                <a:gd name="T20" fmla="*/ 117 w 332"/>
                <a:gd name="T21" fmla="*/ 722 h 722"/>
                <a:gd name="T22" fmla="*/ 164 w 332"/>
                <a:gd name="T23" fmla="*/ 713 h 722"/>
                <a:gd name="T24" fmla="*/ 202 w 332"/>
                <a:gd name="T25" fmla="*/ 699 h 722"/>
                <a:gd name="T26" fmla="*/ 214 w 332"/>
                <a:gd name="T27" fmla="*/ 675 h 722"/>
                <a:gd name="T28" fmla="*/ 184 w 332"/>
                <a:gd name="T29" fmla="*/ 600 h 722"/>
                <a:gd name="T30" fmla="*/ 164 w 332"/>
                <a:gd name="T31" fmla="*/ 500 h 722"/>
                <a:gd name="T32" fmla="*/ 155 w 332"/>
                <a:gd name="T33" fmla="*/ 409 h 722"/>
                <a:gd name="T34" fmla="*/ 161 w 332"/>
                <a:gd name="T35" fmla="*/ 330 h 722"/>
                <a:gd name="T36" fmla="*/ 229 w 332"/>
                <a:gd name="T37" fmla="*/ 223 h 722"/>
                <a:gd name="T38" fmla="*/ 296 w 332"/>
                <a:gd name="T39" fmla="*/ 91 h 722"/>
                <a:gd name="T40" fmla="*/ 332 w 332"/>
                <a:gd name="T41" fmla="*/ 0 h 722"/>
                <a:gd name="T42" fmla="*/ 112 w 332"/>
                <a:gd name="T43" fmla="*/ 24 h 7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722">
                  <a:moveTo>
                    <a:pt x="112" y="24"/>
                  </a:moveTo>
                  <a:lnTo>
                    <a:pt x="94" y="185"/>
                  </a:lnTo>
                  <a:lnTo>
                    <a:pt x="67" y="263"/>
                  </a:lnTo>
                  <a:lnTo>
                    <a:pt x="36" y="327"/>
                  </a:lnTo>
                  <a:lnTo>
                    <a:pt x="11" y="396"/>
                  </a:lnTo>
                  <a:lnTo>
                    <a:pt x="0" y="484"/>
                  </a:lnTo>
                  <a:lnTo>
                    <a:pt x="2" y="546"/>
                  </a:lnTo>
                  <a:lnTo>
                    <a:pt x="22" y="646"/>
                  </a:lnTo>
                  <a:lnTo>
                    <a:pt x="29" y="702"/>
                  </a:lnTo>
                  <a:lnTo>
                    <a:pt x="68" y="715"/>
                  </a:lnTo>
                  <a:lnTo>
                    <a:pt x="117" y="722"/>
                  </a:lnTo>
                  <a:lnTo>
                    <a:pt x="164" y="713"/>
                  </a:lnTo>
                  <a:lnTo>
                    <a:pt x="202" y="699"/>
                  </a:lnTo>
                  <a:lnTo>
                    <a:pt x="214" y="675"/>
                  </a:lnTo>
                  <a:lnTo>
                    <a:pt x="184" y="600"/>
                  </a:lnTo>
                  <a:lnTo>
                    <a:pt x="164" y="500"/>
                  </a:lnTo>
                  <a:lnTo>
                    <a:pt x="155" y="409"/>
                  </a:lnTo>
                  <a:lnTo>
                    <a:pt x="161" y="330"/>
                  </a:lnTo>
                  <a:lnTo>
                    <a:pt x="229" y="223"/>
                  </a:lnTo>
                  <a:lnTo>
                    <a:pt x="296" y="91"/>
                  </a:lnTo>
                  <a:lnTo>
                    <a:pt x="332" y="0"/>
                  </a:lnTo>
                  <a:lnTo>
                    <a:pt x="112" y="24"/>
                  </a:lnTo>
                  <a:close/>
                </a:path>
              </a:pathLst>
            </a:custGeom>
            <a:gradFill rotWithShape="0">
              <a:gsLst>
                <a:gs pos="0">
                  <a:srgbClr val="4A3B2C"/>
                </a:gs>
                <a:gs pos="50000">
                  <a:srgbClr val="9F7F5F"/>
                </a:gs>
                <a:gs pos="100000">
                  <a:srgbClr val="4A3B2C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7"/>
            <p:cNvSpPr>
              <a:spLocks/>
            </p:cNvSpPr>
            <p:nvPr/>
          </p:nvSpPr>
          <p:spPr bwMode="auto">
            <a:xfrm>
              <a:off x="2112" y="2888"/>
              <a:ext cx="1134" cy="529"/>
            </a:xfrm>
            <a:custGeom>
              <a:avLst/>
              <a:gdLst>
                <a:gd name="T0" fmla="*/ 0 w 1134"/>
                <a:gd name="T1" fmla="*/ 476 h 529"/>
                <a:gd name="T2" fmla="*/ 24 w 1134"/>
                <a:gd name="T3" fmla="*/ 487 h 529"/>
                <a:gd name="T4" fmla="*/ 51 w 1134"/>
                <a:gd name="T5" fmla="*/ 494 h 529"/>
                <a:gd name="T6" fmla="*/ 66 w 1134"/>
                <a:gd name="T7" fmla="*/ 518 h 529"/>
                <a:gd name="T8" fmla="*/ 79 w 1134"/>
                <a:gd name="T9" fmla="*/ 529 h 529"/>
                <a:gd name="T10" fmla="*/ 98 w 1134"/>
                <a:gd name="T11" fmla="*/ 524 h 529"/>
                <a:gd name="T12" fmla="*/ 98 w 1134"/>
                <a:gd name="T13" fmla="*/ 500 h 529"/>
                <a:gd name="T14" fmla="*/ 98 w 1134"/>
                <a:gd name="T15" fmla="*/ 476 h 529"/>
                <a:gd name="T16" fmla="*/ 141 w 1134"/>
                <a:gd name="T17" fmla="*/ 473 h 529"/>
                <a:gd name="T18" fmla="*/ 157 w 1134"/>
                <a:gd name="T19" fmla="*/ 484 h 529"/>
                <a:gd name="T20" fmla="*/ 184 w 1134"/>
                <a:gd name="T21" fmla="*/ 510 h 529"/>
                <a:gd name="T22" fmla="*/ 202 w 1134"/>
                <a:gd name="T23" fmla="*/ 511 h 529"/>
                <a:gd name="T24" fmla="*/ 221 w 1134"/>
                <a:gd name="T25" fmla="*/ 505 h 529"/>
                <a:gd name="T26" fmla="*/ 213 w 1134"/>
                <a:gd name="T27" fmla="*/ 476 h 529"/>
                <a:gd name="T28" fmla="*/ 203 w 1134"/>
                <a:gd name="T29" fmla="*/ 443 h 529"/>
                <a:gd name="T30" fmla="*/ 229 w 1134"/>
                <a:gd name="T31" fmla="*/ 430 h 529"/>
                <a:gd name="T32" fmla="*/ 260 w 1134"/>
                <a:gd name="T33" fmla="*/ 419 h 529"/>
                <a:gd name="T34" fmla="*/ 287 w 1134"/>
                <a:gd name="T35" fmla="*/ 399 h 529"/>
                <a:gd name="T36" fmla="*/ 313 w 1134"/>
                <a:gd name="T37" fmla="*/ 373 h 529"/>
                <a:gd name="T38" fmla="*/ 329 w 1134"/>
                <a:gd name="T39" fmla="*/ 344 h 529"/>
                <a:gd name="T40" fmla="*/ 334 w 1134"/>
                <a:gd name="T41" fmla="*/ 325 h 529"/>
                <a:gd name="T42" fmla="*/ 400 w 1134"/>
                <a:gd name="T43" fmla="*/ 337 h 529"/>
                <a:gd name="T44" fmla="*/ 452 w 1134"/>
                <a:gd name="T45" fmla="*/ 347 h 529"/>
                <a:gd name="T46" fmla="*/ 505 w 1134"/>
                <a:gd name="T47" fmla="*/ 352 h 529"/>
                <a:gd name="T48" fmla="*/ 568 w 1134"/>
                <a:gd name="T49" fmla="*/ 357 h 529"/>
                <a:gd name="T50" fmla="*/ 637 w 1134"/>
                <a:gd name="T51" fmla="*/ 355 h 529"/>
                <a:gd name="T52" fmla="*/ 726 w 1134"/>
                <a:gd name="T53" fmla="*/ 347 h 529"/>
                <a:gd name="T54" fmla="*/ 885 w 1134"/>
                <a:gd name="T55" fmla="*/ 304 h 529"/>
                <a:gd name="T56" fmla="*/ 965 w 1134"/>
                <a:gd name="T57" fmla="*/ 271 h 529"/>
                <a:gd name="T58" fmla="*/ 1054 w 1134"/>
                <a:gd name="T59" fmla="*/ 236 h 529"/>
                <a:gd name="T60" fmla="*/ 1134 w 1134"/>
                <a:gd name="T61" fmla="*/ 193 h 529"/>
                <a:gd name="T62" fmla="*/ 1134 w 1134"/>
                <a:gd name="T63" fmla="*/ 0 h 529"/>
                <a:gd name="T64" fmla="*/ 11 w 1134"/>
                <a:gd name="T65" fmla="*/ 0 h 529"/>
                <a:gd name="T66" fmla="*/ 0 w 1134"/>
                <a:gd name="T67" fmla="*/ 476 h 5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34" h="529">
                  <a:moveTo>
                    <a:pt x="0" y="476"/>
                  </a:moveTo>
                  <a:lnTo>
                    <a:pt x="24" y="487"/>
                  </a:lnTo>
                  <a:lnTo>
                    <a:pt x="51" y="494"/>
                  </a:lnTo>
                  <a:lnTo>
                    <a:pt x="66" y="518"/>
                  </a:lnTo>
                  <a:lnTo>
                    <a:pt x="79" y="529"/>
                  </a:lnTo>
                  <a:lnTo>
                    <a:pt x="98" y="524"/>
                  </a:lnTo>
                  <a:lnTo>
                    <a:pt x="98" y="500"/>
                  </a:lnTo>
                  <a:lnTo>
                    <a:pt x="98" y="476"/>
                  </a:lnTo>
                  <a:lnTo>
                    <a:pt x="141" y="473"/>
                  </a:lnTo>
                  <a:lnTo>
                    <a:pt x="157" y="484"/>
                  </a:lnTo>
                  <a:lnTo>
                    <a:pt x="184" y="510"/>
                  </a:lnTo>
                  <a:lnTo>
                    <a:pt x="202" y="511"/>
                  </a:lnTo>
                  <a:lnTo>
                    <a:pt x="221" y="505"/>
                  </a:lnTo>
                  <a:lnTo>
                    <a:pt x="213" y="476"/>
                  </a:lnTo>
                  <a:lnTo>
                    <a:pt x="203" y="443"/>
                  </a:lnTo>
                  <a:lnTo>
                    <a:pt x="229" y="430"/>
                  </a:lnTo>
                  <a:lnTo>
                    <a:pt x="260" y="419"/>
                  </a:lnTo>
                  <a:lnTo>
                    <a:pt x="287" y="399"/>
                  </a:lnTo>
                  <a:lnTo>
                    <a:pt x="313" y="373"/>
                  </a:lnTo>
                  <a:lnTo>
                    <a:pt x="329" y="344"/>
                  </a:lnTo>
                  <a:lnTo>
                    <a:pt x="334" y="325"/>
                  </a:lnTo>
                  <a:lnTo>
                    <a:pt x="400" y="337"/>
                  </a:lnTo>
                  <a:lnTo>
                    <a:pt x="452" y="347"/>
                  </a:lnTo>
                  <a:lnTo>
                    <a:pt x="505" y="352"/>
                  </a:lnTo>
                  <a:lnTo>
                    <a:pt x="568" y="357"/>
                  </a:lnTo>
                  <a:lnTo>
                    <a:pt x="637" y="355"/>
                  </a:lnTo>
                  <a:lnTo>
                    <a:pt x="726" y="347"/>
                  </a:lnTo>
                  <a:lnTo>
                    <a:pt x="885" y="304"/>
                  </a:lnTo>
                  <a:lnTo>
                    <a:pt x="965" y="271"/>
                  </a:lnTo>
                  <a:lnTo>
                    <a:pt x="1054" y="236"/>
                  </a:lnTo>
                  <a:lnTo>
                    <a:pt x="1134" y="193"/>
                  </a:lnTo>
                  <a:lnTo>
                    <a:pt x="1134" y="0"/>
                  </a:lnTo>
                  <a:lnTo>
                    <a:pt x="11" y="0"/>
                  </a:lnTo>
                  <a:lnTo>
                    <a:pt x="0" y="476"/>
                  </a:lnTo>
                  <a:close/>
                </a:path>
              </a:pathLst>
            </a:custGeom>
            <a:gradFill rotWithShape="0">
              <a:gsLst>
                <a:gs pos="0">
                  <a:srgbClr val="9F7F5F"/>
                </a:gs>
                <a:gs pos="100000">
                  <a:srgbClr val="4A3B2C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8"/>
            <p:cNvSpPr>
              <a:spLocks/>
            </p:cNvSpPr>
            <p:nvPr/>
          </p:nvSpPr>
          <p:spPr bwMode="auto">
            <a:xfrm>
              <a:off x="1906" y="1977"/>
              <a:ext cx="1564" cy="2059"/>
            </a:xfrm>
            <a:custGeom>
              <a:avLst/>
              <a:gdLst>
                <a:gd name="T0" fmla="*/ 22 w 1564"/>
                <a:gd name="T1" fmla="*/ 2059 h 2059"/>
                <a:gd name="T2" fmla="*/ 158 w 1564"/>
                <a:gd name="T3" fmla="*/ 2045 h 2059"/>
                <a:gd name="T4" fmla="*/ 96 w 1564"/>
                <a:gd name="T5" fmla="*/ 1741 h 2059"/>
                <a:gd name="T6" fmla="*/ 150 w 1564"/>
                <a:gd name="T7" fmla="*/ 1539 h 2059"/>
                <a:gd name="T8" fmla="*/ 291 w 1564"/>
                <a:gd name="T9" fmla="*/ 1244 h 2059"/>
                <a:gd name="T10" fmla="*/ 488 w 1564"/>
                <a:gd name="T11" fmla="*/ 1105 h 2059"/>
                <a:gd name="T12" fmla="*/ 627 w 1564"/>
                <a:gd name="T13" fmla="*/ 1139 h 2059"/>
                <a:gd name="T14" fmla="*/ 753 w 1564"/>
                <a:gd name="T15" fmla="*/ 1184 h 2059"/>
                <a:gd name="T16" fmla="*/ 894 w 1564"/>
                <a:gd name="T17" fmla="*/ 1175 h 2059"/>
                <a:gd name="T18" fmla="*/ 1047 w 1564"/>
                <a:gd name="T19" fmla="*/ 1091 h 2059"/>
                <a:gd name="T20" fmla="*/ 1176 w 1564"/>
                <a:gd name="T21" fmla="*/ 1019 h 2059"/>
                <a:gd name="T22" fmla="*/ 1235 w 1564"/>
                <a:gd name="T23" fmla="*/ 1156 h 2059"/>
                <a:gd name="T24" fmla="*/ 1204 w 1564"/>
                <a:gd name="T25" fmla="*/ 1284 h 2059"/>
                <a:gd name="T26" fmla="*/ 1170 w 1564"/>
                <a:gd name="T27" fmla="*/ 1377 h 2059"/>
                <a:gd name="T28" fmla="*/ 1147 w 1564"/>
                <a:gd name="T29" fmla="*/ 1572 h 2059"/>
                <a:gd name="T30" fmla="*/ 1154 w 1564"/>
                <a:gd name="T31" fmla="*/ 1837 h 2059"/>
                <a:gd name="T32" fmla="*/ 1181 w 1564"/>
                <a:gd name="T33" fmla="*/ 1929 h 2059"/>
                <a:gd name="T34" fmla="*/ 1255 w 1564"/>
                <a:gd name="T35" fmla="*/ 1917 h 2059"/>
                <a:gd name="T36" fmla="*/ 1204 w 1564"/>
                <a:gd name="T37" fmla="*/ 1694 h 2059"/>
                <a:gd name="T38" fmla="*/ 1197 w 1564"/>
                <a:gd name="T39" fmla="*/ 1593 h 2059"/>
                <a:gd name="T40" fmla="*/ 1301 w 1564"/>
                <a:gd name="T41" fmla="*/ 1363 h 2059"/>
                <a:gd name="T42" fmla="*/ 1455 w 1564"/>
                <a:gd name="T43" fmla="*/ 1019 h 2059"/>
                <a:gd name="T44" fmla="*/ 1564 w 1564"/>
                <a:gd name="T45" fmla="*/ 637 h 2059"/>
                <a:gd name="T46" fmla="*/ 1527 w 1564"/>
                <a:gd name="T47" fmla="*/ 518 h 2059"/>
                <a:gd name="T48" fmla="*/ 1562 w 1564"/>
                <a:gd name="T49" fmla="*/ 418 h 2059"/>
                <a:gd name="T50" fmla="*/ 1527 w 1564"/>
                <a:gd name="T51" fmla="*/ 324 h 2059"/>
                <a:gd name="T52" fmla="*/ 1449 w 1564"/>
                <a:gd name="T53" fmla="*/ 328 h 2059"/>
                <a:gd name="T54" fmla="*/ 1405 w 1564"/>
                <a:gd name="T55" fmla="*/ 281 h 2059"/>
                <a:gd name="T56" fmla="*/ 1363 w 1564"/>
                <a:gd name="T57" fmla="*/ 226 h 2059"/>
                <a:gd name="T58" fmla="*/ 1385 w 1564"/>
                <a:gd name="T59" fmla="*/ 121 h 2059"/>
                <a:gd name="T60" fmla="*/ 1407 w 1564"/>
                <a:gd name="T61" fmla="*/ 0 h 2059"/>
                <a:gd name="T62" fmla="*/ 1153 w 1564"/>
                <a:gd name="T63" fmla="*/ 42 h 2059"/>
                <a:gd name="T64" fmla="*/ 1124 w 1564"/>
                <a:gd name="T65" fmla="*/ 110 h 2059"/>
                <a:gd name="T66" fmla="*/ 1181 w 1564"/>
                <a:gd name="T67" fmla="*/ 247 h 2059"/>
                <a:gd name="T68" fmla="*/ 1183 w 1564"/>
                <a:gd name="T69" fmla="*/ 432 h 2059"/>
                <a:gd name="T70" fmla="*/ 1161 w 1564"/>
                <a:gd name="T71" fmla="*/ 561 h 2059"/>
                <a:gd name="T72" fmla="*/ 1067 w 1564"/>
                <a:gd name="T73" fmla="*/ 699 h 2059"/>
                <a:gd name="T74" fmla="*/ 1014 w 1564"/>
                <a:gd name="T75" fmla="*/ 838 h 2059"/>
                <a:gd name="T76" fmla="*/ 882 w 1564"/>
                <a:gd name="T77" fmla="*/ 876 h 2059"/>
                <a:gd name="T78" fmla="*/ 748 w 1564"/>
                <a:gd name="T79" fmla="*/ 782 h 2059"/>
                <a:gd name="T80" fmla="*/ 725 w 1564"/>
                <a:gd name="T81" fmla="*/ 632 h 2059"/>
                <a:gd name="T82" fmla="*/ 674 w 1564"/>
                <a:gd name="T83" fmla="*/ 525 h 2059"/>
                <a:gd name="T84" fmla="*/ 638 w 1564"/>
                <a:gd name="T85" fmla="*/ 339 h 2059"/>
                <a:gd name="T86" fmla="*/ 571 w 1564"/>
                <a:gd name="T87" fmla="*/ 244 h 2059"/>
                <a:gd name="T88" fmla="*/ 442 w 1564"/>
                <a:gd name="T89" fmla="*/ 195 h 2059"/>
                <a:gd name="T90" fmla="*/ 359 w 1564"/>
                <a:gd name="T91" fmla="*/ 202 h 2059"/>
                <a:gd name="T92" fmla="*/ 366 w 1564"/>
                <a:gd name="T93" fmla="*/ 273 h 2059"/>
                <a:gd name="T94" fmla="*/ 460 w 1564"/>
                <a:gd name="T95" fmla="*/ 339 h 2059"/>
                <a:gd name="T96" fmla="*/ 374 w 1564"/>
                <a:gd name="T97" fmla="*/ 375 h 2059"/>
                <a:gd name="T98" fmla="*/ 291 w 1564"/>
                <a:gd name="T99" fmla="*/ 417 h 2059"/>
                <a:gd name="T100" fmla="*/ 281 w 1564"/>
                <a:gd name="T101" fmla="*/ 546 h 2059"/>
                <a:gd name="T102" fmla="*/ 156 w 1564"/>
                <a:gd name="T103" fmla="*/ 672 h 2059"/>
                <a:gd name="T104" fmla="*/ 84 w 1564"/>
                <a:gd name="T105" fmla="*/ 797 h 2059"/>
                <a:gd name="T106" fmla="*/ 108 w 1564"/>
                <a:gd name="T107" fmla="*/ 1005 h 2059"/>
                <a:gd name="T108" fmla="*/ 0 w 1564"/>
                <a:gd name="T109" fmla="*/ 1866 h 20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564" h="2059">
                  <a:moveTo>
                    <a:pt x="0" y="1866"/>
                  </a:moveTo>
                  <a:lnTo>
                    <a:pt x="22" y="2059"/>
                  </a:lnTo>
                  <a:lnTo>
                    <a:pt x="129" y="2059"/>
                  </a:lnTo>
                  <a:lnTo>
                    <a:pt x="158" y="2045"/>
                  </a:lnTo>
                  <a:lnTo>
                    <a:pt x="99" y="1916"/>
                  </a:lnTo>
                  <a:lnTo>
                    <a:pt x="96" y="1741"/>
                  </a:lnTo>
                  <a:lnTo>
                    <a:pt x="122" y="1635"/>
                  </a:lnTo>
                  <a:lnTo>
                    <a:pt x="150" y="1539"/>
                  </a:lnTo>
                  <a:lnTo>
                    <a:pt x="239" y="1326"/>
                  </a:lnTo>
                  <a:lnTo>
                    <a:pt x="291" y="1244"/>
                  </a:lnTo>
                  <a:lnTo>
                    <a:pt x="388" y="1177"/>
                  </a:lnTo>
                  <a:lnTo>
                    <a:pt x="488" y="1105"/>
                  </a:lnTo>
                  <a:lnTo>
                    <a:pt x="538" y="1098"/>
                  </a:lnTo>
                  <a:lnTo>
                    <a:pt x="627" y="1139"/>
                  </a:lnTo>
                  <a:lnTo>
                    <a:pt x="689" y="1170"/>
                  </a:lnTo>
                  <a:lnTo>
                    <a:pt x="753" y="1184"/>
                  </a:lnTo>
                  <a:lnTo>
                    <a:pt x="825" y="1187"/>
                  </a:lnTo>
                  <a:lnTo>
                    <a:pt x="894" y="1175"/>
                  </a:lnTo>
                  <a:lnTo>
                    <a:pt x="972" y="1143"/>
                  </a:lnTo>
                  <a:lnTo>
                    <a:pt x="1047" y="1091"/>
                  </a:lnTo>
                  <a:lnTo>
                    <a:pt x="1133" y="1041"/>
                  </a:lnTo>
                  <a:lnTo>
                    <a:pt x="1176" y="1019"/>
                  </a:lnTo>
                  <a:lnTo>
                    <a:pt x="1226" y="1127"/>
                  </a:lnTo>
                  <a:lnTo>
                    <a:pt x="1235" y="1156"/>
                  </a:lnTo>
                  <a:lnTo>
                    <a:pt x="1219" y="1234"/>
                  </a:lnTo>
                  <a:lnTo>
                    <a:pt x="1204" y="1284"/>
                  </a:lnTo>
                  <a:lnTo>
                    <a:pt x="1184" y="1332"/>
                  </a:lnTo>
                  <a:lnTo>
                    <a:pt x="1170" y="1377"/>
                  </a:lnTo>
                  <a:lnTo>
                    <a:pt x="1161" y="1442"/>
                  </a:lnTo>
                  <a:lnTo>
                    <a:pt x="1147" y="1572"/>
                  </a:lnTo>
                  <a:lnTo>
                    <a:pt x="1154" y="1708"/>
                  </a:lnTo>
                  <a:lnTo>
                    <a:pt x="1154" y="1837"/>
                  </a:lnTo>
                  <a:lnTo>
                    <a:pt x="1161" y="1866"/>
                  </a:lnTo>
                  <a:lnTo>
                    <a:pt x="1181" y="1929"/>
                  </a:lnTo>
                  <a:lnTo>
                    <a:pt x="1216" y="1927"/>
                  </a:lnTo>
                  <a:lnTo>
                    <a:pt x="1255" y="1917"/>
                  </a:lnTo>
                  <a:lnTo>
                    <a:pt x="1297" y="1893"/>
                  </a:lnTo>
                  <a:lnTo>
                    <a:pt x="1204" y="1694"/>
                  </a:lnTo>
                  <a:lnTo>
                    <a:pt x="1194" y="1645"/>
                  </a:lnTo>
                  <a:lnTo>
                    <a:pt x="1197" y="1593"/>
                  </a:lnTo>
                  <a:lnTo>
                    <a:pt x="1240" y="1471"/>
                  </a:lnTo>
                  <a:lnTo>
                    <a:pt x="1301" y="1363"/>
                  </a:lnTo>
                  <a:lnTo>
                    <a:pt x="1362" y="1249"/>
                  </a:lnTo>
                  <a:lnTo>
                    <a:pt x="1455" y="1019"/>
                  </a:lnTo>
                  <a:lnTo>
                    <a:pt x="1555" y="733"/>
                  </a:lnTo>
                  <a:lnTo>
                    <a:pt x="1564" y="637"/>
                  </a:lnTo>
                  <a:lnTo>
                    <a:pt x="1548" y="554"/>
                  </a:lnTo>
                  <a:lnTo>
                    <a:pt x="1527" y="518"/>
                  </a:lnTo>
                  <a:lnTo>
                    <a:pt x="1546" y="473"/>
                  </a:lnTo>
                  <a:lnTo>
                    <a:pt x="1562" y="418"/>
                  </a:lnTo>
                  <a:lnTo>
                    <a:pt x="1557" y="371"/>
                  </a:lnTo>
                  <a:lnTo>
                    <a:pt x="1527" y="324"/>
                  </a:lnTo>
                  <a:lnTo>
                    <a:pt x="1490" y="315"/>
                  </a:lnTo>
                  <a:lnTo>
                    <a:pt x="1449" y="328"/>
                  </a:lnTo>
                  <a:lnTo>
                    <a:pt x="1428" y="306"/>
                  </a:lnTo>
                  <a:lnTo>
                    <a:pt x="1405" y="281"/>
                  </a:lnTo>
                  <a:lnTo>
                    <a:pt x="1382" y="258"/>
                  </a:lnTo>
                  <a:lnTo>
                    <a:pt x="1363" y="226"/>
                  </a:lnTo>
                  <a:lnTo>
                    <a:pt x="1357" y="178"/>
                  </a:lnTo>
                  <a:lnTo>
                    <a:pt x="1385" y="121"/>
                  </a:lnTo>
                  <a:lnTo>
                    <a:pt x="1406" y="53"/>
                  </a:lnTo>
                  <a:lnTo>
                    <a:pt x="1407" y="0"/>
                  </a:lnTo>
                  <a:lnTo>
                    <a:pt x="1271" y="21"/>
                  </a:lnTo>
                  <a:lnTo>
                    <a:pt x="1153" y="42"/>
                  </a:lnTo>
                  <a:lnTo>
                    <a:pt x="1097" y="55"/>
                  </a:lnTo>
                  <a:lnTo>
                    <a:pt x="1124" y="110"/>
                  </a:lnTo>
                  <a:lnTo>
                    <a:pt x="1176" y="173"/>
                  </a:lnTo>
                  <a:lnTo>
                    <a:pt x="1181" y="247"/>
                  </a:lnTo>
                  <a:lnTo>
                    <a:pt x="1161" y="317"/>
                  </a:lnTo>
                  <a:lnTo>
                    <a:pt x="1183" y="432"/>
                  </a:lnTo>
                  <a:lnTo>
                    <a:pt x="1181" y="500"/>
                  </a:lnTo>
                  <a:lnTo>
                    <a:pt x="1161" y="561"/>
                  </a:lnTo>
                  <a:lnTo>
                    <a:pt x="1106" y="621"/>
                  </a:lnTo>
                  <a:lnTo>
                    <a:pt x="1067" y="699"/>
                  </a:lnTo>
                  <a:lnTo>
                    <a:pt x="1040" y="772"/>
                  </a:lnTo>
                  <a:lnTo>
                    <a:pt x="1014" y="838"/>
                  </a:lnTo>
                  <a:lnTo>
                    <a:pt x="968" y="883"/>
                  </a:lnTo>
                  <a:lnTo>
                    <a:pt x="882" y="876"/>
                  </a:lnTo>
                  <a:lnTo>
                    <a:pt x="800" y="840"/>
                  </a:lnTo>
                  <a:lnTo>
                    <a:pt x="748" y="782"/>
                  </a:lnTo>
                  <a:lnTo>
                    <a:pt x="718" y="707"/>
                  </a:lnTo>
                  <a:lnTo>
                    <a:pt x="725" y="632"/>
                  </a:lnTo>
                  <a:lnTo>
                    <a:pt x="732" y="582"/>
                  </a:lnTo>
                  <a:lnTo>
                    <a:pt x="674" y="525"/>
                  </a:lnTo>
                  <a:lnTo>
                    <a:pt x="639" y="410"/>
                  </a:lnTo>
                  <a:lnTo>
                    <a:pt x="638" y="339"/>
                  </a:lnTo>
                  <a:lnTo>
                    <a:pt x="617" y="281"/>
                  </a:lnTo>
                  <a:lnTo>
                    <a:pt x="571" y="244"/>
                  </a:lnTo>
                  <a:lnTo>
                    <a:pt x="509" y="217"/>
                  </a:lnTo>
                  <a:lnTo>
                    <a:pt x="442" y="195"/>
                  </a:lnTo>
                  <a:lnTo>
                    <a:pt x="396" y="190"/>
                  </a:lnTo>
                  <a:lnTo>
                    <a:pt x="359" y="202"/>
                  </a:lnTo>
                  <a:lnTo>
                    <a:pt x="353" y="236"/>
                  </a:lnTo>
                  <a:lnTo>
                    <a:pt x="366" y="273"/>
                  </a:lnTo>
                  <a:lnTo>
                    <a:pt x="407" y="301"/>
                  </a:lnTo>
                  <a:lnTo>
                    <a:pt x="460" y="339"/>
                  </a:lnTo>
                  <a:lnTo>
                    <a:pt x="418" y="360"/>
                  </a:lnTo>
                  <a:lnTo>
                    <a:pt x="374" y="375"/>
                  </a:lnTo>
                  <a:lnTo>
                    <a:pt x="316" y="389"/>
                  </a:lnTo>
                  <a:lnTo>
                    <a:pt x="291" y="417"/>
                  </a:lnTo>
                  <a:lnTo>
                    <a:pt x="283" y="457"/>
                  </a:lnTo>
                  <a:lnTo>
                    <a:pt x="281" y="546"/>
                  </a:lnTo>
                  <a:lnTo>
                    <a:pt x="239" y="597"/>
                  </a:lnTo>
                  <a:lnTo>
                    <a:pt x="156" y="672"/>
                  </a:lnTo>
                  <a:lnTo>
                    <a:pt x="110" y="734"/>
                  </a:lnTo>
                  <a:lnTo>
                    <a:pt x="84" y="797"/>
                  </a:lnTo>
                  <a:lnTo>
                    <a:pt x="92" y="892"/>
                  </a:lnTo>
                  <a:lnTo>
                    <a:pt x="108" y="1005"/>
                  </a:lnTo>
                  <a:lnTo>
                    <a:pt x="65" y="1249"/>
                  </a:lnTo>
                  <a:lnTo>
                    <a:pt x="0" y="1866"/>
                  </a:lnTo>
                  <a:close/>
                </a:path>
              </a:pathLst>
            </a:custGeom>
            <a:gradFill rotWithShape="0">
              <a:gsLst>
                <a:gs pos="0">
                  <a:srgbClr val="FFBF5F"/>
                </a:gs>
                <a:gs pos="100000">
                  <a:srgbClr val="76582C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9" name="Group 19"/>
            <p:cNvGrpSpPr>
              <a:grpSpLocks/>
            </p:cNvGrpSpPr>
            <p:nvPr/>
          </p:nvGrpSpPr>
          <p:grpSpPr bwMode="auto">
            <a:xfrm>
              <a:off x="3774" y="2083"/>
              <a:ext cx="154" cy="88"/>
              <a:chOff x="3774" y="2083"/>
              <a:chExt cx="154" cy="88"/>
            </a:xfrm>
          </p:grpSpPr>
          <p:sp>
            <p:nvSpPr>
              <p:cNvPr id="6179" name="Freeform 20"/>
              <p:cNvSpPr>
                <a:spLocks/>
              </p:cNvSpPr>
              <p:nvPr/>
            </p:nvSpPr>
            <p:spPr bwMode="auto">
              <a:xfrm>
                <a:off x="3774" y="2083"/>
                <a:ext cx="154" cy="88"/>
              </a:xfrm>
              <a:custGeom>
                <a:avLst/>
                <a:gdLst>
                  <a:gd name="T0" fmla="*/ 0 w 154"/>
                  <a:gd name="T1" fmla="*/ 18 h 88"/>
                  <a:gd name="T2" fmla="*/ 25 w 154"/>
                  <a:gd name="T3" fmla="*/ 6 h 88"/>
                  <a:gd name="T4" fmla="*/ 60 w 154"/>
                  <a:gd name="T5" fmla="*/ 0 h 88"/>
                  <a:gd name="T6" fmla="*/ 100 w 154"/>
                  <a:gd name="T7" fmla="*/ 6 h 88"/>
                  <a:gd name="T8" fmla="*/ 120 w 154"/>
                  <a:gd name="T9" fmla="*/ 22 h 88"/>
                  <a:gd name="T10" fmla="*/ 132 w 154"/>
                  <a:gd name="T11" fmla="*/ 36 h 88"/>
                  <a:gd name="T12" fmla="*/ 146 w 154"/>
                  <a:gd name="T13" fmla="*/ 65 h 88"/>
                  <a:gd name="T14" fmla="*/ 154 w 154"/>
                  <a:gd name="T15" fmla="*/ 83 h 88"/>
                  <a:gd name="T16" fmla="*/ 114 w 154"/>
                  <a:gd name="T17" fmla="*/ 88 h 88"/>
                  <a:gd name="T18" fmla="*/ 74 w 154"/>
                  <a:gd name="T19" fmla="*/ 81 h 88"/>
                  <a:gd name="T20" fmla="*/ 36 w 154"/>
                  <a:gd name="T21" fmla="*/ 70 h 88"/>
                  <a:gd name="T22" fmla="*/ 10 w 154"/>
                  <a:gd name="T23" fmla="*/ 43 h 88"/>
                  <a:gd name="T24" fmla="*/ 0 w 154"/>
                  <a:gd name="T25" fmla="*/ 18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88">
                    <a:moveTo>
                      <a:pt x="0" y="18"/>
                    </a:moveTo>
                    <a:lnTo>
                      <a:pt x="25" y="6"/>
                    </a:lnTo>
                    <a:lnTo>
                      <a:pt x="60" y="0"/>
                    </a:lnTo>
                    <a:lnTo>
                      <a:pt x="100" y="6"/>
                    </a:lnTo>
                    <a:lnTo>
                      <a:pt x="120" y="22"/>
                    </a:lnTo>
                    <a:lnTo>
                      <a:pt x="132" y="36"/>
                    </a:lnTo>
                    <a:lnTo>
                      <a:pt x="146" y="65"/>
                    </a:lnTo>
                    <a:lnTo>
                      <a:pt x="154" y="83"/>
                    </a:lnTo>
                    <a:lnTo>
                      <a:pt x="114" y="88"/>
                    </a:lnTo>
                    <a:lnTo>
                      <a:pt x="74" y="81"/>
                    </a:lnTo>
                    <a:lnTo>
                      <a:pt x="36" y="70"/>
                    </a:lnTo>
                    <a:lnTo>
                      <a:pt x="10" y="4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21"/>
              <p:cNvSpPr>
                <a:spLocks/>
              </p:cNvSpPr>
              <p:nvPr/>
            </p:nvSpPr>
            <p:spPr bwMode="auto">
              <a:xfrm>
                <a:off x="3808" y="2102"/>
                <a:ext cx="96" cy="54"/>
              </a:xfrm>
              <a:custGeom>
                <a:avLst/>
                <a:gdLst>
                  <a:gd name="T0" fmla="*/ 0 w 96"/>
                  <a:gd name="T1" fmla="*/ 10 h 54"/>
                  <a:gd name="T2" fmla="*/ 15 w 96"/>
                  <a:gd name="T3" fmla="*/ 3 h 54"/>
                  <a:gd name="T4" fmla="*/ 37 w 96"/>
                  <a:gd name="T5" fmla="*/ 0 h 54"/>
                  <a:gd name="T6" fmla="*/ 62 w 96"/>
                  <a:gd name="T7" fmla="*/ 3 h 54"/>
                  <a:gd name="T8" fmla="*/ 76 w 96"/>
                  <a:gd name="T9" fmla="*/ 13 h 54"/>
                  <a:gd name="T10" fmla="*/ 83 w 96"/>
                  <a:gd name="T11" fmla="*/ 22 h 54"/>
                  <a:gd name="T12" fmla="*/ 92 w 96"/>
                  <a:gd name="T13" fmla="*/ 41 h 54"/>
                  <a:gd name="T14" fmla="*/ 96 w 96"/>
                  <a:gd name="T15" fmla="*/ 52 h 54"/>
                  <a:gd name="T16" fmla="*/ 71 w 96"/>
                  <a:gd name="T17" fmla="*/ 54 h 54"/>
                  <a:gd name="T18" fmla="*/ 46 w 96"/>
                  <a:gd name="T19" fmla="*/ 51 h 54"/>
                  <a:gd name="T20" fmla="*/ 22 w 96"/>
                  <a:gd name="T21" fmla="*/ 43 h 54"/>
                  <a:gd name="T22" fmla="*/ 6 w 96"/>
                  <a:gd name="T23" fmla="*/ 26 h 54"/>
                  <a:gd name="T24" fmla="*/ 0 w 96"/>
                  <a:gd name="T25" fmla="*/ 1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54">
                    <a:moveTo>
                      <a:pt x="0" y="10"/>
                    </a:moveTo>
                    <a:lnTo>
                      <a:pt x="15" y="3"/>
                    </a:lnTo>
                    <a:lnTo>
                      <a:pt x="37" y="0"/>
                    </a:lnTo>
                    <a:lnTo>
                      <a:pt x="62" y="3"/>
                    </a:lnTo>
                    <a:lnTo>
                      <a:pt x="76" y="13"/>
                    </a:lnTo>
                    <a:lnTo>
                      <a:pt x="83" y="22"/>
                    </a:lnTo>
                    <a:lnTo>
                      <a:pt x="92" y="41"/>
                    </a:lnTo>
                    <a:lnTo>
                      <a:pt x="96" y="52"/>
                    </a:lnTo>
                    <a:lnTo>
                      <a:pt x="71" y="54"/>
                    </a:lnTo>
                    <a:lnTo>
                      <a:pt x="46" y="51"/>
                    </a:lnTo>
                    <a:lnTo>
                      <a:pt x="22" y="43"/>
                    </a:lnTo>
                    <a:lnTo>
                      <a:pt x="6" y="2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D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Oval 22"/>
              <p:cNvSpPr>
                <a:spLocks noChangeArrowheads="1"/>
              </p:cNvSpPr>
              <p:nvPr/>
            </p:nvSpPr>
            <p:spPr bwMode="auto">
              <a:xfrm>
                <a:off x="3836" y="2108"/>
                <a:ext cx="37" cy="3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ru-RU"/>
              </a:p>
            </p:txBody>
          </p:sp>
        </p:grpSp>
        <p:sp>
          <p:nvSpPr>
            <p:cNvPr id="6160" name="Freeform 23"/>
            <p:cNvSpPr>
              <a:spLocks/>
            </p:cNvSpPr>
            <p:nvPr/>
          </p:nvSpPr>
          <p:spPr bwMode="auto">
            <a:xfrm>
              <a:off x="3921" y="1873"/>
              <a:ext cx="354" cy="506"/>
            </a:xfrm>
            <a:custGeom>
              <a:avLst/>
              <a:gdLst>
                <a:gd name="T0" fmla="*/ 32 w 354"/>
                <a:gd name="T1" fmla="*/ 8 h 506"/>
                <a:gd name="T2" fmla="*/ 59 w 354"/>
                <a:gd name="T3" fmla="*/ 0 h 506"/>
                <a:gd name="T4" fmla="*/ 91 w 354"/>
                <a:gd name="T5" fmla="*/ 11 h 506"/>
                <a:gd name="T6" fmla="*/ 131 w 354"/>
                <a:gd name="T7" fmla="*/ 27 h 506"/>
                <a:gd name="T8" fmla="*/ 155 w 354"/>
                <a:gd name="T9" fmla="*/ 65 h 506"/>
                <a:gd name="T10" fmla="*/ 169 w 354"/>
                <a:gd name="T11" fmla="*/ 94 h 506"/>
                <a:gd name="T12" fmla="*/ 191 w 354"/>
                <a:gd name="T13" fmla="*/ 100 h 506"/>
                <a:gd name="T14" fmla="*/ 214 w 354"/>
                <a:gd name="T15" fmla="*/ 121 h 506"/>
                <a:gd name="T16" fmla="*/ 226 w 354"/>
                <a:gd name="T17" fmla="*/ 132 h 506"/>
                <a:gd name="T18" fmla="*/ 236 w 354"/>
                <a:gd name="T19" fmla="*/ 153 h 506"/>
                <a:gd name="T20" fmla="*/ 228 w 354"/>
                <a:gd name="T21" fmla="*/ 186 h 506"/>
                <a:gd name="T22" fmla="*/ 206 w 354"/>
                <a:gd name="T23" fmla="*/ 218 h 506"/>
                <a:gd name="T24" fmla="*/ 223 w 354"/>
                <a:gd name="T25" fmla="*/ 245 h 506"/>
                <a:gd name="T26" fmla="*/ 230 w 354"/>
                <a:gd name="T27" fmla="*/ 285 h 506"/>
                <a:gd name="T28" fmla="*/ 292 w 354"/>
                <a:gd name="T29" fmla="*/ 376 h 506"/>
                <a:gd name="T30" fmla="*/ 324 w 354"/>
                <a:gd name="T31" fmla="*/ 418 h 506"/>
                <a:gd name="T32" fmla="*/ 343 w 354"/>
                <a:gd name="T33" fmla="*/ 461 h 506"/>
                <a:gd name="T34" fmla="*/ 354 w 354"/>
                <a:gd name="T35" fmla="*/ 506 h 506"/>
                <a:gd name="T36" fmla="*/ 324 w 354"/>
                <a:gd name="T37" fmla="*/ 498 h 506"/>
                <a:gd name="T38" fmla="*/ 284 w 354"/>
                <a:gd name="T39" fmla="*/ 501 h 506"/>
                <a:gd name="T40" fmla="*/ 228 w 354"/>
                <a:gd name="T41" fmla="*/ 506 h 506"/>
                <a:gd name="T42" fmla="*/ 198 w 354"/>
                <a:gd name="T43" fmla="*/ 501 h 506"/>
                <a:gd name="T44" fmla="*/ 112 w 354"/>
                <a:gd name="T45" fmla="*/ 436 h 506"/>
                <a:gd name="T46" fmla="*/ 50 w 354"/>
                <a:gd name="T47" fmla="*/ 363 h 506"/>
                <a:gd name="T48" fmla="*/ 40 w 354"/>
                <a:gd name="T49" fmla="*/ 309 h 506"/>
                <a:gd name="T50" fmla="*/ 50 w 354"/>
                <a:gd name="T51" fmla="*/ 245 h 506"/>
                <a:gd name="T52" fmla="*/ 58 w 354"/>
                <a:gd name="T53" fmla="*/ 196 h 506"/>
                <a:gd name="T54" fmla="*/ 48 w 354"/>
                <a:gd name="T55" fmla="*/ 164 h 506"/>
                <a:gd name="T56" fmla="*/ 24 w 354"/>
                <a:gd name="T57" fmla="*/ 151 h 506"/>
                <a:gd name="T58" fmla="*/ 13 w 354"/>
                <a:gd name="T59" fmla="*/ 121 h 506"/>
                <a:gd name="T60" fmla="*/ 0 w 354"/>
                <a:gd name="T61" fmla="*/ 78 h 506"/>
                <a:gd name="T62" fmla="*/ 5 w 354"/>
                <a:gd name="T63" fmla="*/ 43 h 506"/>
                <a:gd name="T64" fmla="*/ 14 w 354"/>
                <a:gd name="T65" fmla="*/ 19 h 506"/>
                <a:gd name="T66" fmla="*/ 32 w 354"/>
                <a:gd name="T67" fmla="*/ 8 h 5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4" h="506">
                  <a:moveTo>
                    <a:pt x="32" y="8"/>
                  </a:moveTo>
                  <a:lnTo>
                    <a:pt x="59" y="0"/>
                  </a:lnTo>
                  <a:lnTo>
                    <a:pt x="91" y="11"/>
                  </a:lnTo>
                  <a:lnTo>
                    <a:pt x="131" y="27"/>
                  </a:lnTo>
                  <a:lnTo>
                    <a:pt x="155" y="65"/>
                  </a:lnTo>
                  <a:lnTo>
                    <a:pt x="169" y="94"/>
                  </a:lnTo>
                  <a:lnTo>
                    <a:pt x="191" y="100"/>
                  </a:lnTo>
                  <a:lnTo>
                    <a:pt x="214" y="121"/>
                  </a:lnTo>
                  <a:lnTo>
                    <a:pt x="226" y="132"/>
                  </a:lnTo>
                  <a:lnTo>
                    <a:pt x="236" y="153"/>
                  </a:lnTo>
                  <a:lnTo>
                    <a:pt x="228" y="186"/>
                  </a:lnTo>
                  <a:lnTo>
                    <a:pt x="206" y="218"/>
                  </a:lnTo>
                  <a:lnTo>
                    <a:pt x="223" y="245"/>
                  </a:lnTo>
                  <a:lnTo>
                    <a:pt x="230" y="285"/>
                  </a:lnTo>
                  <a:lnTo>
                    <a:pt x="292" y="376"/>
                  </a:lnTo>
                  <a:lnTo>
                    <a:pt x="324" y="418"/>
                  </a:lnTo>
                  <a:lnTo>
                    <a:pt x="343" y="461"/>
                  </a:lnTo>
                  <a:lnTo>
                    <a:pt x="354" y="506"/>
                  </a:lnTo>
                  <a:lnTo>
                    <a:pt x="324" y="498"/>
                  </a:lnTo>
                  <a:lnTo>
                    <a:pt x="284" y="501"/>
                  </a:lnTo>
                  <a:lnTo>
                    <a:pt x="228" y="506"/>
                  </a:lnTo>
                  <a:lnTo>
                    <a:pt x="198" y="501"/>
                  </a:lnTo>
                  <a:lnTo>
                    <a:pt x="112" y="436"/>
                  </a:lnTo>
                  <a:lnTo>
                    <a:pt x="50" y="363"/>
                  </a:lnTo>
                  <a:lnTo>
                    <a:pt x="40" y="309"/>
                  </a:lnTo>
                  <a:lnTo>
                    <a:pt x="50" y="245"/>
                  </a:lnTo>
                  <a:lnTo>
                    <a:pt x="58" y="196"/>
                  </a:lnTo>
                  <a:lnTo>
                    <a:pt x="48" y="164"/>
                  </a:lnTo>
                  <a:lnTo>
                    <a:pt x="24" y="151"/>
                  </a:lnTo>
                  <a:lnTo>
                    <a:pt x="13" y="121"/>
                  </a:lnTo>
                  <a:lnTo>
                    <a:pt x="0" y="78"/>
                  </a:lnTo>
                  <a:lnTo>
                    <a:pt x="5" y="43"/>
                  </a:lnTo>
                  <a:lnTo>
                    <a:pt x="14" y="19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BF1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24"/>
            <p:cNvSpPr>
              <a:spLocks/>
            </p:cNvSpPr>
            <p:nvPr/>
          </p:nvSpPr>
          <p:spPr bwMode="auto">
            <a:xfrm>
              <a:off x="3487" y="1863"/>
              <a:ext cx="178" cy="93"/>
            </a:xfrm>
            <a:custGeom>
              <a:avLst/>
              <a:gdLst>
                <a:gd name="T0" fmla="*/ 133 w 178"/>
                <a:gd name="T1" fmla="*/ 34 h 93"/>
                <a:gd name="T2" fmla="*/ 72 w 178"/>
                <a:gd name="T3" fmla="*/ 8 h 93"/>
                <a:gd name="T4" fmla="*/ 13 w 178"/>
                <a:gd name="T5" fmla="*/ 0 h 93"/>
                <a:gd name="T6" fmla="*/ 0 w 178"/>
                <a:gd name="T7" fmla="*/ 12 h 93"/>
                <a:gd name="T8" fmla="*/ 8 w 178"/>
                <a:gd name="T9" fmla="*/ 38 h 93"/>
                <a:gd name="T10" fmla="*/ 46 w 178"/>
                <a:gd name="T11" fmla="*/ 77 h 93"/>
                <a:gd name="T12" fmla="*/ 82 w 178"/>
                <a:gd name="T13" fmla="*/ 93 h 93"/>
                <a:gd name="T14" fmla="*/ 120 w 178"/>
                <a:gd name="T15" fmla="*/ 77 h 93"/>
                <a:gd name="T16" fmla="*/ 156 w 178"/>
                <a:gd name="T17" fmla="*/ 58 h 93"/>
                <a:gd name="T18" fmla="*/ 178 w 178"/>
                <a:gd name="T19" fmla="*/ 58 h 93"/>
                <a:gd name="T20" fmla="*/ 133 w 178"/>
                <a:gd name="T21" fmla="*/ 34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93">
                  <a:moveTo>
                    <a:pt x="133" y="34"/>
                  </a:moveTo>
                  <a:lnTo>
                    <a:pt x="72" y="8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8" y="38"/>
                  </a:lnTo>
                  <a:lnTo>
                    <a:pt x="46" y="77"/>
                  </a:lnTo>
                  <a:lnTo>
                    <a:pt x="82" y="93"/>
                  </a:lnTo>
                  <a:lnTo>
                    <a:pt x="120" y="77"/>
                  </a:lnTo>
                  <a:lnTo>
                    <a:pt x="156" y="58"/>
                  </a:lnTo>
                  <a:lnTo>
                    <a:pt x="178" y="58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7F5F3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25"/>
            <p:cNvSpPr>
              <a:spLocks/>
            </p:cNvSpPr>
            <p:nvPr/>
          </p:nvSpPr>
          <p:spPr bwMode="auto">
            <a:xfrm>
              <a:off x="2430" y="2725"/>
              <a:ext cx="387" cy="344"/>
            </a:xfrm>
            <a:custGeom>
              <a:avLst/>
              <a:gdLst>
                <a:gd name="T0" fmla="*/ 238 w 387"/>
                <a:gd name="T1" fmla="*/ 156 h 344"/>
                <a:gd name="T2" fmla="*/ 200 w 387"/>
                <a:gd name="T3" fmla="*/ 121 h 344"/>
                <a:gd name="T4" fmla="*/ 167 w 387"/>
                <a:gd name="T5" fmla="*/ 59 h 344"/>
                <a:gd name="T6" fmla="*/ 129 w 387"/>
                <a:gd name="T7" fmla="*/ 21 h 344"/>
                <a:gd name="T8" fmla="*/ 79 w 387"/>
                <a:gd name="T9" fmla="*/ 0 h 344"/>
                <a:gd name="T10" fmla="*/ 43 w 387"/>
                <a:gd name="T11" fmla="*/ 6 h 344"/>
                <a:gd name="T12" fmla="*/ 14 w 387"/>
                <a:gd name="T13" fmla="*/ 27 h 344"/>
                <a:gd name="T14" fmla="*/ 0 w 387"/>
                <a:gd name="T15" fmla="*/ 49 h 344"/>
                <a:gd name="T16" fmla="*/ 1 w 387"/>
                <a:gd name="T17" fmla="*/ 89 h 344"/>
                <a:gd name="T18" fmla="*/ 14 w 387"/>
                <a:gd name="T19" fmla="*/ 128 h 344"/>
                <a:gd name="T20" fmla="*/ 28 w 387"/>
                <a:gd name="T21" fmla="*/ 172 h 344"/>
                <a:gd name="T22" fmla="*/ 57 w 387"/>
                <a:gd name="T23" fmla="*/ 228 h 344"/>
                <a:gd name="T24" fmla="*/ 95 w 387"/>
                <a:gd name="T25" fmla="*/ 274 h 344"/>
                <a:gd name="T26" fmla="*/ 150 w 387"/>
                <a:gd name="T27" fmla="*/ 321 h 344"/>
                <a:gd name="T28" fmla="*/ 194 w 387"/>
                <a:gd name="T29" fmla="*/ 333 h 344"/>
                <a:gd name="T30" fmla="*/ 251 w 387"/>
                <a:gd name="T31" fmla="*/ 343 h 344"/>
                <a:gd name="T32" fmla="*/ 286 w 387"/>
                <a:gd name="T33" fmla="*/ 344 h 344"/>
                <a:gd name="T34" fmla="*/ 337 w 387"/>
                <a:gd name="T35" fmla="*/ 343 h 344"/>
                <a:gd name="T36" fmla="*/ 366 w 387"/>
                <a:gd name="T37" fmla="*/ 322 h 344"/>
                <a:gd name="T38" fmla="*/ 382 w 387"/>
                <a:gd name="T39" fmla="*/ 301 h 344"/>
                <a:gd name="T40" fmla="*/ 387 w 387"/>
                <a:gd name="T41" fmla="*/ 279 h 344"/>
                <a:gd name="T42" fmla="*/ 374 w 387"/>
                <a:gd name="T43" fmla="*/ 247 h 344"/>
                <a:gd name="T44" fmla="*/ 339 w 387"/>
                <a:gd name="T45" fmla="*/ 209 h 344"/>
                <a:gd name="T46" fmla="*/ 294 w 387"/>
                <a:gd name="T47" fmla="*/ 183 h 344"/>
                <a:gd name="T48" fmla="*/ 238 w 387"/>
                <a:gd name="T49" fmla="*/ 156 h 3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7" h="344">
                  <a:moveTo>
                    <a:pt x="238" y="156"/>
                  </a:moveTo>
                  <a:lnTo>
                    <a:pt x="200" y="121"/>
                  </a:lnTo>
                  <a:lnTo>
                    <a:pt x="167" y="59"/>
                  </a:lnTo>
                  <a:lnTo>
                    <a:pt x="129" y="21"/>
                  </a:lnTo>
                  <a:lnTo>
                    <a:pt x="79" y="0"/>
                  </a:lnTo>
                  <a:lnTo>
                    <a:pt x="43" y="6"/>
                  </a:lnTo>
                  <a:lnTo>
                    <a:pt x="14" y="27"/>
                  </a:lnTo>
                  <a:lnTo>
                    <a:pt x="0" y="49"/>
                  </a:lnTo>
                  <a:lnTo>
                    <a:pt x="1" y="89"/>
                  </a:lnTo>
                  <a:lnTo>
                    <a:pt x="14" y="128"/>
                  </a:lnTo>
                  <a:lnTo>
                    <a:pt x="28" y="172"/>
                  </a:lnTo>
                  <a:lnTo>
                    <a:pt x="57" y="228"/>
                  </a:lnTo>
                  <a:lnTo>
                    <a:pt x="95" y="274"/>
                  </a:lnTo>
                  <a:lnTo>
                    <a:pt x="150" y="321"/>
                  </a:lnTo>
                  <a:lnTo>
                    <a:pt x="194" y="333"/>
                  </a:lnTo>
                  <a:lnTo>
                    <a:pt x="251" y="343"/>
                  </a:lnTo>
                  <a:lnTo>
                    <a:pt x="286" y="344"/>
                  </a:lnTo>
                  <a:lnTo>
                    <a:pt x="337" y="343"/>
                  </a:lnTo>
                  <a:lnTo>
                    <a:pt x="366" y="322"/>
                  </a:lnTo>
                  <a:lnTo>
                    <a:pt x="382" y="301"/>
                  </a:lnTo>
                  <a:lnTo>
                    <a:pt x="387" y="279"/>
                  </a:lnTo>
                  <a:lnTo>
                    <a:pt x="374" y="247"/>
                  </a:lnTo>
                  <a:lnTo>
                    <a:pt x="339" y="209"/>
                  </a:lnTo>
                  <a:lnTo>
                    <a:pt x="294" y="183"/>
                  </a:lnTo>
                  <a:lnTo>
                    <a:pt x="238" y="156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3" name="Group 26"/>
            <p:cNvGrpSpPr>
              <a:grpSpLocks/>
            </p:cNvGrpSpPr>
            <p:nvPr/>
          </p:nvGrpSpPr>
          <p:grpSpPr bwMode="auto">
            <a:xfrm>
              <a:off x="4084" y="2388"/>
              <a:ext cx="178" cy="95"/>
              <a:chOff x="4084" y="2388"/>
              <a:chExt cx="178" cy="95"/>
            </a:xfrm>
          </p:grpSpPr>
          <p:sp>
            <p:nvSpPr>
              <p:cNvPr id="6176" name="Freeform 27"/>
              <p:cNvSpPr>
                <a:spLocks/>
              </p:cNvSpPr>
              <p:nvPr/>
            </p:nvSpPr>
            <p:spPr bwMode="auto">
              <a:xfrm>
                <a:off x="4084" y="2441"/>
                <a:ext cx="169" cy="42"/>
              </a:xfrm>
              <a:custGeom>
                <a:avLst/>
                <a:gdLst>
                  <a:gd name="T0" fmla="*/ 169 w 169"/>
                  <a:gd name="T1" fmla="*/ 8 h 42"/>
                  <a:gd name="T2" fmla="*/ 118 w 169"/>
                  <a:gd name="T3" fmla="*/ 0 h 42"/>
                  <a:gd name="T4" fmla="*/ 75 w 169"/>
                  <a:gd name="T5" fmla="*/ 10 h 42"/>
                  <a:gd name="T6" fmla="*/ 51 w 169"/>
                  <a:gd name="T7" fmla="*/ 17 h 42"/>
                  <a:gd name="T8" fmla="*/ 16 w 169"/>
                  <a:gd name="T9" fmla="*/ 23 h 42"/>
                  <a:gd name="T10" fmla="*/ 0 w 169"/>
                  <a:gd name="T11" fmla="*/ 34 h 42"/>
                  <a:gd name="T12" fmla="*/ 51 w 169"/>
                  <a:gd name="T13" fmla="*/ 42 h 42"/>
                  <a:gd name="T14" fmla="*/ 97 w 169"/>
                  <a:gd name="T15" fmla="*/ 42 h 42"/>
                  <a:gd name="T16" fmla="*/ 137 w 169"/>
                  <a:gd name="T17" fmla="*/ 28 h 42"/>
                  <a:gd name="T18" fmla="*/ 169 w 169"/>
                  <a:gd name="T19" fmla="*/ 8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9" h="42">
                    <a:moveTo>
                      <a:pt x="169" y="8"/>
                    </a:moveTo>
                    <a:lnTo>
                      <a:pt x="118" y="0"/>
                    </a:lnTo>
                    <a:lnTo>
                      <a:pt x="75" y="10"/>
                    </a:lnTo>
                    <a:lnTo>
                      <a:pt x="51" y="17"/>
                    </a:lnTo>
                    <a:lnTo>
                      <a:pt x="16" y="23"/>
                    </a:lnTo>
                    <a:lnTo>
                      <a:pt x="0" y="34"/>
                    </a:lnTo>
                    <a:lnTo>
                      <a:pt x="51" y="42"/>
                    </a:lnTo>
                    <a:lnTo>
                      <a:pt x="97" y="42"/>
                    </a:lnTo>
                    <a:lnTo>
                      <a:pt x="137" y="28"/>
                    </a:lnTo>
                    <a:lnTo>
                      <a:pt x="169" y="8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28"/>
              <p:cNvSpPr>
                <a:spLocks/>
              </p:cNvSpPr>
              <p:nvPr/>
            </p:nvSpPr>
            <p:spPr bwMode="auto">
              <a:xfrm>
                <a:off x="4104" y="2394"/>
                <a:ext cx="53" cy="20"/>
              </a:xfrm>
              <a:custGeom>
                <a:avLst/>
                <a:gdLst>
                  <a:gd name="T0" fmla="*/ 40 w 53"/>
                  <a:gd name="T1" fmla="*/ 1 h 20"/>
                  <a:gd name="T2" fmla="*/ 12 w 53"/>
                  <a:gd name="T3" fmla="*/ 0 h 20"/>
                  <a:gd name="T4" fmla="*/ 0 w 53"/>
                  <a:gd name="T5" fmla="*/ 4 h 20"/>
                  <a:gd name="T6" fmla="*/ 6 w 53"/>
                  <a:gd name="T7" fmla="*/ 15 h 20"/>
                  <a:gd name="T8" fmla="*/ 28 w 53"/>
                  <a:gd name="T9" fmla="*/ 20 h 20"/>
                  <a:gd name="T10" fmla="*/ 53 w 53"/>
                  <a:gd name="T11" fmla="*/ 18 h 20"/>
                  <a:gd name="T12" fmla="*/ 40 w 53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40" y="1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6" y="15"/>
                    </a:lnTo>
                    <a:lnTo>
                      <a:pt x="28" y="20"/>
                    </a:lnTo>
                    <a:lnTo>
                      <a:pt x="53" y="18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29"/>
              <p:cNvSpPr>
                <a:spLocks/>
              </p:cNvSpPr>
              <p:nvPr/>
            </p:nvSpPr>
            <p:spPr bwMode="auto">
              <a:xfrm>
                <a:off x="4232" y="2388"/>
                <a:ext cx="30" cy="21"/>
              </a:xfrm>
              <a:custGeom>
                <a:avLst/>
                <a:gdLst>
                  <a:gd name="T0" fmla="*/ 7 w 30"/>
                  <a:gd name="T1" fmla="*/ 1 h 21"/>
                  <a:gd name="T2" fmla="*/ 23 w 30"/>
                  <a:gd name="T3" fmla="*/ 0 h 21"/>
                  <a:gd name="T4" fmla="*/ 30 w 30"/>
                  <a:gd name="T5" fmla="*/ 5 h 21"/>
                  <a:gd name="T6" fmla="*/ 27 w 30"/>
                  <a:gd name="T7" fmla="*/ 15 h 21"/>
                  <a:gd name="T8" fmla="*/ 14 w 30"/>
                  <a:gd name="T9" fmla="*/ 21 h 21"/>
                  <a:gd name="T10" fmla="*/ 0 w 30"/>
                  <a:gd name="T11" fmla="*/ 18 h 21"/>
                  <a:gd name="T12" fmla="*/ 7 w 30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7" y="1"/>
                    </a:moveTo>
                    <a:lnTo>
                      <a:pt x="23" y="0"/>
                    </a:lnTo>
                    <a:lnTo>
                      <a:pt x="30" y="5"/>
                    </a:lnTo>
                    <a:lnTo>
                      <a:pt x="27" y="15"/>
                    </a:lnTo>
                    <a:lnTo>
                      <a:pt x="14" y="21"/>
                    </a:lnTo>
                    <a:lnTo>
                      <a:pt x="0" y="18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4" name="Group 30"/>
            <p:cNvGrpSpPr>
              <a:grpSpLocks/>
            </p:cNvGrpSpPr>
            <p:nvPr/>
          </p:nvGrpSpPr>
          <p:grpSpPr bwMode="auto">
            <a:xfrm>
              <a:off x="3672" y="1640"/>
              <a:ext cx="268" cy="279"/>
              <a:chOff x="3672" y="1640"/>
              <a:chExt cx="268" cy="279"/>
            </a:xfrm>
          </p:grpSpPr>
          <p:sp>
            <p:nvSpPr>
              <p:cNvPr id="6174" name="Freeform 31"/>
              <p:cNvSpPr>
                <a:spLocks/>
              </p:cNvSpPr>
              <p:nvPr/>
            </p:nvSpPr>
            <p:spPr bwMode="auto">
              <a:xfrm>
                <a:off x="3672" y="1640"/>
                <a:ext cx="268" cy="279"/>
              </a:xfrm>
              <a:custGeom>
                <a:avLst/>
                <a:gdLst>
                  <a:gd name="T0" fmla="*/ 40 w 268"/>
                  <a:gd name="T1" fmla="*/ 249 h 279"/>
                  <a:gd name="T2" fmla="*/ 16 w 268"/>
                  <a:gd name="T3" fmla="*/ 198 h 279"/>
                  <a:gd name="T4" fmla="*/ 2 w 268"/>
                  <a:gd name="T5" fmla="*/ 150 h 279"/>
                  <a:gd name="T6" fmla="*/ 0 w 268"/>
                  <a:gd name="T7" fmla="*/ 120 h 279"/>
                  <a:gd name="T8" fmla="*/ 10 w 268"/>
                  <a:gd name="T9" fmla="*/ 94 h 279"/>
                  <a:gd name="T10" fmla="*/ 32 w 268"/>
                  <a:gd name="T11" fmla="*/ 75 h 279"/>
                  <a:gd name="T12" fmla="*/ 54 w 268"/>
                  <a:gd name="T13" fmla="*/ 66 h 279"/>
                  <a:gd name="T14" fmla="*/ 75 w 268"/>
                  <a:gd name="T15" fmla="*/ 64 h 279"/>
                  <a:gd name="T16" fmla="*/ 131 w 268"/>
                  <a:gd name="T17" fmla="*/ 59 h 279"/>
                  <a:gd name="T18" fmla="*/ 169 w 268"/>
                  <a:gd name="T19" fmla="*/ 51 h 279"/>
                  <a:gd name="T20" fmla="*/ 217 w 268"/>
                  <a:gd name="T21" fmla="*/ 29 h 279"/>
                  <a:gd name="T22" fmla="*/ 268 w 268"/>
                  <a:gd name="T23" fmla="*/ 0 h 279"/>
                  <a:gd name="T24" fmla="*/ 249 w 268"/>
                  <a:gd name="T25" fmla="*/ 34 h 279"/>
                  <a:gd name="T26" fmla="*/ 233 w 268"/>
                  <a:gd name="T27" fmla="*/ 60 h 279"/>
                  <a:gd name="T28" fmla="*/ 213 w 268"/>
                  <a:gd name="T29" fmla="*/ 74 h 279"/>
                  <a:gd name="T30" fmla="*/ 196 w 268"/>
                  <a:gd name="T31" fmla="*/ 87 h 279"/>
                  <a:gd name="T32" fmla="*/ 171 w 268"/>
                  <a:gd name="T33" fmla="*/ 103 h 279"/>
                  <a:gd name="T34" fmla="*/ 145 w 268"/>
                  <a:gd name="T35" fmla="*/ 126 h 279"/>
                  <a:gd name="T36" fmla="*/ 135 w 268"/>
                  <a:gd name="T37" fmla="*/ 143 h 279"/>
                  <a:gd name="T38" fmla="*/ 126 w 268"/>
                  <a:gd name="T39" fmla="*/ 161 h 279"/>
                  <a:gd name="T40" fmla="*/ 123 w 268"/>
                  <a:gd name="T41" fmla="*/ 176 h 279"/>
                  <a:gd name="T42" fmla="*/ 126 w 268"/>
                  <a:gd name="T43" fmla="*/ 193 h 279"/>
                  <a:gd name="T44" fmla="*/ 139 w 268"/>
                  <a:gd name="T45" fmla="*/ 209 h 279"/>
                  <a:gd name="T46" fmla="*/ 166 w 268"/>
                  <a:gd name="T47" fmla="*/ 222 h 279"/>
                  <a:gd name="T48" fmla="*/ 155 w 268"/>
                  <a:gd name="T49" fmla="*/ 249 h 279"/>
                  <a:gd name="T50" fmla="*/ 123 w 268"/>
                  <a:gd name="T51" fmla="*/ 271 h 279"/>
                  <a:gd name="T52" fmla="*/ 101 w 268"/>
                  <a:gd name="T53" fmla="*/ 279 h 279"/>
                  <a:gd name="T54" fmla="*/ 75 w 268"/>
                  <a:gd name="T55" fmla="*/ 274 h 279"/>
                  <a:gd name="T56" fmla="*/ 40 w 268"/>
                  <a:gd name="T57" fmla="*/ 249 h 2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8" h="279">
                    <a:moveTo>
                      <a:pt x="40" y="249"/>
                    </a:moveTo>
                    <a:lnTo>
                      <a:pt x="16" y="198"/>
                    </a:lnTo>
                    <a:lnTo>
                      <a:pt x="2" y="150"/>
                    </a:lnTo>
                    <a:lnTo>
                      <a:pt x="0" y="120"/>
                    </a:lnTo>
                    <a:lnTo>
                      <a:pt x="10" y="94"/>
                    </a:lnTo>
                    <a:lnTo>
                      <a:pt x="32" y="75"/>
                    </a:lnTo>
                    <a:lnTo>
                      <a:pt x="54" y="66"/>
                    </a:lnTo>
                    <a:lnTo>
                      <a:pt x="75" y="64"/>
                    </a:lnTo>
                    <a:lnTo>
                      <a:pt x="131" y="59"/>
                    </a:lnTo>
                    <a:lnTo>
                      <a:pt x="169" y="51"/>
                    </a:lnTo>
                    <a:lnTo>
                      <a:pt x="217" y="29"/>
                    </a:lnTo>
                    <a:lnTo>
                      <a:pt x="268" y="0"/>
                    </a:lnTo>
                    <a:lnTo>
                      <a:pt x="249" y="34"/>
                    </a:lnTo>
                    <a:lnTo>
                      <a:pt x="233" y="60"/>
                    </a:lnTo>
                    <a:lnTo>
                      <a:pt x="213" y="74"/>
                    </a:lnTo>
                    <a:lnTo>
                      <a:pt x="196" y="87"/>
                    </a:lnTo>
                    <a:lnTo>
                      <a:pt x="171" y="103"/>
                    </a:lnTo>
                    <a:lnTo>
                      <a:pt x="145" y="126"/>
                    </a:lnTo>
                    <a:lnTo>
                      <a:pt x="135" y="143"/>
                    </a:lnTo>
                    <a:lnTo>
                      <a:pt x="126" y="161"/>
                    </a:lnTo>
                    <a:lnTo>
                      <a:pt x="123" y="176"/>
                    </a:lnTo>
                    <a:lnTo>
                      <a:pt x="126" y="193"/>
                    </a:lnTo>
                    <a:lnTo>
                      <a:pt x="139" y="209"/>
                    </a:lnTo>
                    <a:lnTo>
                      <a:pt x="166" y="222"/>
                    </a:lnTo>
                    <a:lnTo>
                      <a:pt x="155" y="249"/>
                    </a:lnTo>
                    <a:lnTo>
                      <a:pt x="123" y="271"/>
                    </a:lnTo>
                    <a:lnTo>
                      <a:pt x="101" y="279"/>
                    </a:lnTo>
                    <a:lnTo>
                      <a:pt x="75" y="274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BF7F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2"/>
              <p:cNvSpPr>
                <a:spLocks/>
              </p:cNvSpPr>
              <p:nvPr/>
            </p:nvSpPr>
            <p:spPr bwMode="auto">
              <a:xfrm>
                <a:off x="3706" y="1709"/>
                <a:ext cx="172" cy="198"/>
              </a:xfrm>
              <a:custGeom>
                <a:avLst/>
                <a:gdLst>
                  <a:gd name="T0" fmla="*/ 26 w 172"/>
                  <a:gd name="T1" fmla="*/ 163 h 198"/>
                  <a:gd name="T2" fmla="*/ 9 w 172"/>
                  <a:gd name="T3" fmla="*/ 130 h 198"/>
                  <a:gd name="T4" fmla="*/ 1 w 172"/>
                  <a:gd name="T5" fmla="*/ 98 h 198"/>
                  <a:gd name="T6" fmla="*/ 0 w 172"/>
                  <a:gd name="T7" fmla="*/ 79 h 198"/>
                  <a:gd name="T8" fmla="*/ 6 w 172"/>
                  <a:gd name="T9" fmla="*/ 61 h 198"/>
                  <a:gd name="T10" fmla="*/ 20 w 172"/>
                  <a:gd name="T11" fmla="*/ 49 h 198"/>
                  <a:gd name="T12" fmla="*/ 35 w 172"/>
                  <a:gd name="T13" fmla="*/ 43 h 198"/>
                  <a:gd name="T14" fmla="*/ 48 w 172"/>
                  <a:gd name="T15" fmla="*/ 42 h 198"/>
                  <a:gd name="T16" fmla="*/ 85 w 172"/>
                  <a:gd name="T17" fmla="*/ 39 h 198"/>
                  <a:gd name="T18" fmla="*/ 109 w 172"/>
                  <a:gd name="T19" fmla="*/ 33 h 198"/>
                  <a:gd name="T20" fmla="*/ 140 w 172"/>
                  <a:gd name="T21" fmla="*/ 19 h 198"/>
                  <a:gd name="T22" fmla="*/ 172 w 172"/>
                  <a:gd name="T23" fmla="*/ 0 h 198"/>
                  <a:gd name="T24" fmla="*/ 158 w 172"/>
                  <a:gd name="T25" fmla="*/ 17 h 198"/>
                  <a:gd name="T26" fmla="*/ 139 w 172"/>
                  <a:gd name="T27" fmla="*/ 33 h 198"/>
                  <a:gd name="T28" fmla="*/ 131 w 172"/>
                  <a:gd name="T29" fmla="*/ 41 h 198"/>
                  <a:gd name="T30" fmla="*/ 115 w 172"/>
                  <a:gd name="T31" fmla="*/ 50 h 198"/>
                  <a:gd name="T32" fmla="*/ 104 w 172"/>
                  <a:gd name="T33" fmla="*/ 62 h 198"/>
                  <a:gd name="T34" fmla="*/ 93 w 172"/>
                  <a:gd name="T35" fmla="*/ 83 h 198"/>
                  <a:gd name="T36" fmla="*/ 86 w 172"/>
                  <a:gd name="T37" fmla="*/ 93 h 198"/>
                  <a:gd name="T38" fmla="*/ 84 w 172"/>
                  <a:gd name="T39" fmla="*/ 108 h 198"/>
                  <a:gd name="T40" fmla="*/ 85 w 172"/>
                  <a:gd name="T41" fmla="*/ 115 h 198"/>
                  <a:gd name="T42" fmla="*/ 86 w 172"/>
                  <a:gd name="T43" fmla="*/ 124 h 198"/>
                  <a:gd name="T44" fmla="*/ 94 w 172"/>
                  <a:gd name="T45" fmla="*/ 134 h 198"/>
                  <a:gd name="T46" fmla="*/ 128 w 172"/>
                  <a:gd name="T47" fmla="*/ 156 h 198"/>
                  <a:gd name="T48" fmla="*/ 119 w 172"/>
                  <a:gd name="T49" fmla="*/ 179 h 198"/>
                  <a:gd name="T50" fmla="*/ 95 w 172"/>
                  <a:gd name="T51" fmla="*/ 191 h 198"/>
                  <a:gd name="T52" fmla="*/ 73 w 172"/>
                  <a:gd name="T53" fmla="*/ 198 h 198"/>
                  <a:gd name="T54" fmla="*/ 48 w 172"/>
                  <a:gd name="T55" fmla="*/ 179 h 198"/>
                  <a:gd name="T56" fmla="*/ 26 w 172"/>
                  <a:gd name="T57" fmla="*/ 163 h 1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2" h="198">
                    <a:moveTo>
                      <a:pt x="26" y="163"/>
                    </a:moveTo>
                    <a:lnTo>
                      <a:pt x="9" y="130"/>
                    </a:lnTo>
                    <a:lnTo>
                      <a:pt x="1" y="98"/>
                    </a:lnTo>
                    <a:lnTo>
                      <a:pt x="0" y="79"/>
                    </a:lnTo>
                    <a:lnTo>
                      <a:pt x="6" y="61"/>
                    </a:lnTo>
                    <a:lnTo>
                      <a:pt x="20" y="49"/>
                    </a:lnTo>
                    <a:lnTo>
                      <a:pt x="35" y="43"/>
                    </a:lnTo>
                    <a:lnTo>
                      <a:pt x="48" y="42"/>
                    </a:lnTo>
                    <a:lnTo>
                      <a:pt x="85" y="39"/>
                    </a:lnTo>
                    <a:lnTo>
                      <a:pt x="109" y="33"/>
                    </a:lnTo>
                    <a:lnTo>
                      <a:pt x="140" y="19"/>
                    </a:lnTo>
                    <a:lnTo>
                      <a:pt x="172" y="0"/>
                    </a:lnTo>
                    <a:lnTo>
                      <a:pt x="158" y="17"/>
                    </a:lnTo>
                    <a:lnTo>
                      <a:pt x="139" y="33"/>
                    </a:lnTo>
                    <a:lnTo>
                      <a:pt x="131" y="41"/>
                    </a:lnTo>
                    <a:lnTo>
                      <a:pt x="115" y="50"/>
                    </a:lnTo>
                    <a:lnTo>
                      <a:pt x="104" y="62"/>
                    </a:lnTo>
                    <a:lnTo>
                      <a:pt x="93" y="83"/>
                    </a:lnTo>
                    <a:lnTo>
                      <a:pt x="86" y="93"/>
                    </a:lnTo>
                    <a:lnTo>
                      <a:pt x="84" y="108"/>
                    </a:lnTo>
                    <a:lnTo>
                      <a:pt x="85" y="115"/>
                    </a:lnTo>
                    <a:lnTo>
                      <a:pt x="86" y="124"/>
                    </a:lnTo>
                    <a:lnTo>
                      <a:pt x="94" y="134"/>
                    </a:lnTo>
                    <a:lnTo>
                      <a:pt x="128" y="156"/>
                    </a:lnTo>
                    <a:lnTo>
                      <a:pt x="119" y="179"/>
                    </a:lnTo>
                    <a:lnTo>
                      <a:pt x="95" y="191"/>
                    </a:lnTo>
                    <a:lnTo>
                      <a:pt x="73" y="198"/>
                    </a:lnTo>
                    <a:lnTo>
                      <a:pt x="48" y="179"/>
                    </a:lnTo>
                    <a:lnTo>
                      <a:pt x="26" y="163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5" name="Group 33"/>
            <p:cNvGrpSpPr>
              <a:grpSpLocks/>
            </p:cNvGrpSpPr>
            <p:nvPr/>
          </p:nvGrpSpPr>
          <p:grpSpPr bwMode="auto">
            <a:xfrm>
              <a:off x="4072" y="1658"/>
              <a:ext cx="208" cy="249"/>
              <a:chOff x="4072" y="1658"/>
              <a:chExt cx="208" cy="249"/>
            </a:xfrm>
          </p:grpSpPr>
          <p:sp>
            <p:nvSpPr>
              <p:cNvPr id="6172" name="Freeform 34"/>
              <p:cNvSpPr>
                <a:spLocks/>
              </p:cNvSpPr>
              <p:nvPr/>
            </p:nvSpPr>
            <p:spPr bwMode="auto">
              <a:xfrm>
                <a:off x="4072" y="1658"/>
                <a:ext cx="208" cy="249"/>
              </a:xfrm>
              <a:custGeom>
                <a:avLst/>
                <a:gdLst>
                  <a:gd name="T0" fmla="*/ 101 w 208"/>
                  <a:gd name="T1" fmla="*/ 0 h 249"/>
                  <a:gd name="T2" fmla="*/ 133 w 208"/>
                  <a:gd name="T3" fmla="*/ 16 h 249"/>
                  <a:gd name="T4" fmla="*/ 165 w 208"/>
                  <a:gd name="T5" fmla="*/ 33 h 249"/>
                  <a:gd name="T6" fmla="*/ 198 w 208"/>
                  <a:gd name="T7" fmla="*/ 62 h 249"/>
                  <a:gd name="T8" fmla="*/ 208 w 208"/>
                  <a:gd name="T9" fmla="*/ 93 h 249"/>
                  <a:gd name="T10" fmla="*/ 208 w 208"/>
                  <a:gd name="T11" fmla="*/ 119 h 249"/>
                  <a:gd name="T12" fmla="*/ 200 w 208"/>
                  <a:gd name="T13" fmla="*/ 144 h 249"/>
                  <a:gd name="T14" fmla="*/ 181 w 208"/>
                  <a:gd name="T15" fmla="*/ 169 h 249"/>
                  <a:gd name="T16" fmla="*/ 146 w 208"/>
                  <a:gd name="T17" fmla="*/ 195 h 249"/>
                  <a:gd name="T18" fmla="*/ 117 w 208"/>
                  <a:gd name="T19" fmla="*/ 226 h 249"/>
                  <a:gd name="T20" fmla="*/ 104 w 208"/>
                  <a:gd name="T21" fmla="*/ 247 h 249"/>
                  <a:gd name="T22" fmla="*/ 79 w 208"/>
                  <a:gd name="T23" fmla="*/ 249 h 249"/>
                  <a:gd name="T24" fmla="*/ 42 w 208"/>
                  <a:gd name="T25" fmla="*/ 233 h 249"/>
                  <a:gd name="T26" fmla="*/ 12 w 208"/>
                  <a:gd name="T27" fmla="*/ 209 h 249"/>
                  <a:gd name="T28" fmla="*/ 0 w 208"/>
                  <a:gd name="T29" fmla="*/ 179 h 249"/>
                  <a:gd name="T30" fmla="*/ 15 w 208"/>
                  <a:gd name="T31" fmla="*/ 166 h 249"/>
                  <a:gd name="T32" fmla="*/ 69 w 208"/>
                  <a:gd name="T33" fmla="*/ 157 h 249"/>
                  <a:gd name="T34" fmla="*/ 93 w 208"/>
                  <a:gd name="T35" fmla="*/ 143 h 249"/>
                  <a:gd name="T36" fmla="*/ 114 w 208"/>
                  <a:gd name="T37" fmla="*/ 119 h 249"/>
                  <a:gd name="T38" fmla="*/ 120 w 208"/>
                  <a:gd name="T39" fmla="*/ 85 h 249"/>
                  <a:gd name="T40" fmla="*/ 120 w 208"/>
                  <a:gd name="T41" fmla="*/ 45 h 249"/>
                  <a:gd name="T42" fmla="*/ 101 w 208"/>
                  <a:gd name="T43" fmla="*/ 0 h 2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8" h="249">
                    <a:moveTo>
                      <a:pt x="101" y="0"/>
                    </a:moveTo>
                    <a:lnTo>
                      <a:pt x="133" y="16"/>
                    </a:lnTo>
                    <a:lnTo>
                      <a:pt x="165" y="33"/>
                    </a:lnTo>
                    <a:lnTo>
                      <a:pt x="198" y="62"/>
                    </a:lnTo>
                    <a:lnTo>
                      <a:pt x="208" y="93"/>
                    </a:lnTo>
                    <a:lnTo>
                      <a:pt x="208" y="119"/>
                    </a:lnTo>
                    <a:lnTo>
                      <a:pt x="200" y="144"/>
                    </a:lnTo>
                    <a:lnTo>
                      <a:pt x="181" y="169"/>
                    </a:lnTo>
                    <a:lnTo>
                      <a:pt x="146" y="195"/>
                    </a:lnTo>
                    <a:lnTo>
                      <a:pt x="117" y="226"/>
                    </a:lnTo>
                    <a:lnTo>
                      <a:pt x="104" y="247"/>
                    </a:lnTo>
                    <a:lnTo>
                      <a:pt x="79" y="249"/>
                    </a:lnTo>
                    <a:lnTo>
                      <a:pt x="42" y="233"/>
                    </a:lnTo>
                    <a:lnTo>
                      <a:pt x="12" y="209"/>
                    </a:lnTo>
                    <a:lnTo>
                      <a:pt x="0" y="179"/>
                    </a:lnTo>
                    <a:lnTo>
                      <a:pt x="15" y="166"/>
                    </a:lnTo>
                    <a:lnTo>
                      <a:pt x="69" y="157"/>
                    </a:lnTo>
                    <a:lnTo>
                      <a:pt x="93" y="143"/>
                    </a:lnTo>
                    <a:lnTo>
                      <a:pt x="114" y="119"/>
                    </a:lnTo>
                    <a:lnTo>
                      <a:pt x="120" y="85"/>
                    </a:lnTo>
                    <a:lnTo>
                      <a:pt x="120" y="4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BF7F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35"/>
              <p:cNvSpPr>
                <a:spLocks/>
              </p:cNvSpPr>
              <p:nvPr/>
            </p:nvSpPr>
            <p:spPr bwMode="auto">
              <a:xfrm>
                <a:off x="4112" y="1701"/>
                <a:ext cx="165" cy="205"/>
              </a:xfrm>
              <a:custGeom>
                <a:avLst/>
                <a:gdLst>
                  <a:gd name="T0" fmla="*/ 108 w 165"/>
                  <a:gd name="T1" fmla="*/ 0 h 205"/>
                  <a:gd name="T2" fmla="*/ 133 w 165"/>
                  <a:gd name="T3" fmla="*/ 18 h 205"/>
                  <a:gd name="T4" fmla="*/ 153 w 165"/>
                  <a:gd name="T5" fmla="*/ 32 h 205"/>
                  <a:gd name="T6" fmla="*/ 165 w 165"/>
                  <a:gd name="T7" fmla="*/ 59 h 205"/>
                  <a:gd name="T8" fmla="*/ 162 w 165"/>
                  <a:gd name="T9" fmla="*/ 84 h 205"/>
                  <a:gd name="T10" fmla="*/ 147 w 165"/>
                  <a:gd name="T11" fmla="*/ 112 h 205"/>
                  <a:gd name="T12" fmla="*/ 125 w 165"/>
                  <a:gd name="T13" fmla="*/ 134 h 205"/>
                  <a:gd name="T14" fmla="*/ 98 w 165"/>
                  <a:gd name="T15" fmla="*/ 160 h 205"/>
                  <a:gd name="T16" fmla="*/ 83 w 165"/>
                  <a:gd name="T17" fmla="*/ 179 h 205"/>
                  <a:gd name="T18" fmla="*/ 62 w 165"/>
                  <a:gd name="T19" fmla="*/ 202 h 205"/>
                  <a:gd name="T20" fmla="*/ 40 w 165"/>
                  <a:gd name="T21" fmla="*/ 205 h 205"/>
                  <a:gd name="T22" fmla="*/ 19 w 165"/>
                  <a:gd name="T23" fmla="*/ 194 h 205"/>
                  <a:gd name="T24" fmla="*/ 4 w 165"/>
                  <a:gd name="T25" fmla="*/ 179 h 205"/>
                  <a:gd name="T26" fmla="*/ 0 w 165"/>
                  <a:gd name="T27" fmla="*/ 161 h 205"/>
                  <a:gd name="T28" fmla="*/ 17 w 165"/>
                  <a:gd name="T29" fmla="*/ 148 h 205"/>
                  <a:gd name="T30" fmla="*/ 48 w 165"/>
                  <a:gd name="T31" fmla="*/ 141 h 205"/>
                  <a:gd name="T32" fmla="*/ 67 w 165"/>
                  <a:gd name="T33" fmla="*/ 129 h 205"/>
                  <a:gd name="T34" fmla="*/ 94 w 165"/>
                  <a:gd name="T35" fmla="*/ 112 h 205"/>
                  <a:gd name="T36" fmla="*/ 112 w 165"/>
                  <a:gd name="T37" fmla="*/ 84 h 205"/>
                  <a:gd name="T38" fmla="*/ 125 w 165"/>
                  <a:gd name="T39" fmla="*/ 51 h 205"/>
                  <a:gd name="T40" fmla="*/ 120 w 165"/>
                  <a:gd name="T41" fmla="*/ 27 h 205"/>
                  <a:gd name="T42" fmla="*/ 108 w 165"/>
                  <a:gd name="T43" fmla="*/ 0 h 2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5" h="205">
                    <a:moveTo>
                      <a:pt x="108" y="0"/>
                    </a:moveTo>
                    <a:lnTo>
                      <a:pt x="133" y="18"/>
                    </a:lnTo>
                    <a:lnTo>
                      <a:pt x="153" y="32"/>
                    </a:lnTo>
                    <a:lnTo>
                      <a:pt x="165" y="59"/>
                    </a:lnTo>
                    <a:lnTo>
                      <a:pt x="162" y="84"/>
                    </a:lnTo>
                    <a:lnTo>
                      <a:pt x="147" y="112"/>
                    </a:lnTo>
                    <a:lnTo>
                      <a:pt x="125" y="134"/>
                    </a:lnTo>
                    <a:lnTo>
                      <a:pt x="98" y="160"/>
                    </a:lnTo>
                    <a:lnTo>
                      <a:pt x="83" y="179"/>
                    </a:lnTo>
                    <a:lnTo>
                      <a:pt x="62" y="202"/>
                    </a:lnTo>
                    <a:lnTo>
                      <a:pt x="40" y="205"/>
                    </a:lnTo>
                    <a:lnTo>
                      <a:pt x="19" y="194"/>
                    </a:lnTo>
                    <a:lnTo>
                      <a:pt x="4" y="179"/>
                    </a:lnTo>
                    <a:lnTo>
                      <a:pt x="0" y="161"/>
                    </a:lnTo>
                    <a:lnTo>
                      <a:pt x="17" y="148"/>
                    </a:lnTo>
                    <a:lnTo>
                      <a:pt x="48" y="141"/>
                    </a:lnTo>
                    <a:lnTo>
                      <a:pt x="67" y="129"/>
                    </a:lnTo>
                    <a:lnTo>
                      <a:pt x="94" y="112"/>
                    </a:lnTo>
                    <a:lnTo>
                      <a:pt x="112" y="84"/>
                    </a:lnTo>
                    <a:lnTo>
                      <a:pt x="125" y="51"/>
                    </a:lnTo>
                    <a:lnTo>
                      <a:pt x="120" y="2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6" name="Freeform 36"/>
            <p:cNvSpPr>
              <a:spLocks/>
            </p:cNvSpPr>
            <p:nvPr/>
          </p:nvSpPr>
          <p:spPr bwMode="auto">
            <a:xfrm>
              <a:off x="3826" y="2266"/>
              <a:ext cx="102" cy="129"/>
            </a:xfrm>
            <a:custGeom>
              <a:avLst/>
              <a:gdLst>
                <a:gd name="T0" fmla="*/ 102 w 102"/>
                <a:gd name="T1" fmla="*/ 129 h 129"/>
                <a:gd name="T2" fmla="*/ 54 w 102"/>
                <a:gd name="T3" fmla="*/ 78 h 129"/>
                <a:gd name="T4" fmla="*/ 19 w 102"/>
                <a:gd name="T5" fmla="*/ 33 h 129"/>
                <a:gd name="T6" fmla="*/ 0 w 102"/>
                <a:gd name="T7" fmla="*/ 0 h 129"/>
                <a:gd name="T8" fmla="*/ 102 w 102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29">
                  <a:moveTo>
                    <a:pt x="102" y="129"/>
                  </a:moveTo>
                  <a:lnTo>
                    <a:pt x="54" y="78"/>
                  </a:lnTo>
                  <a:lnTo>
                    <a:pt x="19" y="33"/>
                  </a:lnTo>
                  <a:lnTo>
                    <a:pt x="0" y="0"/>
                  </a:lnTo>
                  <a:lnTo>
                    <a:pt x="102" y="1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7"/>
            <p:cNvSpPr>
              <a:spLocks/>
            </p:cNvSpPr>
            <p:nvPr/>
          </p:nvSpPr>
          <p:spPr bwMode="auto">
            <a:xfrm>
              <a:off x="1753" y="2924"/>
              <a:ext cx="65" cy="968"/>
            </a:xfrm>
            <a:custGeom>
              <a:avLst/>
              <a:gdLst>
                <a:gd name="T0" fmla="*/ 65 w 65"/>
                <a:gd name="T1" fmla="*/ 968 h 968"/>
                <a:gd name="T2" fmla="*/ 49 w 65"/>
                <a:gd name="T3" fmla="*/ 785 h 968"/>
                <a:gd name="T4" fmla="*/ 27 w 65"/>
                <a:gd name="T5" fmla="*/ 656 h 968"/>
                <a:gd name="T6" fmla="*/ 0 w 65"/>
                <a:gd name="T7" fmla="*/ 532 h 968"/>
                <a:gd name="T8" fmla="*/ 43 w 65"/>
                <a:gd name="T9" fmla="*/ 371 h 968"/>
                <a:gd name="T10" fmla="*/ 38 w 65"/>
                <a:gd name="T11" fmla="*/ 123 h 968"/>
                <a:gd name="T12" fmla="*/ 27 w 65"/>
                <a:gd name="T13" fmla="*/ 0 h 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968">
                  <a:moveTo>
                    <a:pt x="65" y="968"/>
                  </a:moveTo>
                  <a:lnTo>
                    <a:pt x="49" y="785"/>
                  </a:lnTo>
                  <a:lnTo>
                    <a:pt x="27" y="656"/>
                  </a:lnTo>
                  <a:lnTo>
                    <a:pt x="0" y="532"/>
                  </a:lnTo>
                  <a:lnTo>
                    <a:pt x="43" y="371"/>
                  </a:lnTo>
                  <a:lnTo>
                    <a:pt x="38" y="123"/>
                  </a:lnTo>
                  <a:lnTo>
                    <a:pt x="2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8" name="Group 38"/>
            <p:cNvGrpSpPr>
              <a:grpSpLocks/>
            </p:cNvGrpSpPr>
            <p:nvPr/>
          </p:nvGrpSpPr>
          <p:grpSpPr bwMode="auto">
            <a:xfrm>
              <a:off x="1567" y="2058"/>
              <a:ext cx="355" cy="1477"/>
              <a:chOff x="1567" y="2058"/>
              <a:chExt cx="355" cy="1477"/>
            </a:xfrm>
          </p:grpSpPr>
          <p:sp>
            <p:nvSpPr>
              <p:cNvPr id="6169" name="Freeform 39"/>
              <p:cNvSpPr>
                <a:spLocks/>
              </p:cNvSpPr>
              <p:nvPr/>
            </p:nvSpPr>
            <p:spPr bwMode="auto">
              <a:xfrm>
                <a:off x="1567" y="2058"/>
                <a:ext cx="355" cy="1229"/>
              </a:xfrm>
              <a:custGeom>
                <a:avLst/>
                <a:gdLst>
                  <a:gd name="T0" fmla="*/ 355 w 355"/>
                  <a:gd name="T1" fmla="*/ 14 h 1229"/>
                  <a:gd name="T2" fmla="*/ 291 w 355"/>
                  <a:gd name="T3" fmla="*/ 5 h 1229"/>
                  <a:gd name="T4" fmla="*/ 242 w 355"/>
                  <a:gd name="T5" fmla="*/ 0 h 1229"/>
                  <a:gd name="T6" fmla="*/ 206 w 355"/>
                  <a:gd name="T7" fmla="*/ 6 h 1229"/>
                  <a:gd name="T8" fmla="*/ 170 w 355"/>
                  <a:gd name="T9" fmla="*/ 15 h 1229"/>
                  <a:gd name="T10" fmla="*/ 137 w 355"/>
                  <a:gd name="T11" fmla="*/ 31 h 1229"/>
                  <a:gd name="T12" fmla="*/ 98 w 355"/>
                  <a:gd name="T13" fmla="*/ 63 h 1229"/>
                  <a:gd name="T14" fmla="*/ 76 w 355"/>
                  <a:gd name="T15" fmla="*/ 92 h 1229"/>
                  <a:gd name="T16" fmla="*/ 54 w 355"/>
                  <a:gd name="T17" fmla="*/ 124 h 1229"/>
                  <a:gd name="T18" fmla="*/ 37 w 355"/>
                  <a:gd name="T19" fmla="*/ 162 h 1229"/>
                  <a:gd name="T20" fmla="*/ 22 w 355"/>
                  <a:gd name="T21" fmla="*/ 208 h 1229"/>
                  <a:gd name="T22" fmla="*/ 8 w 355"/>
                  <a:gd name="T23" fmla="*/ 260 h 1229"/>
                  <a:gd name="T24" fmla="*/ 1 w 355"/>
                  <a:gd name="T25" fmla="*/ 314 h 1229"/>
                  <a:gd name="T26" fmla="*/ 0 w 355"/>
                  <a:gd name="T27" fmla="*/ 415 h 1229"/>
                  <a:gd name="T28" fmla="*/ 27 w 355"/>
                  <a:gd name="T29" fmla="*/ 601 h 1229"/>
                  <a:gd name="T30" fmla="*/ 86 w 355"/>
                  <a:gd name="T31" fmla="*/ 794 h 1229"/>
                  <a:gd name="T32" fmla="*/ 124 w 355"/>
                  <a:gd name="T33" fmla="*/ 1004 h 1229"/>
                  <a:gd name="T34" fmla="*/ 129 w 355"/>
                  <a:gd name="T35" fmla="*/ 1100 h 1229"/>
                  <a:gd name="T36" fmla="*/ 113 w 355"/>
                  <a:gd name="T37" fmla="*/ 1170 h 1229"/>
                  <a:gd name="T38" fmla="*/ 91 w 355"/>
                  <a:gd name="T39" fmla="*/ 1229 h 1229"/>
                  <a:gd name="T40" fmla="*/ 156 w 355"/>
                  <a:gd name="T41" fmla="*/ 1176 h 1229"/>
                  <a:gd name="T42" fmla="*/ 193 w 355"/>
                  <a:gd name="T43" fmla="*/ 1219 h 1229"/>
                  <a:gd name="T44" fmla="*/ 150 w 355"/>
                  <a:gd name="T45" fmla="*/ 993 h 1229"/>
                  <a:gd name="T46" fmla="*/ 112 w 355"/>
                  <a:gd name="T47" fmla="*/ 760 h 1229"/>
                  <a:gd name="T48" fmla="*/ 70 w 355"/>
                  <a:gd name="T49" fmla="*/ 563 h 1229"/>
                  <a:gd name="T50" fmla="*/ 54 w 355"/>
                  <a:gd name="T51" fmla="*/ 380 h 1229"/>
                  <a:gd name="T52" fmla="*/ 75 w 355"/>
                  <a:gd name="T53" fmla="*/ 268 h 1229"/>
                  <a:gd name="T54" fmla="*/ 102 w 355"/>
                  <a:gd name="T55" fmla="*/ 143 h 1229"/>
                  <a:gd name="T56" fmla="*/ 134 w 355"/>
                  <a:gd name="T57" fmla="*/ 79 h 1229"/>
                  <a:gd name="T58" fmla="*/ 183 w 355"/>
                  <a:gd name="T59" fmla="*/ 41 h 1229"/>
                  <a:gd name="T60" fmla="*/ 263 w 355"/>
                  <a:gd name="T61" fmla="*/ 30 h 1229"/>
                  <a:gd name="T62" fmla="*/ 355 w 355"/>
                  <a:gd name="T63" fmla="*/ 14 h 12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55" h="1229">
                    <a:moveTo>
                      <a:pt x="355" y="14"/>
                    </a:moveTo>
                    <a:lnTo>
                      <a:pt x="291" y="5"/>
                    </a:lnTo>
                    <a:lnTo>
                      <a:pt x="242" y="0"/>
                    </a:lnTo>
                    <a:lnTo>
                      <a:pt x="206" y="6"/>
                    </a:lnTo>
                    <a:lnTo>
                      <a:pt x="170" y="15"/>
                    </a:lnTo>
                    <a:lnTo>
                      <a:pt x="137" y="31"/>
                    </a:lnTo>
                    <a:lnTo>
                      <a:pt x="98" y="63"/>
                    </a:lnTo>
                    <a:lnTo>
                      <a:pt x="76" y="92"/>
                    </a:lnTo>
                    <a:lnTo>
                      <a:pt x="54" y="124"/>
                    </a:lnTo>
                    <a:lnTo>
                      <a:pt x="37" y="162"/>
                    </a:lnTo>
                    <a:lnTo>
                      <a:pt x="22" y="208"/>
                    </a:lnTo>
                    <a:lnTo>
                      <a:pt x="8" y="260"/>
                    </a:lnTo>
                    <a:lnTo>
                      <a:pt x="1" y="314"/>
                    </a:lnTo>
                    <a:lnTo>
                      <a:pt x="0" y="415"/>
                    </a:lnTo>
                    <a:lnTo>
                      <a:pt x="27" y="601"/>
                    </a:lnTo>
                    <a:lnTo>
                      <a:pt x="86" y="794"/>
                    </a:lnTo>
                    <a:lnTo>
                      <a:pt x="124" y="1004"/>
                    </a:lnTo>
                    <a:lnTo>
                      <a:pt x="129" y="1100"/>
                    </a:lnTo>
                    <a:lnTo>
                      <a:pt x="113" y="1170"/>
                    </a:lnTo>
                    <a:lnTo>
                      <a:pt x="91" y="1229"/>
                    </a:lnTo>
                    <a:lnTo>
                      <a:pt x="156" y="1176"/>
                    </a:lnTo>
                    <a:lnTo>
                      <a:pt x="193" y="1219"/>
                    </a:lnTo>
                    <a:lnTo>
                      <a:pt x="150" y="993"/>
                    </a:lnTo>
                    <a:lnTo>
                      <a:pt x="112" y="760"/>
                    </a:lnTo>
                    <a:lnTo>
                      <a:pt x="70" y="563"/>
                    </a:lnTo>
                    <a:lnTo>
                      <a:pt x="54" y="380"/>
                    </a:lnTo>
                    <a:lnTo>
                      <a:pt x="75" y="268"/>
                    </a:lnTo>
                    <a:lnTo>
                      <a:pt x="102" y="143"/>
                    </a:lnTo>
                    <a:lnTo>
                      <a:pt x="134" y="79"/>
                    </a:lnTo>
                    <a:lnTo>
                      <a:pt x="183" y="41"/>
                    </a:lnTo>
                    <a:lnTo>
                      <a:pt x="263" y="30"/>
                    </a:lnTo>
                    <a:lnTo>
                      <a:pt x="355" y="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40"/>
              <p:cNvSpPr>
                <a:spLocks/>
              </p:cNvSpPr>
              <p:nvPr/>
            </p:nvSpPr>
            <p:spPr bwMode="auto">
              <a:xfrm>
                <a:off x="1640" y="3231"/>
                <a:ext cx="136" cy="304"/>
              </a:xfrm>
              <a:custGeom>
                <a:avLst/>
                <a:gdLst>
                  <a:gd name="T0" fmla="*/ 82 w 136"/>
                  <a:gd name="T1" fmla="*/ 0 h 304"/>
                  <a:gd name="T2" fmla="*/ 21 w 136"/>
                  <a:gd name="T3" fmla="*/ 53 h 304"/>
                  <a:gd name="T4" fmla="*/ 0 w 136"/>
                  <a:gd name="T5" fmla="*/ 90 h 304"/>
                  <a:gd name="T6" fmla="*/ 29 w 136"/>
                  <a:gd name="T7" fmla="*/ 72 h 304"/>
                  <a:gd name="T8" fmla="*/ 0 w 136"/>
                  <a:gd name="T9" fmla="*/ 150 h 304"/>
                  <a:gd name="T10" fmla="*/ 34 w 136"/>
                  <a:gd name="T11" fmla="*/ 123 h 304"/>
                  <a:gd name="T12" fmla="*/ 10 w 136"/>
                  <a:gd name="T13" fmla="*/ 230 h 304"/>
                  <a:gd name="T14" fmla="*/ 53 w 136"/>
                  <a:gd name="T15" fmla="*/ 190 h 304"/>
                  <a:gd name="T16" fmla="*/ 64 w 136"/>
                  <a:gd name="T17" fmla="*/ 257 h 304"/>
                  <a:gd name="T18" fmla="*/ 112 w 136"/>
                  <a:gd name="T19" fmla="*/ 304 h 304"/>
                  <a:gd name="T20" fmla="*/ 111 w 136"/>
                  <a:gd name="T21" fmla="*/ 229 h 304"/>
                  <a:gd name="T22" fmla="*/ 136 w 136"/>
                  <a:gd name="T23" fmla="*/ 142 h 304"/>
                  <a:gd name="T24" fmla="*/ 117 w 136"/>
                  <a:gd name="T25" fmla="*/ 41 h 304"/>
                  <a:gd name="T26" fmla="*/ 82 w 136"/>
                  <a:gd name="T27" fmla="*/ 0 h 3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" h="304">
                    <a:moveTo>
                      <a:pt x="82" y="0"/>
                    </a:moveTo>
                    <a:lnTo>
                      <a:pt x="21" y="53"/>
                    </a:lnTo>
                    <a:lnTo>
                      <a:pt x="0" y="90"/>
                    </a:lnTo>
                    <a:lnTo>
                      <a:pt x="29" y="72"/>
                    </a:lnTo>
                    <a:lnTo>
                      <a:pt x="0" y="150"/>
                    </a:lnTo>
                    <a:lnTo>
                      <a:pt x="34" y="123"/>
                    </a:lnTo>
                    <a:lnTo>
                      <a:pt x="10" y="230"/>
                    </a:lnTo>
                    <a:lnTo>
                      <a:pt x="53" y="190"/>
                    </a:lnTo>
                    <a:lnTo>
                      <a:pt x="64" y="257"/>
                    </a:lnTo>
                    <a:lnTo>
                      <a:pt x="112" y="304"/>
                    </a:lnTo>
                    <a:lnTo>
                      <a:pt x="111" y="229"/>
                    </a:lnTo>
                    <a:lnTo>
                      <a:pt x="136" y="142"/>
                    </a:lnTo>
                    <a:lnTo>
                      <a:pt x="117" y="41"/>
                    </a:lnTo>
                    <a:lnTo>
                      <a:pt x="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41"/>
              <p:cNvSpPr>
                <a:spLocks/>
              </p:cNvSpPr>
              <p:nvPr/>
            </p:nvSpPr>
            <p:spPr bwMode="auto">
              <a:xfrm>
                <a:off x="1622" y="2075"/>
                <a:ext cx="292" cy="1177"/>
              </a:xfrm>
              <a:custGeom>
                <a:avLst/>
                <a:gdLst>
                  <a:gd name="T0" fmla="*/ 132 w 292"/>
                  <a:gd name="T1" fmla="*/ 1177 h 1177"/>
                  <a:gd name="T2" fmla="*/ 125 w 292"/>
                  <a:gd name="T3" fmla="*/ 938 h 1177"/>
                  <a:gd name="T4" fmla="*/ 87 w 292"/>
                  <a:gd name="T5" fmla="*/ 723 h 1177"/>
                  <a:gd name="T6" fmla="*/ 67 w 292"/>
                  <a:gd name="T7" fmla="*/ 596 h 1177"/>
                  <a:gd name="T8" fmla="*/ 55 w 292"/>
                  <a:gd name="T9" fmla="*/ 486 h 1177"/>
                  <a:gd name="T10" fmla="*/ 51 w 292"/>
                  <a:gd name="T11" fmla="*/ 378 h 1177"/>
                  <a:gd name="T12" fmla="*/ 61 w 292"/>
                  <a:gd name="T13" fmla="*/ 282 h 1177"/>
                  <a:gd name="T14" fmla="*/ 77 w 292"/>
                  <a:gd name="T15" fmla="*/ 196 h 1177"/>
                  <a:gd name="T16" fmla="*/ 96 w 292"/>
                  <a:gd name="T17" fmla="*/ 131 h 1177"/>
                  <a:gd name="T18" fmla="*/ 120 w 292"/>
                  <a:gd name="T19" fmla="*/ 91 h 1177"/>
                  <a:gd name="T20" fmla="*/ 150 w 292"/>
                  <a:gd name="T21" fmla="*/ 63 h 1177"/>
                  <a:gd name="T22" fmla="*/ 187 w 292"/>
                  <a:gd name="T23" fmla="*/ 39 h 1177"/>
                  <a:gd name="T24" fmla="*/ 233 w 292"/>
                  <a:gd name="T25" fmla="*/ 19 h 1177"/>
                  <a:gd name="T26" fmla="*/ 292 w 292"/>
                  <a:gd name="T27" fmla="*/ 0 h 1177"/>
                  <a:gd name="T28" fmla="*/ 227 w 292"/>
                  <a:gd name="T29" fmla="*/ 3 h 1177"/>
                  <a:gd name="T30" fmla="*/ 181 w 292"/>
                  <a:gd name="T31" fmla="*/ 8 h 1177"/>
                  <a:gd name="T32" fmla="*/ 128 w 292"/>
                  <a:gd name="T33" fmla="*/ 22 h 1177"/>
                  <a:gd name="T34" fmla="*/ 88 w 292"/>
                  <a:gd name="T35" fmla="*/ 47 h 1177"/>
                  <a:gd name="T36" fmla="*/ 63 w 292"/>
                  <a:gd name="T37" fmla="*/ 78 h 1177"/>
                  <a:gd name="T38" fmla="*/ 44 w 292"/>
                  <a:gd name="T39" fmla="*/ 115 h 1177"/>
                  <a:gd name="T40" fmla="*/ 24 w 292"/>
                  <a:gd name="T41" fmla="*/ 195 h 1177"/>
                  <a:gd name="T42" fmla="*/ 10 w 292"/>
                  <a:gd name="T43" fmla="*/ 271 h 1177"/>
                  <a:gd name="T44" fmla="*/ 0 w 292"/>
                  <a:gd name="T45" fmla="*/ 340 h 1177"/>
                  <a:gd name="T46" fmla="*/ 1 w 292"/>
                  <a:gd name="T47" fmla="*/ 422 h 1177"/>
                  <a:gd name="T48" fmla="*/ 5 w 292"/>
                  <a:gd name="T49" fmla="*/ 494 h 1177"/>
                  <a:gd name="T50" fmla="*/ 23 w 292"/>
                  <a:gd name="T51" fmla="*/ 594 h 1177"/>
                  <a:gd name="T52" fmla="*/ 55 w 292"/>
                  <a:gd name="T53" fmla="*/ 734 h 1177"/>
                  <a:gd name="T54" fmla="*/ 93 w 292"/>
                  <a:gd name="T55" fmla="*/ 971 h 1177"/>
                  <a:gd name="T56" fmla="*/ 132 w 292"/>
                  <a:gd name="T57" fmla="*/ 1177 h 11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2" h="1177">
                    <a:moveTo>
                      <a:pt x="132" y="1177"/>
                    </a:moveTo>
                    <a:lnTo>
                      <a:pt x="125" y="938"/>
                    </a:lnTo>
                    <a:lnTo>
                      <a:pt x="87" y="723"/>
                    </a:lnTo>
                    <a:lnTo>
                      <a:pt x="67" y="596"/>
                    </a:lnTo>
                    <a:lnTo>
                      <a:pt x="55" y="486"/>
                    </a:lnTo>
                    <a:lnTo>
                      <a:pt x="51" y="378"/>
                    </a:lnTo>
                    <a:lnTo>
                      <a:pt x="61" y="282"/>
                    </a:lnTo>
                    <a:lnTo>
                      <a:pt x="77" y="196"/>
                    </a:lnTo>
                    <a:lnTo>
                      <a:pt x="96" y="131"/>
                    </a:lnTo>
                    <a:lnTo>
                      <a:pt x="120" y="91"/>
                    </a:lnTo>
                    <a:lnTo>
                      <a:pt x="150" y="63"/>
                    </a:lnTo>
                    <a:lnTo>
                      <a:pt x="187" y="39"/>
                    </a:lnTo>
                    <a:lnTo>
                      <a:pt x="233" y="19"/>
                    </a:lnTo>
                    <a:lnTo>
                      <a:pt x="292" y="0"/>
                    </a:lnTo>
                    <a:lnTo>
                      <a:pt x="227" y="3"/>
                    </a:lnTo>
                    <a:lnTo>
                      <a:pt x="181" y="8"/>
                    </a:lnTo>
                    <a:lnTo>
                      <a:pt x="128" y="22"/>
                    </a:lnTo>
                    <a:lnTo>
                      <a:pt x="88" y="47"/>
                    </a:lnTo>
                    <a:lnTo>
                      <a:pt x="63" y="78"/>
                    </a:lnTo>
                    <a:lnTo>
                      <a:pt x="44" y="115"/>
                    </a:lnTo>
                    <a:lnTo>
                      <a:pt x="24" y="195"/>
                    </a:lnTo>
                    <a:lnTo>
                      <a:pt x="10" y="271"/>
                    </a:lnTo>
                    <a:lnTo>
                      <a:pt x="0" y="340"/>
                    </a:lnTo>
                    <a:lnTo>
                      <a:pt x="1" y="422"/>
                    </a:lnTo>
                    <a:lnTo>
                      <a:pt x="5" y="494"/>
                    </a:lnTo>
                    <a:lnTo>
                      <a:pt x="23" y="594"/>
                    </a:lnTo>
                    <a:lnTo>
                      <a:pt x="55" y="734"/>
                    </a:lnTo>
                    <a:lnTo>
                      <a:pt x="93" y="971"/>
                    </a:lnTo>
                    <a:lnTo>
                      <a:pt x="132" y="117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8955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7" name="Oval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1</a:t>
            </a:r>
          </a:p>
        </p:txBody>
      </p:sp>
      <p:pic>
        <p:nvPicPr>
          <p:cNvPr id="38958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МОЛОДЕЦ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8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00" fill="hold"/>
                                        <p:tgtEl>
                                          <p:spTgt spid="389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8"/>
                </p:tgtEl>
              </p:cMediaNode>
            </p:audio>
          </p:childTnLst>
        </p:cTn>
      </p:par>
    </p:tnLst>
    <p:bldLst>
      <p:bldP spid="38914" grpId="0" animBg="1"/>
      <p:bldP spid="389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0"/>
          <p:cNvGrpSpPr>
            <a:grpSpLocks/>
          </p:cNvGrpSpPr>
          <p:nvPr/>
        </p:nvGrpSpPr>
        <p:grpSpPr bwMode="auto">
          <a:xfrm>
            <a:off x="1447800" y="2438400"/>
            <a:ext cx="6400800" cy="2752725"/>
            <a:chOff x="912" y="2064"/>
            <a:chExt cx="4032" cy="1734"/>
          </a:xfrm>
        </p:grpSpPr>
        <p:grpSp>
          <p:nvGrpSpPr>
            <p:cNvPr id="7180" name="Group 21"/>
            <p:cNvGrpSpPr>
              <a:grpSpLocks/>
            </p:cNvGrpSpPr>
            <p:nvPr/>
          </p:nvGrpSpPr>
          <p:grpSpPr bwMode="auto">
            <a:xfrm>
              <a:off x="912" y="2064"/>
              <a:ext cx="4032" cy="1734"/>
              <a:chOff x="1056" y="1770"/>
              <a:chExt cx="3385" cy="1412"/>
            </a:xfrm>
          </p:grpSpPr>
          <p:sp>
            <p:nvSpPr>
              <p:cNvPr id="7386" name="Freeform 22"/>
              <p:cNvSpPr>
                <a:spLocks/>
              </p:cNvSpPr>
              <p:nvPr/>
            </p:nvSpPr>
            <p:spPr bwMode="auto">
              <a:xfrm>
                <a:off x="1056" y="1770"/>
                <a:ext cx="3385" cy="1412"/>
              </a:xfrm>
              <a:custGeom>
                <a:avLst/>
                <a:gdLst>
                  <a:gd name="T0" fmla="*/ 3375 w 3385"/>
                  <a:gd name="T1" fmla="*/ 556 h 1412"/>
                  <a:gd name="T2" fmla="*/ 3308 w 3385"/>
                  <a:gd name="T3" fmla="*/ 434 h 1412"/>
                  <a:gd name="T4" fmla="*/ 3183 w 3385"/>
                  <a:gd name="T5" fmla="*/ 321 h 1412"/>
                  <a:gd name="T6" fmla="*/ 3000 w 3385"/>
                  <a:gd name="T7" fmla="*/ 223 h 1412"/>
                  <a:gd name="T8" fmla="*/ 2770 w 3385"/>
                  <a:gd name="T9" fmla="*/ 139 h 1412"/>
                  <a:gd name="T10" fmla="*/ 2500 w 3385"/>
                  <a:gd name="T11" fmla="*/ 74 h 1412"/>
                  <a:gd name="T12" fmla="*/ 2197 w 3385"/>
                  <a:gd name="T13" fmla="*/ 26 h 1412"/>
                  <a:gd name="T14" fmla="*/ 1870 w 3385"/>
                  <a:gd name="T15" fmla="*/ 3 h 1412"/>
                  <a:gd name="T16" fmla="*/ 1524 w 3385"/>
                  <a:gd name="T17" fmla="*/ 3 h 1412"/>
                  <a:gd name="T18" fmla="*/ 1192 w 3385"/>
                  <a:gd name="T19" fmla="*/ 26 h 1412"/>
                  <a:gd name="T20" fmla="*/ 890 w 3385"/>
                  <a:gd name="T21" fmla="*/ 74 h 1412"/>
                  <a:gd name="T22" fmla="*/ 615 w 3385"/>
                  <a:gd name="T23" fmla="*/ 139 h 1412"/>
                  <a:gd name="T24" fmla="*/ 389 w 3385"/>
                  <a:gd name="T25" fmla="*/ 223 h 1412"/>
                  <a:gd name="T26" fmla="*/ 207 w 3385"/>
                  <a:gd name="T27" fmla="*/ 321 h 1412"/>
                  <a:gd name="T28" fmla="*/ 77 w 3385"/>
                  <a:gd name="T29" fmla="*/ 434 h 1412"/>
                  <a:gd name="T30" fmla="*/ 10 w 3385"/>
                  <a:gd name="T31" fmla="*/ 556 h 1412"/>
                  <a:gd name="T32" fmla="*/ 10 w 3385"/>
                  <a:gd name="T33" fmla="*/ 713 h 1412"/>
                  <a:gd name="T34" fmla="*/ 91 w 3385"/>
                  <a:gd name="T35" fmla="*/ 886 h 1412"/>
                  <a:gd name="T36" fmla="*/ 245 w 3385"/>
                  <a:gd name="T37" fmla="*/ 1034 h 1412"/>
                  <a:gd name="T38" fmla="*/ 452 w 3385"/>
                  <a:gd name="T39" fmla="*/ 1159 h 1412"/>
                  <a:gd name="T40" fmla="*/ 707 w 3385"/>
                  <a:gd name="T41" fmla="*/ 1260 h 1412"/>
                  <a:gd name="T42" fmla="*/ 986 w 3385"/>
                  <a:gd name="T43" fmla="*/ 1335 h 1412"/>
                  <a:gd name="T44" fmla="*/ 1279 w 3385"/>
                  <a:gd name="T45" fmla="*/ 1385 h 1412"/>
                  <a:gd name="T46" fmla="*/ 1572 w 3385"/>
                  <a:gd name="T47" fmla="*/ 1409 h 1412"/>
                  <a:gd name="T48" fmla="*/ 1875 w 3385"/>
                  <a:gd name="T49" fmla="*/ 1409 h 1412"/>
                  <a:gd name="T50" fmla="*/ 2183 w 3385"/>
                  <a:gd name="T51" fmla="*/ 1382 h 1412"/>
                  <a:gd name="T52" fmla="*/ 2476 w 3385"/>
                  <a:gd name="T53" fmla="*/ 1332 h 1412"/>
                  <a:gd name="T54" fmla="*/ 2741 w 3385"/>
                  <a:gd name="T55" fmla="*/ 1254 h 1412"/>
                  <a:gd name="T56" fmla="*/ 2976 w 3385"/>
                  <a:gd name="T57" fmla="*/ 1153 h 1412"/>
                  <a:gd name="T58" fmla="*/ 3169 w 3385"/>
                  <a:gd name="T59" fmla="*/ 1031 h 1412"/>
                  <a:gd name="T60" fmla="*/ 3303 w 3385"/>
                  <a:gd name="T61" fmla="*/ 883 h 1412"/>
                  <a:gd name="T62" fmla="*/ 3375 w 3385"/>
                  <a:gd name="T63" fmla="*/ 713 h 14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385" h="1412">
                    <a:moveTo>
                      <a:pt x="3385" y="618"/>
                    </a:moveTo>
                    <a:lnTo>
                      <a:pt x="3375" y="556"/>
                    </a:lnTo>
                    <a:lnTo>
                      <a:pt x="3351" y="493"/>
                    </a:lnTo>
                    <a:lnTo>
                      <a:pt x="3308" y="434"/>
                    </a:lnTo>
                    <a:lnTo>
                      <a:pt x="3250" y="377"/>
                    </a:lnTo>
                    <a:lnTo>
                      <a:pt x="3183" y="321"/>
                    </a:lnTo>
                    <a:lnTo>
                      <a:pt x="3097" y="270"/>
                    </a:lnTo>
                    <a:lnTo>
                      <a:pt x="3000" y="223"/>
                    </a:lnTo>
                    <a:lnTo>
                      <a:pt x="2890" y="178"/>
                    </a:lnTo>
                    <a:lnTo>
                      <a:pt x="2770" y="139"/>
                    </a:lnTo>
                    <a:lnTo>
                      <a:pt x="2640" y="104"/>
                    </a:lnTo>
                    <a:lnTo>
                      <a:pt x="2500" y="74"/>
                    </a:lnTo>
                    <a:lnTo>
                      <a:pt x="2356" y="47"/>
                    </a:lnTo>
                    <a:lnTo>
                      <a:pt x="2197" y="26"/>
                    </a:lnTo>
                    <a:lnTo>
                      <a:pt x="2039" y="12"/>
                    </a:lnTo>
                    <a:lnTo>
                      <a:pt x="1870" y="3"/>
                    </a:lnTo>
                    <a:lnTo>
                      <a:pt x="1697" y="0"/>
                    </a:lnTo>
                    <a:lnTo>
                      <a:pt x="1524" y="3"/>
                    </a:lnTo>
                    <a:lnTo>
                      <a:pt x="1356" y="12"/>
                    </a:lnTo>
                    <a:lnTo>
                      <a:pt x="1192" y="26"/>
                    </a:lnTo>
                    <a:lnTo>
                      <a:pt x="1039" y="47"/>
                    </a:lnTo>
                    <a:lnTo>
                      <a:pt x="890" y="74"/>
                    </a:lnTo>
                    <a:lnTo>
                      <a:pt x="750" y="104"/>
                    </a:lnTo>
                    <a:lnTo>
                      <a:pt x="615" y="139"/>
                    </a:lnTo>
                    <a:lnTo>
                      <a:pt x="495" y="178"/>
                    </a:lnTo>
                    <a:lnTo>
                      <a:pt x="389" y="223"/>
                    </a:lnTo>
                    <a:lnTo>
                      <a:pt x="288" y="270"/>
                    </a:lnTo>
                    <a:lnTo>
                      <a:pt x="207" y="321"/>
                    </a:lnTo>
                    <a:lnTo>
                      <a:pt x="135" y="377"/>
                    </a:lnTo>
                    <a:lnTo>
                      <a:pt x="77" y="434"/>
                    </a:lnTo>
                    <a:lnTo>
                      <a:pt x="34" y="493"/>
                    </a:lnTo>
                    <a:lnTo>
                      <a:pt x="10" y="556"/>
                    </a:lnTo>
                    <a:lnTo>
                      <a:pt x="0" y="618"/>
                    </a:lnTo>
                    <a:lnTo>
                      <a:pt x="10" y="713"/>
                    </a:lnTo>
                    <a:lnTo>
                      <a:pt x="43" y="802"/>
                    </a:lnTo>
                    <a:lnTo>
                      <a:pt x="91" y="886"/>
                    </a:lnTo>
                    <a:lnTo>
                      <a:pt x="163" y="963"/>
                    </a:lnTo>
                    <a:lnTo>
                      <a:pt x="245" y="1034"/>
                    </a:lnTo>
                    <a:lnTo>
                      <a:pt x="346" y="1100"/>
                    </a:lnTo>
                    <a:lnTo>
                      <a:pt x="452" y="1159"/>
                    </a:lnTo>
                    <a:lnTo>
                      <a:pt x="577" y="1213"/>
                    </a:lnTo>
                    <a:lnTo>
                      <a:pt x="707" y="1260"/>
                    </a:lnTo>
                    <a:lnTo>
                      <a:pt x="841" y="1299"/>
                    </a:lnTo>
                    <a:lnTo>
                      <a:pt x="986" y="1335"/>
                    </a:lnTo>
                    <a:lnTo>
                      <a:pt x="1130" y="1361"/>
                    </a:lnTo>
                    <a:lnTo>
                      <a:pt x="1279" y="1385"/>
                    </a:lnTo>
                    <a:lnTo>
                      <a:pt x="1428" y="1400"/>
                    </a:lnTo>
                    <a:lnTo>
                      <a:pt x="1572" y="1409"/>
                    </a:lnTo>
                    <a:lnTo>
                      <a:pt x="1717" y="1412"/>
                    </a:lnTo>
                    <a:lnTo>
                      <a:pt x="1875" y="1409"/>
                    </a:lnTo>
                    <a:lnTo>
                      <a:pt x="2029" y="1400"/>
                    </a:lnTo>
                    <a:lnTo>
                      <a:pt x="2183" y="1382"/>
                    </a:lnTo>
                    <a:lnTo>
                      <a:pt x="2332" y="1361"/>
                    </a:lnTo>
                    <a:lnTo>
                      <a:pt x="2476" y="1332"/>
                    </a:lnTo>
                    <a:lnTo>
                      <a:pt x="2611" y="1296"/>
                    </a:lnTo>
                    <a:lnTo>
                      <a:pt x="2741" y="1254"/>
                    </a:lnTo>
                    <a:lnTo>
                      <a:pt x="2866" y="1207"/>
                    </a:lnTo>
                    <a:lnTo>
                      <a:pt x="2976" y="1153"/>
                    </a:lnTo>
                    <a:lnTo>
                      <a:pt x="3077" y="1097"/>
                    </a:lnTo>
                    <a:lnTo>
                      <a:pt x="3169" y="1031"/>
                    </a:lnTo>
                    <a:lnTo>
                      <a:pt x="3241" y="960"/>
                    </a:lnTo>
                    <a:lnTo>
                      <a:pt x="3303" y="883"/>
                    </a:lnTo>
                    <a:lnTo>
                      <a:pt x="3347" y="799"/>
                    </a:lnTo>
                    <a:lnTo>
                      <a:pt x="3375" y="713"/>
                    </a:lnTo>
                    <a:lnTo>
                      <a:pt x="3385" y="6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" name="Freeform 23"/>
              <p:cNvSpPr>
                <a:spLocks/>
              </p:cNvSpPr>
              <p:nvPr/>
            </p:nvSpPr>
            <p:spPr bwMode="auto">
              <a:xfrm>
                <a:off x="1253" y="2507"/>
                <a:ext cx="3092" cy="607"/>
              </a:xfrm>
              <a:custGeom>
                <a:avLst/>
                <a:gdLst>
                  <a:gd name="T0" fmla="*/ 3087 w 3092"/>
                  <a:gd name="T1" fmla="*/ 30 h 607"/>
                  <a:gd name="T2" fmla="*/ 3044 w 3092"/>
                  <a:gd name="T3" fmla="*/ 101 h 607"/>
                  <a:gd name="T4" fmla="*/ 2948 w 3092"/>
                  <a:gd name="T5" fmla="*/ 184 h 607"/>
                  <a:gd name="T6" fmla="*/ 2808 w 3092"/>
                  <a:gd name="T7" fmla="*/ 274 h 607"/>
                  <a:gd name="T8" fmla="*/ 2616 w 3092"/>
                  <a:gd name="T9" fmla="*/ 360 h 607"/>
                  <a:gd name="T10" fmla="*/ 2366 w 3092"/>
                  <a:gd name="T11" fmla="*/ 434 h 607"/>
                  <a:gd name="T12" fmla="*/ 2063 w 3092"/>
                  <a:gd name="T13" fmla="*/ 494 h 607"/>
                  <a:gd name="T14" fmla="*/ 1702 w 3092"/>
                  <a:gd name="T15" fmla="*/ 526 h 607"/>
                  <a:gd name="T16" fmla="*/ 1380 w 3092"/>
                  <a:gd name="T17" fmla="*/ 526 h 607"/>
                  <a:gd name="T18" fmla="*/ 1144 w 3092"/>
                  <a:gd name="T19" fmla="*/ 514 h 607"/>
                  <a:gd name="T20" fmla="*/ 923 w 3092"/>
                  <a:gd name="T21" fmla="*/ 485 h 607"/>
                  <a:gd name="T22" fmla="*/ 712 w 3092"/>
                  <a:gd name="T23" fmla="*/ 449 h 607"/>
                  <a:gd name="T24" fmla="*/ 519 w 3092"/>
                  <a:gd name="T25" fmla="*/ 398 h 607"/>
                  <a:gd name="T26" fmla="*/ 342 w 3092"/>
                  <a:gd name="T27" fmla="*/ 342 h 607"/>
                  <a:gd name="T28" fmla="*/ 188 w 3092"/>
                  <a:gd name="T29" fmla="*/ 280 h 607"/>
                  <a:gd name="T30" fmla="*/ 58 w 3092"/>
                  <a:gd name="T31" fmla="*/ 208 h 607"/>
                  <a:gd name="T32" fmla="*/ 58 w 3092"/>
                  <a:gd name="T33" fmla="*/ 220 h 607"/>
                  <a:gd name="T34" fmla="*/ 197 w 3092"/>
                  <a:gd name="T35" fmla="*/ 309 h 607"/>
                  <a:gd name="T36" fmla="*/ 356 w 3092"/>
                  <a:gd name="T37" fmla="*/ 387 h 607"/>
                  <a:gd name="T38" fmla="*/ 539 w 3092"/>
                  <a:gd name="T39" fmla="*/ 458 h 607"/>
                  <a:gd name="T40" fmla="*/ 736 w 3092"/>
                  <a:gd name="T41" fmla="*/ 514 h 607"/>
                  <a:gd name="T42" fmla="*/ 943 w 3092"/>
                  <a:gd name="T43" fmla="*/ 559 h 607"/>
                  <a:gd name="T44" fmla="*/ 1164 w 3092"/>
                  <a:gd name="T45" fmla="*/ 589 h 607"/>
                  <a:gd name="T46" fmla="*/ 1385 w 3092"/>
                  <a:gd name="T47" fmla="*/ 604 h 607"/>
                  <a:gd name="T48" fmla="*/ 1645 w 3092"/>
                  <a:gd name="T49" fmla="*/ 604 h 607"/>
                  <a:gd name="T50" fmla="*/ 1928 w 3092"/>
                  <a:gd name="T51" fmla="*/ 583 h 607"/>
                  <a:gd name="T52" fmla="*/ 2202 w 3092"/>
                  <a:gd name="T53" fmla="*/ 538 h 607"/>
                  <a:gd name="T54" fmla="*/ 2462 w 3092"/>
                  <a:gd name="T55" fmla="*/ 476 h 607"/>
                  <a:gd name="T56" fmla="*/ 2688 w 3092"/>
                  <a:gd name="T57" fmla="*/ 398 h 607"/>
                  <a:gd name="T58" fmla="*/ 2875 w 3092"/>
                  <a:gd name="T59" fmla="*/ 300 h 607"/>
                  <a:gd name="T60" fmla="*/ 3010 w 3092"/>
                  <a:gd name="T61" fmla="*/ 190 h 607"/>
                  <a:gd name="T62" fmla="*/ 3082 w 3092"/>
                  <a:gd name="T63" fmla="*/ 65 h 6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92" h="607">
                    <a:moveTo>
                      <a:pt x="3092" y="0"/>
                    </a:moveTo>
                    <a:lnTo>
                      <a:pt x="3087" y="30"/>
                    </a:lnTo>
                    <a:lnTo>
                      <a:pt x="3068" y="62"/>
                    </a:lnTo>
                    <a:lnTo>
                      <a:pt x="3044" y="101"/>
                    </a:lnTo>
                    <a:lnTo>
                      <a:pt x="3000" y="143"/>
                    </a:lnTo>
                    <a:lnTo>
                      <a:pt x="2948" y="184"/>
                    </a:lnTo>
                    <a:lnTo>
                      <a:pt x="2885" y="229"/>
                    </a:lnTo>
                    <a:lnTo>
                      <a:pt x="2808" y="274"/>
                    </a:lnTo>
                    <a:lnTo>
                      <a:pt x="2717" y="318"/>
                    </a:lnTo>
                    <a:lnTo>
                      <a:pt x="2616" y="360"/>
                    </a:lnTo>
                    <a:lnTo>
                      <a:pt x="2500" y="398"/>
                    </a:lnTo>
                    <a:lnTo>
                      <a:pt x="2366" y="434"/>
                    </a:lnTo>
                    <a:lnTo>
                      <a:pt x="2222" y="467"/>
                    </a:lnTo>
                    <a:lnTo>
                      <a:pt x="2063" y="494"/>
                    </a:lnTo>
                    <a:lnTo>
                      <a:pt x="1890" y="511"/>
                    </a:lnTo>
                    <a:lnTo>
                      <a:pt x="1702" y="526"/>
                    </a:lnTo>
                    <a:lnTo>
                      <a:pt x="1500" y="529"/>
                    </a:lnTo>
                    <a:lnTo>
                      <a:pt x="1380" y="526"/>
                    </a:lnTo>
                    <a:lnTo>
                      <a:pt x="1260" y="523"/>
                    </a:lnTo>
                    <a:lnTo>
                      <a:pt x="1144" y="514"/>
                    </a:lnTo>
                    <a:lnTo>
                      <a:pt x="1034" y="503"/>
                    </a:lnTo>
                    <a:lnTo>
                      <a:pt x="923" y="485"/>
                    </a:lnTo>
                    <a:lnTo>
                      <a:pt x="818" y="467"/>
                    </a:lnTo>
                    <a:lnTo>
                      <a:pt x="712" y="449"/>
                    </a:lnTo>
                    <a:lnTo>
                      <a:pt x="616" y="425"/>
                    </a:lnTo>
                    <a:lnTo>
                      <a:pt x="519" y="398"/>
                    </a:lnTo>
                    <a:lnTo>
                      <a:pt x="428" y="372"/>
                    </a:lnTo>
                    <a:lnTo>
                      <a:pt x="342" y="342"/>
                    </a:lnTo>
                    <a:lnTo>
                      <a:pt x="265" y="312"/>
                    </a:lnTo>
                    <a:lnTo>
                      <a:pt x="188" y="280"/>
                    </a:lnTo>
                    <a:lnTo>
                      <a:pt x="120" y="244"/>
                    </a:lnTo>
                    <a:lnTo>
                      <a:pt x="58" y="208"/>
                    </a:lnTo>
                    <a:lnTo>
                      <a:pt x="0" y="172"/>
                    </a:lnTo>
                    <a:lnTo>
                      <a:pt x="58" y="220"/>
                    </a:lnTo>
                    <a:lnTo>
                      <a:pt x="125" y="265"/>
                    </a:lnTo>
                    <a:lnTo>
                      <a:pt x="197" y="309"/>
                    </a:lnTo>
                    <a:lnTo>
                      <a:pt x="274" y="351"/>
                    </a:lnTo>
                    <a:lnTo>
                      <a:pt x="356" y="387"/>
                    </a:lnTo>
                    <a:lnTo>
                      <a:pt x="447" y="422"/>
                    </a:lnTo>
                    <a:lnTo>
                      <a:pt x="539" y="458"/>
                    </a:lnTo>
                    <a:lnTo>
                      <a:pt x="635" y="488"/>
                    </a:lnTo>
                    <a:lnTo>
                      <a:pt x="736" y="514"/>
                    </a:lnTo>
                    <a:lnTo>
                      <a:pt x="837" y="538"/>
                    </a:lnTo>
                    <a:lnTo>
                      <a:pt x="943" y="559"/>
                    </a:lnTo>
                    <a:lnTo>
                      <a:pt x="1053" y="574"/>
                    </a:lnTo>
                    <a:lnTo>
                      <a:pt x="1164" y="589"/>
                    </a:lnTo>
                    <a:lnTo>
                      <a:pt x="1274" y="598"/>
                    </a:lnTo>
                    <a:lnTo>
                      <a:pt x="1385" y="604"/>
                    </a:lnTo>
                    <a:lnTo>
                      <a:pt x="1500" y="607"/>
                    </a:lnTo>
                    <a:lnTo>
                      <a:pt x="1645" y="604"/>
                    </a:lnTo>
                    <a:lnTo>
                      <a:pt x="1784" y="595"/>
                    </a:lnTo>
                    <a:lnTo>
                      <a:pt x="1928" y="583"/>
                    </a:lnTo>
                    <a:lnTo>
                      <a:pt x="2068" y="562"/>
                    </a:lnTo>
                    <a:lnTo>
                      <a:pt x="2202" y="538"/>
                    </a:lnTo>
                    <a:lnTo>
                      <a:pt x="2337" y="511"/>
                    </a:lnTo>
                    <a:lnTo>
                      <a:pt x="2462" y="476"/>
                    </a:lnTo>
                    <a:lnTo>
                      <a:pt x="2577" y="440"/>
                    </a:lnTo>
                    <a:lnTo>
                      <a:pt x="2688" y="398"/>
                    </a:lnTo>
                    <a:lnTo>
                      <a:pt x="2789" y="351"/>
                    </a:lnTo>
                    <a:lnTo>
                      <a:pt x="2875" y="300"/>
                    </a:lnTo>
                    <a:lnTo>
                      <a:pt x="2948" y="247"/>
                    </a:lnTo>
                    <a:lnTo>
                      <a:pt x="3010" y="190"/>
                    </a:lnTo>
                    <a:lnTo>
                      <a:pt x="3053" y="131"/>
                    </a:lnTo>
                    <a:lnTo>
                      <a:pt x="3082" y="65"/>
                    </a:lnTo>
                    <a:lnTo>
                      <a:pt x="30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CC"/>
                  </a:gs>
                  <a:gs pos="50000">
                    <a:srgbClr val="E9FAFA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8" name="Freeform 24"/>
              <p:cNvSpPr>
                <a:spLocks/>
              </p:cNvSpPr>
              <p:nvPr/>
            </p:nvSpPr>
            <p:spPr bwMode="auto">
              <a:xfrm>
                <a:off x="1181" y="1805"/>
                <a:ext cx="3140" cy="1160"/>
              </a:xfrm>
              <a:custGeom>
                <a:avLst/>
                <a:gdLst>
                  <a:gd name="T0" fmla="*/ 1750 w 3140"/>
                  <a:gd name="T1" fmla="*/ 1157 h 1160"/>
                  <a:gd name="T2" fmla="*/ 2077 w 3140"/>
                  <a:gd name="T3" fmla="*/ 1127 h 1160"/>
                  <a:gd name="T4" fmla="*/ 2370 w 3140"/>
                  <a:gd name="T5" fmla="*/ 1074 h 1160"/>
                  <a:gd name="T6" fmla="*/ 2616 w 3140"/>
                  <a:gd name="T7" fmla="*/ 1002 h 1160"/>
                  <a:gd name="T8" fmla="*/ 2818 w 3140"/>
                  <a:gd name="T9" fmla="*/ 913 h 1160"/>
                  <a:gd name="T10" fmla="*/ 2972 w 3140"/>
                  <a:gd name="T11" fmla="*/ 812 h 1160"/>
                  <a:gd name="T12" fmla="*/ 3077 w 3140"/>
                  <a:gd name="T13" fmla="*/ 702 h 1160"/>
                  <a:gd name="T14" fmla="*/ 3135 w 3140"/>
                  <a:gd name="T15" fmla="*/ 592 h 1160"/>
                  <a:gd name="T16" fmla="*/ 3130 w 3140"/>
                  <a:gd name="T17" fmla="*/ 482 h 1160"/>
                  <a:gd name="T18" fmla="*/ 3068 w 3140"/>
                  <a:gd name="T19" fmla="*/ 378 h 1160"/>
                  <a:gd name="T20" fmla="*/ 2947 w 3140"/>
                  <a:gd name="T21" fmla="*/ 283 h 1160"/>
                  <a:gd name="T22" fmla="*/ 2779 w 3140"/>
                  <a:gd name="T23" fmla="*/ 197 h 1160"/>
                  <a:gd name="T24" fmla="*/ 2568 w 3140"/>
                  <a:gd name="T25" fmla="*/ 125 h 1160"/>
                  <a:gd name="T26" fmla="*/ 2318 w 3140"/>
                  <a:gd name="T27" fmla="*/ 66 h 1160"/>
                  <a:gd name="T28" fmla="*/ 2039 w 3140"/>
                  <a:gd name="T29" fmla="*/ 24 h 1160"/>
                  <a:gd name="T30" fmla="*/ 1731 w 3140"/>
                  <a:gd name="T31" fmla="*/ 3 h 1160"/>
                  <a:gd name="T32" fmla="*/ 1409 w 3140"/>
                  <a:gd name="T33" fmla="*/ 3 h 1160"/>
                  <a:gd name="T34" fmla="*/ 1106 w 3140"/>
                  <a:gd name="T35" fmla="*/ 24 h 1160"/>
                  <a:gd name="T36" fmla="*/ 822 w 3140"/>
                  <a:gd name="T37" fmla="*/ 66 h 1160"/>
                  <a:gd name="T38" fmla="*/ 572 w 3140"/>
                  <a:gd name="T39" fmla="*/ 125 h 1160"/>
                  <a:gd name="T40" fmla="*/ 361 w 3140"/>
                  <a:gd name="T41" fmla="*/ 197 h 1160"/>
                  <a:gd name="T42" fmla="*/ 188 w 3140"/>
                  <a:gd name="T43" fmla="*/ 283 h 1160"/>
                  <a:gd name="T44" fmla="*/ 72 w 3140"/>
                  <a:gd name="T45" fmla="*/ 378 h 1160"/>
                  <a:gd name="T46" fmla="*/ 10 w 3140"/>
                  <a:gd name="T47" fmla="*/ 482 h 1160"/>
                  <a:gd name="T48" fmla="*/ 10 w 3140"/>
                  <a:gd name="T49" fmla="*/ 601 h 1160"/>
                  <a:gd name="T50" fmla="*/ 72 w 3140"/>
                  <a:gd name="T51" fmla="*/ 723 h 1160"/>
                  <a:gd name="T52" fmla="*/ 188 w 3140"/>
                  <a:gd name="T53" fmla="*/ 836 h 1160"/>
                  <a:gd name="T54" fmla="*/ 361 w 3140"/>
                  <a:gd name="T55" fmla="*/ 934 h 1160"/>
                  <a:gd name="T56" fmla="*/ 572 w 3140"/>
                  <a:gd name="T57" fmla="*/ 1017 h 1160"/>
                  <a:gd name="T58" fmla="*/ 822 w 3140"/>
                  <a:gd name="T59" fmla="*/ 1086 h 1160"/>
                  <a:gd name="T60" fmla="*/ 1106 w 3140"/>
                  <a:gd name="T61" fmla="*/ 1133 h 1160"/>
                  <a:gd name="T62" fmla="*/ 1409 w 3140"/>
                  <a:gd name="T63" fmla="*/ 1157 h 1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40" h="1160">
                    <a:moveTo>
                      <a:pt x="1572" y="1160"/>
                    </a:moveTo>
                    <a:lnTo>
                      <a:pt x="1750" y="1157"/>
                    </a:lnTo>
                    <a:lnTo>
                      <a:pt x="1919" y="1145"/>
                    </a:lnTo>
                    <a:lnTo>
                      <a:pt x="2077" y="1127"/>
                    </a:lnTo>
                    <a:lnTo>
                      <a:pt x="2231" y="1103"/>
                    </a:lnTo>
                    <a:lnTo>
                      <a:pt x="2370" y="1074"/>
                    </a:lnTo>
                    <a:lnTo>
                      <a:pt x="2495" y="1041"/>
                    </a:lnTo>
                    <a:lnTo>
                      <a:pt x="2616" y="1002"/>
                    </a:lnTo>
                    <a:lnTo>
                      <a:pt x="2721" y="958"/>
                    </a:lnTo>
                    <a:lnTo>
                      <a:pt x="2818" y="913"/>
                    </a:lnTo>
                    <a:lnTo>
                      <a:pt x="2899" y="863"/>
                    </a:lnTo>
                    <a:lnTo>
                      <a:pt x="2972" y="812"/>
                    </a:lnTo>
                    <a:lnTo>
                      <a:pt x="3034" y="759"/>
                    </a:lnTo>
                    <a:lnTo>
                      <a:pt x="3077" y="702"/>
                    </a:lnTo>
                    <a:lnTo>
                      <a:pt x="3111" y="646"/>
                    </a:lnTo>
                    <a:lnTo>
                      <a:pt x="3135" y="592"/>
                    </a:lnTo>
                    <a:lnTo>
                      <a:pt x="3140" y="536"/>
                    </a:lnTo>
                    <a:lnTo>
                      <a:pt x="3130" y="482"/>
                    </a:lnTo>
                    <a:lnTo>
                      <a:pt x="3106" y="428"/>
                    </a:lnTo>
                    <a:lnTo>
                      <a:pt x="3068" y="378"/>
                    </a:lnTo>
                    <a:lnTo>
                      <a:pt x="3015" y="330"/>
                    </a:lnTo>
                    <a:lnTo>
                      <a:pt x="2947" y="283"/>
                    </a:lnTo>
                    <a:lnTo>
                      <a:pt x="2871" y="238"/>
                    </a:lnTo>
                    <a:lnTo>
                      <a:pt x="2779" y="197"/>
                    </a:lnTo>
                    <a:lnTo>
                      <a:pt x="2678" y="158"/>
                    </a:lnTo>
                    <a:lnTo>
                      <a:pt x="2568" y="125"/>
                    </a:lnTo>
                    <a:lnTo>
                      <a:pt x="2447" y="92"/>
                    </a:lnTo>
                    <a:lnTo>
                      <a:pt x="2318" y="66"/>
                    </a:lnTo>
                    <a:lnTo>
                      <a:pt x="2178" y="42"/>
                    </a:lnTo>
                    <a:lnTo>
                      <a:pt x="2039" y="24"/>
                    </a:lnTo>
                    <a:lnTo>
                      <a:pt x="1885" y="12"/>
                    </a:lnTo>
                    <a:lnTo>
                      <a:pt x="1731" y="3"/>
                    </a:lnTo>
                    <a:lnTo>
                      <a:pt x="1572" y="0"/>
                    </a:lnTo>
                    <a:lnTo>
                      <a:pt x="1409" y="3"/>
                    </a:lnTo>
                    <a:lnTo>
                      <a:pt x="1255" y="12"/>
                    </a:lnTo>
                    <a:lnTo>
                      <a:pt x="1106" y="24"/>
                    </a:lnTo>
                    <a:lnTo>
                      <a:pt x="962" y="42"/>
                    </a:lnTo>
                    <a:lnTo>
                      <a:pt x="822" y="66"/>
                    </a:lnTo>
                    <a:lnTo>
                      <a:pt x="692" y="92"/>
                    </a:lnTo>
                    <a:lnTo>
                      <a:pt x="572" y="125"/>
                    </a:lnTo>
                    <a:lnTo>
                      <a:pt x="462" y="158"/>
                    </a:lnTo>
                    <a:lnTo>
                      <a:pt x="361" y="197"/>
                    </a:lnTo>
                    <a:lnTo>
                      <a:pt x="269" y="238"/>
                    </a:lnTo>
                    <a:lnTo>
                      <a:pt x="188" y="283"/>
                    </a:lnTo>
                    <a:lnTo>
                      <a:pt x="125" y="330"/>
                    </a:lnTo>
                    <a:lnTo>
                      <a:pt x="72" y="378"/>
                    </a:lnTo>
                    <a:lnTo>
                      <a:pt x="34" y="428"/>
                    </a:lnTo>
                    <a:lnTo>
                      <a:pt x="10" y="482"/>
                    </a:lnTo>
                    <a:lnTo>
                      <a:pt x="0" y="536"/>
                    </a:lnTo>
                    <a:lnTo>
                      <a:pt x="10" y="601"/>
                    </a:lnTo>
                    <a:lnTo>
                      <a:pt x="34" y="663"/>
                    </a:lnTo>
                    <a:lnTo>
                      <a:pt x="72" y="723"/>
                    </a:lnTo>
                    <a:lnTo>
                      <a:pt x="125" y="779"/>
                    </a:lnTo>
                    <a:lnTo>
                      <a:pt x="188" y="836"/>
                    </a:lnTo>
                    <a:lnTo>
                      <a:pt x="269" y="886"/>
                    </a:lnTo>
                    <a:lnTo>
                      <a:pt x="361" y="934"/>
                    </a:lnTo>
                    <a:lnTo>
                      <a:pt x="462" y="979"/>
                    </a:lnTo>
                    <a:lnTo>
                      <a:pt x="572" y="1017"/>
                    </a:lnTo>
                    <a:lnTo>
                      <a:pt x="692" y="1053"/>
                    </a:lnTo>
                    <a:lnTo>
                      <a:pt x="822" y="1086"/>
                    </a:lnTo>
                    <a:lnTo>
                      <a:pt x="962" y="1112"/>
                    </a:lnTo>
                    <a:lnTo>
                      <a:pt x="1106" y="1133"/>
                    </a:lnTo>
                    <a:lnTo>
                      <a:pt x="1255" y="1148"/>
                    </a:lnTo>
                    <a:lnTo>
                      <a:pt x="1409" y="1157"/>
                    </a:lnTo>
                    <a:lnTo>
                      <a:pt x="1572" y="11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7DCD9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9" name="Freeform 25"/>
              <p:cNvSpPr>
                <a:spLocks/>
              </p:cNvSpPr>
              <p:nvPr/>
            </p:nvSpPr>
            <p:spPr bwMode="auto">
              <a:xfrm>
                <a:off x="1378" y="2118"/>
                <a:ext cx="2640" cy="672"/>
              </a:xfrm>
              <a:custGeom>
                <a:avLst/>
                <a:gdLst>
                  <a:gd name="T0" fmla="*/ 2496 w 2640"/>
                  <a:gd name="T1" fmla="*/ 26 h 672"/>
                  <a:gd name="T2" fmla="*/ 2563 w 2640"/>
                  <a:gd name="T3" fmla="*/ 80 h 672"/>
                  <a:gd name="T4" fmla="*/ 2611 w 2640"/>
                  <a:gd name="T5" fmla="*/ 136 h 672"/>
                  <a:gd name="T6" fmla="*/ 2635 w 2640"/>
                  <a:gd name="T7" fmla="*/ 199 h 672"/>
                  <a:gd name="T8" fmla="*/ 2635 w 2640"/>
                  <a:gd name="T9" fmla="*/ 273 h 672"/>
                  <a:gd name="T10" fmla="*/ 2582 w 2640"/>
                  <a:gd name="T11" fmla="*/ 359 h 672"/>
                  <a:gd name="T12" fmla="*/ 2481 w 2640"/>
                  <a:gd name="T13" fmla="*/ 440 h 672"/>
                  <a:gd name="T14" fmla="*/ 2337 w 2640"/>
                  <a:gd name="T15" fmla="*/ 511 h 672"/>
                  <a:gd name="T16" fmla="*/ 2159 w 2640"/>
                  <a:gd name="T17" fmla="*/ 570 h 672"/>
                  <a:gd name="T18" fmla="*/ 1947 w 2640"/>
                  <a:gd name="T19" fmla="*/ 618 h 672"/>
                  <a:gd name="T20" fmla="*/ 1712 w 2640"/>
                  <a:gd name="T21" fmla="*/ 651 h 672"/>
                  <a:gd name="T22" fmla="*/ 1457 w 2640"/>
                  <a:gd name="T23" fmla="*/ 669 h 672"/>
                  <a:gd name="T24" fmla="*/ 1188 w 2640"/>
                  <a:gd name="T25" fmla="*/ 669 h 672"/>
                  <a:gd name="T26" fmla="*/ 928 w 2640"/>
                  <a:gd name="T27" fmla="*/ 651 h 672"/>
                  <a:gd name="T28" fmla="*/ 693 w 2640"/>
                  <a:gd name="T29" fmla="*/ 618 h 672"/>
                  <a:gd name="T30" fmla="*/ 481 w 2640"/>
                  <a:gd name="T31" fmla="*/ 570 h 672"/>
                  <a:gd name="T32" fmla="*/ 303 w 2640"/>
                  <a:gd name="T33" fmla="*/ 511 h 672"/>
                  <a:gd name="T34" fmla="*/ 159 w 2640"/>
                  <a:gd name="T35" fmla="*/ 440 h 672"/>
                  <a:gd name="T36" fmla="*/ 58 w 2640"/>
                  <a:gd name="T37" fmla="*/ 359 h 672"/>
                  <a:gd name="T38" fmla="*/ 5 w 2640"/>
                  <a:gd name="T39" fmla="*/ 273 h 672"/>
                  <a:gd name="T40" fmla="*/ 5 w 2640"/>
                  <a:gd name="T41" fmla="*/ 190 h 672"/>
                  <a:gd name="T42" fmla="*/ 39 w 2640"/>
                  <a:gd name="T43" fmla="*/ 118 h 672"/>
                  <a:gd name="T44" fmla="*/ 43 w 2640"/>
                  <a:gd name="T45" fmla="*/ 136 h 672"/>
                  <a:gd name="T46" fmla="*/ 48 w 2640"/>
                  <a:gd name="T47" fmla="*/ 237 h 672"/>
                  <a:gd name="T48" fmla="*/ 116 w 2640"/>
                  <a:gd name="T49" fmla="*/ 333 h 672"/>
                  <a:gd name="T50" fmla="*/ 236 w 2640"/>
                  <a:gd name="T51" fmla="*/ 416 h 672"/>
                  <a:gd name="T52" fmla="*/ 404 w 2640"/>
                  <a:gd name="T53" fmla="*/ 490 h 672"/>
                  <a:gd name="T54" fmla="*/ 620 w 2640"/>
                  <a:gd name="T55" fmla="*/ 550 h 672"/>
                  <a:gd name="T56" fmla="*/ 875 w 2640"/>
                  <a:gd name="T57" fmla="*/ 591 h 672"/>
                  <a:gd name="T58" fmla="*/ 1159 w 2640"/>
                  <a:gd name="T59" fmla="*/ 612 h 672"/>
                  <a:gd name="T60" fmla="*/ 1447 w 2640"/>
                  <a:gd name="T61" fmla="*/ 612 h 672"/>
                  <a:gd name="T62" fmla="*/ 1702 w 2640"/>
                  <a:gd name="T63" fmla="*/ 597 h 672"/>
                  <a:gd name="T64" fmla="*/ 1928 w 2640"/>
                  <a:gd name="T65" fmla="*/ 567 h 672"/>
                  <a:gd name="T66" fmla="*/ 2121 w 2640"/>
                  <a:gd name="T67" fmla="*/ 523 h 672"/>
                  <a:gd name="T68" fmla="*/ 2284 w 2640"/>
                  <a:gd name="T69" fmla="*/ 469 h 672"/>
                  <a:gd name="T70" fmla="*/ 2414 w 2640"/>
                  <a:gd name="T71" fmla="*/ 410 h 672"/>
                  <a:gd name="T72" fmla="*/ 2510 w 2640"/>
                  <a:gd name="T73" fmla="*/ 341 h 672"/>
                  <a:gd name="T74" fmla="*/ 2563 w 2640"/>
                  <a:gd name="T75" fmla="*/ 267 h 672"/>
                  <a:gd name="T76" fmla="*/ 2573 w 2640"/>
                  <a:gd name="T77" fmla="*/ 163 h 672"/>
                  <a:gd name="T78" fmla="*/ 2505 w 2640"/>
                  <a:gd name="T79" fmla="*/ 53 h 6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640" h="672">
                    <a:moveTo>
                      <a:pt x="2452" y="0"/>
                    </a:moveTo>
                    <a:lnTo>
                      <a:pt x="2496" y="26"/>
                    </a:lnTo>
                    <a:lnTo>
                      <a:pt x="2534" y="53"/>
                    </a:lnTo>
                    <a:lnTo>
                      <a:pt x="2563" y="80"/>
                    </a:lnTo>
                    <a:lnTo>
                      <a:pt x="2592" y="110"/>
                    </a:lnTo>
                    <a:lnTo>
                      <a:pt x="2611" y="136"/>
                    </a:lnTo>
                    <a:lnTo>
                      <a:pt x="2625" y="166"/>
                    </a:lnTo>
                    <a:lnTo>
                      <a:pt x="2635" y="199"/>
                    </a:lnTo>
                    <a:lnTo>
                      <a:pt x="2640" y="228"/>
                    </a:lnTo>
                    <a:lnTo>
                      <a:pt x="2635" y="273"/>
                    </a:lnTo>
                    <a:lnTo>
                      <a:pt x="2611" y="318"/>
                    </a:lnTo>
                    <a:lnTo>
                      <a:pt x="2582" y="359"/>
                    </a:lnTo>
                    <a:lnTo>
                      <a:pt x="2534" y="401"/>
                    </a:lnTo>
                    <a:lnTo>
                      <a:pt x="2481" y="440"/>
                    </a:lnTo>
                    <a:lnTo>
                      <a:pt x="2414" y="475"/>
                    </a:lnTo>
                    <a:lnTo>
                      <a:pt x="2337" y="511"/>
                    </a:lnTo>
                    <a:lnTo>
                      <a:pt x="2255" y="541"/>
                    </a:lnTo>
                    <a:lnTo>
                      <a:pt x="2159" y="570"/>
                    </a:lnTo>
                    <a:lnTo>
                      <a:pt x="2058" y="594"/>
                    </a:lnTo>
                    <a:lnTo>
                      <a:pt x="1947" y="618"/>
                    </a:lnTo>
                    <a:lnTo>
                      <a:pt x="1837" y="636"/>
                    </a:lnTo>
                    <a:lnTo>
                      <a:pt x="1712" y="651"/>
                    </a:lnTo>
                    <a:lnTo>
                      <a:pt x="1587" y="663"/>
                    </a:lnTo>
                    <a:lnTo>
                      <a:pt x="1457" y="669"/>
                    </a:lnTo>
                    <a:lnTo>
                      <a:pt x="1322" y="672"/>
                    </a:lnTo>
                    <a:lnTo>
                      <a:pt x="1188" y="669"/>
                    </a:lnTo>
                    <a:lnTo>
                      <a:pt x="1058" y="663"/>
                    </a:lnTo>
                    <a:lnTo>
                      <a:pt x="928" y="651"/>
                    </a:lnTo>
                    <a:lnTo>
                      <a:pt x="808" y="636"/>
                    </a:lnTo>
                    <a:lnTo>
                      <a:pt x="693" y="618"/>
                    </a:lnTo>
                    <a:lnTo>
                      <a:pt x="582" y="594"/>
                    </a:lnTo>
                    <a:lnTo>
                      <a:pt x="481" y="570"/>
                    </a:lnTo>
                    <a:lnTo>
                      <a:pt x="390" y="541"/>
                    </a:lnTo>
                    <a:lnTo>
                      <a:pt x="303" y="511"/>
                    </a:lnTo>
                    <a:lnTo>
                      <a:pt x="226" y="475"/>
                    </a:lnTo>
                    <a:lnTo>
                      <a:pt x="159" y="440"/>
                    </a:lnTo>
                    <a:lnTo>
                      <a:pt x="106" y="401"/>
                    </a:lnTo>
                    <a:lnTo>
                      <a:pt x="58" y="359"/>
                    </a:lnTo>
                    <a:lnTo>
                      <a:pt x="29" y="318"/>
                    </a:lnTo>
                    <a:lnTo>
                      <a:pt x="5" y="273"/>
                    </a:lnTo>
                    <a:lnTo>
                      <a:pt x="0" y="228"/>
                    </a:lnTo>
                    <a:lnTo>
                      <a:pt x="5" y="190"/>
                    </a:lnTo>
                    <a:lnTo>
                      <a:pt x="19" y="154"/>
                    </a:lnTo>
                    <a:lnTo>
                      <a:pt x="39" y="118"/>
                    </a:lnTo>
                    <a:lnTo>
                      <a:pt x="67" y="86"/>
                    </a:lnTo>
                    <a:lnTo>
                      <a:pt x="43" y="136"/>
                    </a:lnTo>
                    <a:lnTo>
                      <a:pt x="39" y="190"/>
                    </a:lnTo>
                    <a:lnTo>
                      <a:pt x="48" y="237"/>
                    </a:lnTo>
                    <a:lnTo>
                      <a:pt x="77" y="285"/>
                    </a:lnTo>
                    <a:lnTo>
                      <a:pt x="116" y="333"/>
                    </a:lnTo>
                    <a:lnTo>
                      <a:pt x="168" y="377"/>
                    </a:lnTo>
                    <a:lnTo>
                      <a:pt x="236" y="416"/>
                    </a:lnTo>
                    <a:lnTo>
                      <a:pt x="317" y="454"/>
                    </a:lnTo>
                    <a:lnTo>
                      <a:pt x="404" y="490"/>
                    </a:lnTo>
                    <a:lnTo>
                      <a:pt x="510" y="520"/>
                    </a:lnTo>
                    <a:lnTo>
                      <a:pt x="620" y="550"/>
                    </a:lnTo>
                    <a:lnTo>
                      <a:pt x="741" y="570"/>
                    </a:lnTo>
                    <a:lnTo>
                      <a:pt x="875" y="591"/>
                    </a:lnTo>
                    <a:lnTo>
                      <a:pt x="1015" y="603"/>
                    </a:lnTo>
                    <a:lnTo>
                      <a:pt x="1159" y="612"/>
                    </a:lnTo>
                    <a:lnTo>
                      <a:pt x="1313" y="615"/>
                    </a:lnTo>
                    <a:lnTo>
                      <a:pt x="1447" y="612"/>
                    </a:lnTo>
                    <a:lnTo>
                      <a:pt x="1577" y="606"/>
                    </a:lnTo>
                    <a:lnTo>
                      <a:pt x="1702" y="597"/>
                    </a:lnTo>
                    <a:lnTo>
                      <a:pt x="1818" y="582"/>
                    </a:lnTo>
                    <a:lnTo>
                      <a:pt x="1928" y="567"/>
                    </a:lnTo>
                    <a:lnTo>
                      <a:pt x="2029" y="547"/>
                    </a:lnTo>
                    <a:lnTo>
                      <a:pt x="2121" y="523"/>
                    </a:lnTo>
                    <a:lnTo>
                      <a:pt x="2207" y="499"/>
                    </a:lnTo>
                    <a:lnTo>
                      <a:pt x="2284" y="469"/>
                    </a:lnTo>
                    <a:lnTo>
                      <a:pt x="2356" y="440"/>
                    </a:lnTo>
                    <a:lnTo>
                      <a:pt x="2414" y="410"/>
                    </a:lnTo>
                    <a:lnTo>
                      <a:pt x="2467" y="374"/>
                    </a:lnTo>
                    <a:lnTo>
                      <a:pt x="2510" y="341"/>
                    </a:lnTo>
                    <a:lnTo>
                      <a:pt x="2544" y="306"/>
                    </a:lnTo>
                    <a:lnTo>
                      <a:pt x="2563" y="267"/>
                    </a:lnTo>
                    <a:lnTo>
                      <a:pt x="2577" y="231"/>
                    </a:lnTo>
                    <a:lnTo>
                      <a:pt x="2573" y="163"/>
                    </a:lnTo>
                    <a:lnTo>
                      <a:pt x="2549" y="104"/>
                    </a:lnTo>
                    <a:lnTo>
                      <a:pt x="2505" y="53"/>
                    </a:lnTo>
                    <a:lnTo>
                      <a:pt x="2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1" name="Group 26"/>
            <p:cNvGrpSpPr>
              <a:grpSpLocks/>
            </p:cNvGrpSpPr>
            <p:nvPr/>
          </p:nvGrpSpPr>
          <p:grpSpPr bwMode="auto">
            <a:xfrm rot="-673328">
              <a:off x="4176" y="2880"/>
              <a:ext cx="624" cy="273"/>
              <a:chOff x="4560" y="639"/>
              <a:chExt cx="816" cy="547"/>
            </a:xfrm>
          </p:grpSpPr>
          <p:sp>
            <p:nvSpPr>
              <p:cNvPr id="7346" name="Freeform 27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7" name="Freeform 28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8" name="Freeform 29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9" name="Freeform 30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0" name="Freeform 31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1" name="Freeform 32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2" name="Freeform 33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3" name="Freeform 34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4" name="Freeform 35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5" name="Freeform 36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6" name="Freeform 37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7" name="Freeform 38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8" name="Freeform 39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9" name="Freeform 40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0" name="Freeform 41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1" name="Freeform 42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2" name="Freeform 43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3" name="Freeform 44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4" name="Freeform 45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5" name="Freeform 46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6" name="Freeform 47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7" name="Freeform 48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8" name="Freeform 49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9" name="Freeform 50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0" name="Freeform 51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1" name="Freeform 52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2" name="Freeform 53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" name="Freeform 54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" name="Freeform 55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5" name="Freeform 56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6" name="Freeform 57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7" name="Freeform 58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8" name="Freeform 59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9" name="Freeform 60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0" name="Freeform 61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81" name="Group 62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7382" name="Freeform 63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83" name="Group 64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7384" name="Freeform 65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5" name="Freeform 66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182" name="Group 67"/>
            <p:cNvGrpSpPr>
              <a:grpSpLocks/>
            </p:cNvGrpSpPr>
            <p:nvPr/>
          </p:nvGrpSpPr>
          <p:grpSpPr bwMode="auto">
            <a:xfrm rot="181317">
              <a:off x="3504" y="3168"/>
              <a:ext cx="624" cy="273"/>
              <a:chOff x="4560" y="639"/>
              <a:chExt cx="816" cy="547"/>
            </a:xfrm>
          </p:grpSpPr>
          <p:sp>
            <p:nvSpPr>
              <p:cNvPr id="7306" name="Freeform 68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7" name="Freeform 69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8" name="Freeform 70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9" name="Freeform 71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0" name="Freeform 72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1" name="Freeform 73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2" name="Freeform 74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3" name="Freeform 75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4" name="Freeform 76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5" name="Freeform 77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6" name="Freeform 78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7" name="Freeform 79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8" name="Freeform 80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9" name="Freeform 81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0" name="Freeform 82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1" name="Freeform 83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2" name="Freeform 84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3" name="Freeform 85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4" name="Freeform 86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5" name="Freeform 87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6" name="Freeform 88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7" name="Freeform 89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8" name="Freeform 90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" name="Freeform 91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" name="Freeform 92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" name="Freeform 93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" name="Freeform 94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3" name="Freeform 95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4" name="Freeform 96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5" name="Freeform 97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6" name="Freeform 98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7" name="Freeform 99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8" name="Freeform 100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9" name="Freeform 101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0" name="Freeform 102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41" name="Group 103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7342" name="Freeform 104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43" name="Group 105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7344" name="Freeform 106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" name="Freeform 107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183" name="Group 108"/>
            <p:cNvGrpSpPr>
              <a:grpSpLocks/>
            </p:cNvGrpSpPr>
            <p:nvPr/>
          </p:nvGrpSpPr>
          <p:grpSpPr bwMode="auto">
            <a:xfrm rot="4474340">
              <a:off x="1025" y="2863"/>
              <a:ext cx="624" cy="273"/>
              <a:chOff x="4560" y="639"/>
              <a:chExt cx="816" cy="547"/>
            </a:xfrm>
          </p:grpSpPr>
          <p:sp>
            <p:nvSpPr>
              <p:cNvPr id="7266" name="Freeform 109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7" name="Freeform 110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8" name="Freeform 111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9" name="Freeform 112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113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114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" name="Freeform 115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" name="Freeform 116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" name="Freeform 117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5" name="Freeform 118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" name="Freeform 119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" name="Freeform 120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" name="Freeform 121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9" name="Freeform 122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" name="Freeform 123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" name="Freeform 124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2" name="Freeform 125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" name="Freeform 126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" name="Freeform 127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128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129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Freeform 130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131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Freeform 132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0" name="Freeform 133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" name="Freeform 134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2" name="Freeform 135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3" name="Freeform 136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4" name="Freeform 137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5" name="Freeform 138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Freeform 139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Freeform 140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8" name="Freeform 141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9" name="Freeform 142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0" name="Freeform 143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01" name="Group 144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7302" name="Freeform 145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03" name="Group 146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7304" name="Freeform 147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5" name="Freeform 148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184" name="Group 149"/>
            <p:cNvGrpSpPr>
              <a:grpSpLocks/>
            </p:cNvGrpSpPr>
            <p:nvPr/>
          </p:nvGrpSpPr>
          <p:grpSpPr bwMode="auto">
            <a:xfrm rot="1596131">
              <a:off x="1776" y="3216"/>
              <a:ext cx="624" cy="273"/>
              <a:chOff x="4560" y="639"/>
              <a:chExt cx="816" cy="547"/>
            </a:xfrm>
          </p:grpSpPr>
          <p:sp>
            <p:nvSpPr>
              <p:cNvPr id="7226" name="Freeform 150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151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Freeform 152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Freeform 153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Freeform 154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Freeform 155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Freeform 156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57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158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Freeform 159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Freeform 160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Freeform 161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Freeform 162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Freeform 163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Freeform 164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1" name="Freeform 165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Freeform 166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Freeform 167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4" name="Freeform 168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Freeform 169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Freeform 170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Freeform 171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8" name="Freeform 172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9" name="Freeform 173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0" name="Freeform 174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1" name="Freeform 175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2" name="Freeform 176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3" name="Freeform 177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4" name="Freeform 178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5" name="Freeform 179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6" name="Freeform 180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7" name="Freeform 181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8" name="Freeform 182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9" name="Freeform 183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" name="Freeform 184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61" name="Group 185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7262" name="Freeform 186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263" name="Group 187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7264" name="Freeform 188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5" name="Freeform 189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185" name="Group 190"/>
            <p:cNvGrpSpPr>
              <a:grpSpLocks/>
            </p:cNvGrpSpPr>
            <p:nvPr/>
          </p:nvGrpSpPr>
          <p:grpSpPr bwMode="auto">
            <a:xfrm rot="655237">
              <a:off x="2784" y="3264"/>
              <a:ext cx="624" cy="273"/>
              <a:chOff x="4560" y="639"/>
              <a:chExt cx="816" cy="547"/>
            </a:xfrm>
          </p:grpSpPr>
          <p:sp>
            <p:nvSpPr>
              <p:cNvPr id="7186" name="Freeform 191"/>
              <p:cNvSpPr>
                <a:spLocks/>
              </p:cNvSpPr>
              <p:nvPr/>
            </p:nvSpPr>
            <p:spPr bwMode="auto">
              <a:xfrm>
                <a:off x="5075" y="704"/>
                <a:ext cx="301" cy="266"/>
              </a:xfrm>
              <a:custGeom>
                <a:avLst/>
                <a:gdLst>
                  <a:gd name="T0" fmla="*/ 293 w 602"/>
                  <a:gd name="T1" fmla="*/ 3 h 533"/>
                  <a:gd name="T2" fmla="*/ 277 w 602"/>
                  <a:gd name="T3" fmla="*/ 2 h 533"/>
                  <a:gd name="T4" fmla="*/ 257 w 602"/>
                  <a:gd name="T5" fmla="*/ 9 h 533"/>
                  <a:gd name="T6" fmla="*/ 227 w 602"/>
                  <a:gd name="T7" fmla="*/ 26 h 533"/>
                  <a:gd name="T8" fmla="*/ 226 w 602"/>
                  <a:gd name="T9" fmla="*/ 19 h 533"/>
                  <a:gd name="T10" fmla="*/ 242 w 602"/>
                  <a:gd name="T11" fmla="*/ 4 h 533"/>
                  <a:gd name="T12" fmla="*/ 235 w 602"/>
                  <a:gd name="T13" fmla="*/ 2 h 533"/>
                  <a:gd name="T14" fmla="*/ 215 w 602"/>
                  <a:gd name="T15" fmla="*/ 13 h 533"/>
                  <a:gd name="T16" fmla="*/ 192 w 602"/>
                  <a:gd name="T17" fmla="*/ 29 h 533"/>
                  <a:gd name="T18" fmla="*/ 170 w 602"/>
                  <a:gd name="T19" fmla="*/ 43 h 533"/>
                  <a:gd name="T20" fmla="*/ 177 w 602"/>
                  <a:gd name="T21" fmla="*/ 30 h 533"/>
                  <a:gd name="T22" fmla="*/ 199 w 602"/>
                  <a:gd name="T23" fmla="*/ 7 h 533"/>
                  <a:gd name="T24" fmla="*/ 190 w 602"/>
                  <a:gd name="T25" fmla="*/ 3 h 533"/>
                  <a:gd name="T26" fmla="*/ 169 w 602"/>
                  <a:gd name="T27" fmla="*/ 10 h 533"/>
                  <a:gd name="T28" fmla="*/ 147 w 602"/>
                  <a:gd name="T29" fmla="*/ 21 h 533"/>
                  <a:gd name="T30" fmla="*/ 126 w 602"/>
                  <a:gd name="T31" fmla="*/ 32 h 533"/>
                  <a:gd name="T32" fmla="*/ 129 w 602"/>
                  <a:gd name="T33" fmla="*/ 23 h 533"/>
                  <a:gd name="T34" fmla="*/ 142 w 602"/>
                  <a:gd name="T35" fmla="*/ 8 h 533"/>
                  <a:gd name="T36" fmla="*/ 114 w 602"/>
                  <a:gd name="T37" fmla="*/ 14 h 533"/>
                  <a:gd name="T38" fmla="*/ 77 w 602"/>
                  <a:gd name="T39" fmla="*/ 51 h 533"/>
                  <a:gd name="T40" fmla="*/ 60 w 602"/>
                  <a:gd name="T41" fmla="*/ 38 h 533"/>
                  <a:gd name="T42" fmla="*/ 43 w 602"/>
                  <a:gd name="T43" fmla="*/ 67 h 533"/>
                  <a:gd name="T44" fmla="*/ 37 w 602"/>
                  <a:gd name="T45" fmla="*/ 80 h 533"/>
                  <a:gd name="T46" fmla="*/ 27 w 602"/>
                  <a:gd name="T47" fmla="*/ 75 h 533"/>
                  <a:gd name="T48" fmla="*/ 11 w 602"/>
                  <a:gd name="T49" fmla="*/ 86 h 533"/>
                  <a:gd name="T50" fmla="*/ 0 w 602"/>
                  <a:gd name="T51" fmla="*/ 128 h 533"/>
                  <a:gd name="T52" fmla="*/ 14 w 602"/>
                  <a:gd name="T53" fmla="*/ 161 h 533"/>
                  <a:gd name="T54" fmla="*/ 44 w 602"/>
                  <a:gd name="T55" fmla="*/ 174 h 533"/>
                  <a:gd name="T56" fmla="*/ 55 w 602"/>
                  <a:gd name="T57" fmla="*/ 184 h 533"/>
                  <a:gd name="T58" fmla="*/ 45 w 602"/>
                  <a:gd name="T59" fmla="*/ 215 h 533"/>
                  <a:gd name="T60" fmla="*/ 52 w 602"/>
                  <a:gd name="T61" fmla="*/ 245 h 533"/>
                  <a:gd name="T62" fmla="*/ 91 w 602"/>
                  <a:gd name="T63" fmla="*/ 264 h 533"/>
                  <a:gd name="T64" fmla="*/ 120 w 602"/>
                  <a:gd name="T65" fmla="*/ 254 h 533"/>
                  <a:gd name="T66" fmla="*/ 126 w 602"/>
                  <a:gd name="T67" fmla="*/ 244 h 533"/>
                  <a:gd name="T68" fmla="*/ 152 w 602"/>
                  <a:gd name="T69" fmla="*/ 245 h 533"/>
                  <a:gd name="T70" fmla="*/ 147 w 602"/>
                  <a:gd name="T71" fmla="*/ 222 h 533"/>
                  <a:gd name="T72" fmla="*/ 174 w 602"/>
                  <a:gd name="T73" fmla="*/ 212 h 533"/>
                  <a:gd name="T74" fmla="*/ 197 w 602"/>
                  <a:gd name="T75" fmla="*/ 199 h 533"/>
                  <a:gd name="T76" fmla="*/ 213 w 602"/>
                  <a:gd name="T77" fmla="*/ 186 h 533"/>
                  <a:gd name="T78" fmla="*/ 218 w 602"/>
                  <a:gd name="T79" fmla="*/ 177 h 533"/>
                  <a:gd name="T80" fmla="*/ 200 w 602"/>
                  <a:gd name="T81" fmla="*/ 184 h 533"/>
                  <a:gd name="T82" fmla="*/ 196 w 602"/>
                  <a:gd name="T83" fmla="*/ 178 h 533"/>
                  <a:gd name="T84" fmla="*/ 235 w 602"/>
                  <a:gd name="T85" fmla="*/ 144 h 533"/>
                  <a:gd name="T86" fmla="*/ 248 w 602"/>
                  <a:gd name="T87" fmla="*/ 120 h 533"/>
                  <a:gd name="T88" fmla="*/ 221 w 602"/>
                  <a:gd name="T89" fmla="*/ 129 h 533"/>
                  <a:gd name="T90" fmla="*/ 213 w 602"/>
                  <a:gd name="T91" fmla="*/ 124 h 533"/>
                  <a:gd name="T92" fmla="*/ 257 w 602"/>
                  <a:gd name="T93" fmla="*/ 82 h 533"/>
                  <a:gd name="T94" fmla="*/ 272 w 602"/>
                  <a:gd name="T95" fmla="*/ 57 h 533"/>
                  <a:gd name="T96" fmla="*/ 253 w 602"/>
                  <a:gd name="T97" fmla="*/ 69 h 533"/>
                  <a:gd name="T98" fmla="*/ 252 w 602"/>
                  <a:gd name="T99" fmla="*/ 58 h 533"/>
                  <a:gd name="T100" fmla="*/ 282 w 602"/>
                  <a:gd name="T101" fmla="*/ 18 h 5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533">
                    <a:moveTo>
                      <a:pt x="602" y="15"/>
                    </a:moveTo>
                    <a:lnTo>
                      <a:pt x="596" y="12"/>
                    </a:lnTo>
                    <a:lnTo>
                      <a:pt x="591" y="9"/>
                    </a:lnTo>
                    <a:lnTo>
                      <a:pt x="585" y="7"/>
                    </a:lnTo>
                    <a:lnTo>
                      <a:pt x="578" y="5"/>
                    </a:lnTo>
                    <a:lnTo>
                      <a:pt x="571" y="4"/>
                    </a:lnTo>
                    <a:lnTo>
                      <a:pt x="562" y="4"/>
                    </a:lnTo>
                    <a:lnTo>
                      <a:pt x="554" y="5"/>
                    </a:lnTo>
                    <a:lnTo>
                      <a:pt x="545" y="6"/>
                    </a:lnTo>
                    <a:lnTo>
                      <a:pt x="535" y="9"/>
                    </a:lnTo>
                    <a:lnTo>
                      <a:pt x="525" y="13"/>
                    </a:lnTo>
                    <a:lnTo>
                      <a:pt x="513" y="18"/>
                    </a:lnTo>
                    <a:lnTo>
                      <a:pt x="500" y="24"/>
                    </a:lnTo>
                    <a:lnTo>
                      <a:pt x="485" y="32"/>
                    </a:lnTo>
                    <a:lnTo>
                      <a:pt x="470" y="41"/>
                    </a:lnTo>
                    <a:lnTo>
                      <a:pt x="454" y="52"/>
                    </a:lnTo>
                    <a:lnTo>
                      <a:pt x="436" y="64"/>
                    </a:lnTo>
                    <a:lnTo>
                      <a:pt x="439" y="55"/>
                    </a:lnTo>
                    <a:lnTo>
                      <a:pt x="444" y="47"/>
                    </a:lnTo>
                    <a:lnTo>
                      <a:pt x="451" y="39"/>
                    </a:lnTo>
                    <a:lnTo>
                      <a:pt x="458" y="31"/>
                    </a:lnTo>
                    <a:lnTo>
                      <a:pt x="466" y="23"/>
                    </a:lnTo>
                    <a:lnTo>
                      <a:pt x="475" y="16"/>
                    </a:lnTo>
                    <a:lnTo>
                      <a:pt x="484" y="8"/>
                    </a:lnTo>
                    <a:lnTo>
                      <a:pt x="493" y="1"/>
                    </a:lnTo>
                    <a:lnTo>
                      <a:pt x="486" y="0"/>
                    </a:lnTo>
                    <a:lnTo>
                      <a:pt x="479" y="1"/>
                    </a:lnTo>
                    <a:lnTo>
                      <a:pt x="470" y="4"/>
                    </a:lnTo>
                    <a:lnTo>
                      <a:pt x="461" y="8"/>
                    </a:lnTo>
                    <a:lnTo>
                      <a:pt x="451" y="14"/>
                    </a:lnTo>
                    <a:lnTo>
                      <a:pt x="441" y="20"/>
                    </a:lnTo>
                    <a:lnTo>
                      <a:pt x="430" y="27"/>
                    </a:lnTo>
                    <a:lnTo>
                      <a:pt x="418" y="35"/>
                    </a:lnTo>
                    <a:lnTo>
                      <a:pt x="407" y="43"/>
                    </a:lnTo>
                    <a:lnTo>
                      <a:pt x="396" y="51"/>
                    </a:lnTo>
                    <a:lnTo>
                      <a:pt x="384" y="59"/>
                    </a:lnTo>
                    <a:lnTo>
                      <a:pt x="373" y="67"/>
                    </a:lnTo>
                    <a:lnTo>
                      <a:pt x="362" y="74"/>
                    </a:lnTo>
                    <a:lnTo>
                      <a:pt x="350" y="82"/>
                    </a:lnTo>
                    <a:lnTo>
                      <a:pt x="340" y="87"/>
                    </a:lnTo>
                    <a:lnTo>
                      <a:pt x="330" y="92"/>
                    </a:lnTo>
                    <a:lnTo>
                      <a:pt x="336" y="83"/>
                    </a:lnTo>
                    <a:lnTo>
                      <a:pt x="344" y="72"/>
                    </a:lnTo>
                    <a:lnTo>
                      <a:pt x="354" y="61"/>
                    </a:lnTo>
                    <a:lnTo>
                      <a:pt x="365" y="49"/>
                    </a:lnTo>
                    <a:lnTo>
                      <a:pt x="375" y="38"/>
                    </a:lnTo>
                    <a:lnTo>
                      <a:pt x="386" y="26"/>
                    </a:lnTo>
                    <a:lnTo>
                      <a:pt x="397" y="15"/>
                    </a:lnTo>
                    <a:lnTo>
                      <a:pt x="407" y="4"/>
                    </a:lnTo>
                    <a:lnTo>
                      <a:pt x="399" y="4"/>
                    </a:lnTo>
                    <a:lnTo>
                      <a:pt x="390" y="5"/>
                    </a:lnTo>
                    <a:lnTo>
                      <a:pt x="380" y="6"/>
                    </a:lnTo>
                    <a:lnTo>
                      <a:pt x="370" y="9"/>
                    </a:lnTo>
                    <a:lnTo>
                      <a:pt x="359" y="13"/>
                    </a:lnTo>
                    <a:lnTo>
                      <a:pt x="348" y="17"/>
                    </a:lnTo>
                    <a:lnTo>
                      <a:pt x="337" y="21"/>
                    </a:lnTo>
                    <a:lnTo>
                      <a:pt x="326" y="26"/>
                    </a:lnTo>
                    <a:lnTo>
                      <a:pt x="315" y="31"/>
                    </a:lnTo>
                    <a:lnTo>
                      <a:pt x="303" y="37"/>
                    </a:lnTo>
                    <a:lnTo>
                      <a:pt x="293" y="42"/>
                    </a:lnTo>
                    <a:lnTo>
                      <a:pt x="281" y="48"/>
                    </a:lnTo>
                    <a:lnTo>
                      <a:pt x="270" y="54"/>
                    </a:lnTo>
                    <a:lnTo>
                      <a:pt x="260" y="60"/>
                    </a:lnTo>
                    <a:lnTo>
                      <a:pt x="251" y="65"/>
                    </a:lnTo>
                    <a:lnTo>
                      <a:pt x="242" y="71"/>
                    </a:lnTo>
                    <a:lnTo>
                      <a:pt x="246" y="62"/>
                    </a:lnTo>
                    <a:lnTo>
                      <a:pt x="251" y="54"/>
                    </a:lnTo>
                    <a:lnTo>
                      <a:pt x="257" y="46"/>
                    </a:lnTo>
                    <a:lnTo>
                      <a:pt x="263" y="39"/>
                    </a:lnTo>
                    <a:lnTo>
                      <a:pt x="270" y="31"/>
                    </a:lnTo>
                    <a:lnTo>
                      <a:pt x="277" y="24"/>
                    </a:lnTo>
                    <a:lnTo>
                      <a:pt x="284" y="17"/>
                    </a:lnTo>
                    <a:lnTo>
                      <a:pt x="292" y="9"/>
                    </a:lnTo>
                    <a:lnTo>
                      <a:pt x="269" y="12"/>
                    </a:lnTo>
                    <a:lnTo>
                      <a:pt x="248" y="18"/>
                    </a:lnTo>
                    <a:lnTo>
                      <a:pt x="227" y="28"/>
                    </a:lnTo>
                    <a:lnTo>
                      <a:pt x="207" y="41"/>
                    </a:lnTo>
                    <a:lnTo>
                      <a:pt x="188" y="58"/>
                    </a:lnTo>
                    <a:lnTo>
                      <a:pt x="170" y="80"/>
                    </a:lnTo>
                    <a:lnTo>
                      <a:pt x="153" y="103"/>
                    </a:lnTo>
                    <a:lnTo>
                      <a:pt x="135" y="129"/>
                    </a:lnTo>
                    <a:lnTo>
                      <a:pt x="152" y="53"/>
                    </a:lnTo>
                    <a:lnTo>
                      <a:pt x="134" y="64"/>
                    </a:lnTo>
                    <a:lnTo>
                      <a:pt x="120" y="76"/>
                    </a:lnTo>
                    <a:lnTo>
                      <a:pt x="108" y="91"/>
                    </a:lnTo>
                    <a:lnTo>
                      <a:pt x="98" y="105"/>
                    </a:lnTo>
                    <a:lnTo>
                      <a:pt x="91" y="120"/>
                    </a:lnTo>
                    <a:lnTo>
                      <a:pt x="86" y="135"/>
                    </a:lnTo>
                    <a:lnTo>
                      <a:pt x="84" y="150"/>
                    </a:lnTo>
                    <a:lnTo>
                      <a:pt x="84" y="162"/>
                    </a:lnTo>
                    <a:lnTo>
                      <a:pt x="80" y="162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62" y="159"/>
                    </a:lnTo>
                    <a:lnTo>
                      <a:pt x="57" y="156"/>
                    </a:lnTo>
                    <a:lnTo>
                      <a:pt x="53" y="150"/>
                    </a:lnTo>
                    <a:lnTo>
                      <a:pt x="51" y="141"/>
                    </a:lnTo>
                    <a:lnTo>
                      <a:pt x="51" y="128"/>
                    </a:lnTo>
                    <a:lnTo>
                      <a:pt x="34" y="151"/>
                    </a:lnTo>
                    <a:lnTo>
                      <a:pt x="21" y="173"/>
                    </a:lnTo>
                    <a:lnTo>
                      <a:pt x="11" y="194"/>
                    </a:lnTo>
                    <a:lnTo>
                      <a:pt x="3" y="217"/>
                    </a:lnTo>
                    <a:lnTo>
                      <a:pt x="0" y="237"/>
                    </a:lnTo>
                    <a:lnTo>
                      <a:pt x="0" y="257"/>
                    </a:lnTo>
                    <a:lnTo>
                      <a:pt x="3" y="275"/>
                    </a:lnTo>
                    <a:lnTo>
                      <a:pt x="9" y="293"/>
                    </a:lnTo>
                    <a:lnTo>
                      <a:pt x="17" y="309"/>
                    </a:lnTo>
                    <a:lnTo>
                      <a:pt x="27" y="322"/>
                    </a:lnTo>
                    <a:lnTo>
                      <a:pt x="39" y="333"/>
                    </a:lnTo>
                    <a:lnTo>
                      <a:pt x="53" y="341"/>
                    </a:lnTo>
                    <a:lnTo>
                      <a:pt x="69" y="347"/>
                    </a:lnTo>
                    <a:lnTo>
                      <a:pt x="87" y="349"/>
                    </a:lnTo>
                    <a:lnTo>
                      <a:pt x="105" y="348"/>
                    </a:lnTo>
                    <a:lnTo>
                      <a:pt x="124" y="344"/>
                    </a:lnTo>
                    <a:lnTo>
                      <a:pt x="117" y="356"/>
                    </a:lnTo>
                    <a:lnTo>
                      <a:pt x="110" y="369"/>
                    </a:lnTo>
                    <a:lnTo>
                      <a:pt x="103" y="383"/>
                    </a:lnTo>
                    <a:lnTo>
                      <a:pt x="97" y="398"/>
                    </a:lnTo>
                    <a:lnTo>
                      <a:pt x="92" y="414"/>
                    </a:lnTo>
                    <a:lnTo>
                      <a:pt x="89" y="430"/>
                    </a:lnTo>
                    <a:lnTo>
                      <a:pt x="89" y="446"/>
                    </a:lnTo>
                    <a:lnTo>
                      <a:pt x="90" y="461"/>
                    </a:lnTo>
                    <a:lnTo>
                      <a:pt x="95" y="476"/>
                    </a:lnTo>
                    <a:lnTo>
                      <a:pt x="104" y="491"/>
                    </a:lnTo>
                    <a:lnTo>
                      <a:pt x="116" y="503"/>
                    </a:lnTo>
                    <a:lnTo>
                      <a:pt x="132" y="514"/>
                    </a:lnTo>
                    <a:lnTo>
                      <a:pt x="155" y="522"/>
                    </a:lnTo>
                    <a:lnTo>
                      <a:pt x="181" y="529"/>
                    </a:lnTo>
                    <a:lnTo>
                      <a:pt x="214" y="532"/>
                    </a:lnTo>
                    <a:lnTo>
                      <a:pt x="253" y="533"/>
                    </a:lnTo>
                    <a:lnTo>
                      <a:pt x="248" y="522"/>
                    </a:lnTo>
                    <a:lnTo>
                      <a:pt x="240" y="509"/>
                    </a:lnTo>
                    <a:lnTo>
                      <a:pt x="232" y="496"/>
                    </a:lnTo>
                    <a:lnTo>
                      <a:pt x="227" y="484"/>
                    </a:lnTo>
                    <a:lnTo>
                      <a:pt x="239" y="485"/>
                    </a:lnTo>
                    <a:lnTo>
                      <a:pt x="252" y="488"/>
                    </a:lnTo>
                    <a:lnTo>
                      <a:pt x="265" y="490"/>
                    </a:lnTo>
                    <a:lnTo>
                      <a:pt x="278" y="491"/>
                    </a:lnTo>
                    <a:lnTo>
                      <a:pt x="292" y="491"/>
                    </a:lnTo>
                    <a:lnTo>
                      <a:pt x="304" y="490"/>
                    </a:lnTo>
                    <a:lnTo>
                      <a:pt x="315" y="488"/>
                    </a:lnTo>
                    <a:lnTo>
                      <a:pt x="325" y="482"/>
                    </a:lnTo>
                    <a:lnTo>
                      <a:pt x="277" y="449"/>
                    </a:lnTo>
                    <a:lnTo>
                      <a:pt x="293" y="445"/>
                    </a:lnTo>
                    <a:lnTo>
                      <a:pt x="308" y="440"/>
                    </a:lnTo>
                    <a:lnTo>
                      <a:pt x="322" y="435"/>
                    </a:lnTo>
                    <a:lnTo>
                      <a:pt x="336" y="430"/>
                    </a:lnTo>
                    <a:lnTo>
                      <a:pt x="348" y="424"/>
                    </a:lnTo>
                    <a:lnTo>
                      <a:pt x="361" y="417"/>
                    </a:lnTo>
                    <a:lnTo>
                      <a:pt x="372" y="411"/>
                    </a:lnTo>
                    <a:lnTo>
                      <a:pt x="383" y="405"/>
                    </a:lnTo>
                    <a:lnTo>
                      <a:pt x="393" y="399"/>
                    </a:lnTo>
                    <a:lnTo>
                      <a:pt x="402" y="392"/>
                    </a:lnTo>
                    <a:lnTo>
                      <a:pt x="410" y="386"/>
                    </a:lnTo>
                    <a:lnTo>
                      <a:pt x="418" y="379"/>
                    </a:lnTo>
                    <a:lnTo>
                      <a:pt x="425" y="372"/>
                    </a:lnTo>
                    <a:lnTo>
                      <a:pt x="433" y="366"/>
                    </a:lnTo>
                    <a:lnTo>
                      <a:pt x="438" y="359"/>
                    </a:lnTo>
                    <a:lnTo>
                      <a:pt x="443" y="352"/>
                    </a:lnTo>
                    <a:lnTo>
                      <a:pt x="435" y="355"/>
                    </a:lnTo>
                    <a:lnTo>
                      <a:pt x="425" y="358"/>
                    </a:lnTo>
                    <a:lnTo>
                      <a:pt x="416" y="362"/>
                    </a:lnTo>
                    <a:lnTo>
                      <a:pt x="408" y="365"/>
                    </a:lnTo>
                    <a:lnTo>
                      <a:pt x="399" y="368"/>
                    </a:lnTo>
                    <a:lnTo>
                      <a:pt x="391" y="370"/>
                    </a:lnTo>
                    <a:lnTo>
                      <a:pt x="383" y="371"/>
                    </a:lnTo>
                    <a:lnTo>
                      <a:pt x="375" y="370"/>
                    </a:lnTo>
                    <a:lnTo>
                      <a:pt x="392" y="357"/>
                    </a:lnTo>
                    <a:lnTo>
                      <a:pt x="411" y="341"/>
                    </a:lnTo>
                    <a:lnTo>
                      <a:pt x="432" y="325"/>
                    </a:lnTo>
                    <a:lnTo>
                      <a:pt x="451" y="307"/>
                    </a:lnTo>
                    <a:lnTo>
                      <a:pt x="469" y="289"/>
                    </a:lnTo>
                    <a:lnTo>
                      <a:pt x="485" y="270"/>
                    </a:lnTo>
                    <a:lnTo>
                      <a:pt x="499" y="252"/>
                    </a:lnTo>
                    <a:lnTo>
                      <a:pt x="509" y="235"/>
                    </a:lnTo>
                    <a:lnTo>
                      <a:pt x="496" y="240"/>
                    </a:lnTo>
                    <a:lnTo>
                      <a:pt x="482" y="245"/>
                    </a:lnTo>
                    <a:lnTo>
                      <a:pt x="469" y="250"/>
                    </a:lnTo>
                    <a:lnTo>
                      <a:pt x="455" y="254"/>
                    </a:lnTo>
                    <a:lnTo>
                      <a:pt x="442" y="258"/>
                    </a:lnTo>
                    <a:lnTo>
                      <a:pt x="430" y="262"/>
                    </a:lnTo>
                    <a:lnTo>
                      <a:pt x="418" y="264"/>
                    </a:lnTo>
                    <a:lnTo>
                      <a:pt x="408" y="266"/>
                    </a:lnTo>
                    <a:lnTo>
                      <a:pt x="425" y="249"/>
                    </a:lnTo>
                    <a:lnTo>
                      <a:pt x="447" y="230"/>
                    </a:lnTo>
                    <a:lnTo>
                      <a:pt x="469" y="208"/>
                    </a:lnTo>
                    <a:lnTo>
                      <a:pt x="492" y="186"/>
                    </a:lnTo>
                    <a:lnTo>
                      <a:pt x="514" y="165"/>
                    </a:lnTo>
                    <a:lnTo>
                      <a:pt x="532" y="143"/>
                    </a:lnTo>
                    <a:lnTo>
                      <a:pt x="545" y="124"/>
                    </a:lnTo>
                    <a:lnTo>
                      <a:pt x="553" y="108"/>
                    </a:lnTo>
                    <a:lnTo>
                      <a:pt x="544" y="114"/>
                    </a:lnTo>
                    <a:lnTo>
                      <a:pt x="534" y="121"/>
                    </a:lnTo>
                    <a:lnTo>
                      <a:pt x="524" y="128"/>
                    </a:lnTo>
                    <a:lnTo>
                      <a:pt x="515" y="134"/>
                    </a:lnTo>
                    <a:lnTo>
                      <a:pt x="505" y="139"/>
                    </a:lnTo>
                    <a:lnTo>
                      <a:pt x="495" y="143"/>
                    </a:lnTo>
                    <a:lnTo>
                      <a:pt x="487" y="145"/>
                    </a:lnTo>
                    <a:lnTo>
                      <a:pt x="479" y="145"/>
                    </a:lnTo>
                    <a:lnTo>
                      <a:pt x="504" y="117"/>
                    </a:lnTo>
                    <a:lnTo>
                      <a:pt x="523" y="92"/>
                    </a:lnTo>
                    <a:lnTo>
                      <a:pt x="539" y="69"/>
                    </a:lnTo>
                    <a:lnTo>
                      <a:pt x="552" y="51"/>
                    </a:lnTo>
                    <a:lnTo>
                      <a:pt x="563" y="36"/>
                    </a:lnTo>
                    <a:lnTo>
                      <a:pt x="576" y="25"/>
                    </a:lnTo>
                    <a:lnTo>
                      <a:pt x="588" y="18"/>
                    </a:lnTo>
                    <a:lnTo>
                      <a:pt x="602" y="15"/>
                    </a:lnTo>
                    <a:close/>
                  </a:path>
                </a:pathLst>
              </a:custGeom>
              <a:solidFill>
                <a:srgbClr val="00A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192"/>
              <p:cNvSpPr>
                <a:spLocks/>
              </p:cNvSpPr>
              <p:nvPr/>
            </p:nvSpPr>
            <p:spPr bwMode="auto">
              <a:xfrm>
                <a:off x="5135" y="719"/>
                <a:ext cx="202" cy="206"/>
              </a:xfrm>
              <a:custGeom>
                <a:avLst/>
                <a:gdLst>
                  <a:gd name="T0" fmla="*/ 16 w 406"/>
                  <a:gd name="T1" fmla="*/ 144 h 412"/>
                  <a:gd name="T2" fmla="*/ 25 w 406"/>
                  <a:gd name="T3" fmla="*/ 135 h 412"/>
                  <a:gd name="T4" fmla="*/ 38 w 406"/>
                  <a:gd name="T5" fmla="*/ 158 h 412"/>
                  <a:gd name="T6" fmla="*/ 64 w 406"/>
                  <a:gd name="T7" fmla="*/ 206 h 412"/>
                  <a:gd name="T8" fmla="*/ 57 w 406"/>
                  <a:gd name="T9" fmla="*/ 185 h 412"/>
                  <a:gd name="T10" fmla="*/ 40 w 406"/>
                  <a:gd name="T11" fmla="*/ 136 h 412"/>
                  <a:gd name="T12" fmla="*/ 44 w 406"/>
                  <a:gd name="T13" fmla="*/ 121 h 412"/>
                  <a:gd name="T14" fmla="*/ 52 w 406"/>
                  <a:gd name="T15" fmla="*/ 115 h 412"/>
                  <a:gd name="T16" fmla="*/ 69 w 406"/>
                  <a:gd name="T17" fmla="*/ 141 h 412"/>
                  <a:gd name="T18" fmla="*/ 111 w 406"/>
                  <a:gd name="T19" fmla="*/ 171 h 412"/>
                  <a:gd name="T20" fmla="*/ 88 w 406"/>
                  <a:gd name="T21" fmla="*/ 155 h 412"/>
                  <a:gd name="T22" fmla="*/ 65 w 406"/>
                  <a:gd name="T23" fmla="*/ 117 h 412"/>
                  <a:gd name="T24" fmla="*/ 70 w 406"/>
                  <a:gd name="T25" fmla="*/ 104 h 412"/>
                  <a:gd name="T26" fmla="*/ 78 w 406"/>
                  <a:gd name="T27" fmla="*/ 98 h 412"/>
                  <a:gd name="T28" fmla="*/ 93 w 406"/>
                  <a:gd name="T29" fmla="*/ 114 h 412"/>
                  <a:gd name="T30" fmla="*/ 138 w 406"/>
                  <a:gd name="T31" fmla="*/ 127 h 412"/>
                  <a:gd name="T32" fmla="*/ 133 w 406"/>
                  <a:gd name="T33" fmla="*/ 125 h 412"/>
                  <a:gd name="T34" fmla="*/ 95 w 406"/>
                  <a:gd name="T35" fmla="*/ 107 h 412"/>
                  <a:gd name="T36" fmla="*/ 96 w 406"/>
                  <a:gd name="T37" fmla="*/ 88 h 412"/>
                  <a:gd name="T38" fmla="*/ 114 w 406"/>
                  <a:gd name="T39" fmla="*/ 88 h 412"/>
                  <a:gd name="T40" fmla="*/ 141 w 406"/>
                  <a:gd name="T41" fmla="*/ 83 h 412"/>
                  <a:gd name="T42" fmla="*/ 171 w 406"/>
                  <a:gd name="T43" fmla="*/ 69 h 412"/>
                  <a:gd name="T44" fmla="*/ 150 w 406"/>
                  <a:gd name="T45" fmla="*/ 76 h 412"/>
                  <a:gd name="T46" fmla="*/ 106 w 406"/>
                  <a:gd name="T47" fmla="*/ 85 h 412"/>
                  <a:gd name="T48" fmla="*/ 109 w 406"/>
                  <a:gd name="T49" fmla="*/ 74 h 412"/>
                  <a:gd name="T50" fmla="*/ 138 w 406"/>
                  <a:gd name="T51" fmla="*/ 53 h 412"/>
                  <a:gd name="T52" fmla="*/ 172 w 406"/>
                  <a:gd name="T53" fmla="*/ 27 h 412"/>
                  <a:gd name="T54" fmla="*/ 198 w 406"/>
                  <a:gd name="T55" fmla="*/ 4 h 412"/>
                  <a:gd name="T56" fmla="*/ 184 w 406"/>
                  <a:gd name="T57" fmla="*/ 12 h 412"/>
                  <a:gd name="T58" fmla="*/ 153 w 406"/>
                  <a:gd name="T59" fmla="*/ 35 h 412"/>
                  <a:gd name="T60" fmla="*/ 122 w 406"/>
                  <a:gd name="T61" fmla="*/ 57 h 412"/>
                  <a:gd name="T62" fmla="*/ 102 w 406"/>
                  <a:gd name="T63" fmla="*/ 72 h 412"/>
                  <a:gd name="T64" fmla="*/ 111 w 406"/>
                  <a:gd name="T65" fmla="*/ 53 h 412"/>
                  <a:gd name="T66" fmla="*/ 141 w 406"/>
                  <a:gd name="T67" fmla="*/ 18 h 412"/>
                  <a:gd name="T68" fmla="*/ 112 w 406"/>
                  <a:gd name="T69" fmla="*/ 44 h 412"/>
                  <a:gd name="T70" fmla="*/ 88 w 406"/>
                  <a:gd name="T71" fmla="*/ 82 h 412"/>
                  <a:gd name="T72" fmla="*/ 82 w 406"/>
                  <a:gd name="T73" fmla="*/ 53 h 412"/>
                  <a:gd name="T74" fmla="*/ 106 w 406"/>
                  <a:gd name="T75" fmla="*/ 15 h 412"/>
                  <a:gd name="T76" fmla="*/ 75 w 406"/>
                  <a:gd name="T77" fmla="*/ 54 h 412"/>
                  <a:gd name="T78" fmla="*/ 76 w 406"/>
                  <a:gd name="T79" fmla="*/ 88 h 412"/>
                  <a:gd name="T80" fmla="*/ 71 w 406"/>
                  <a:gd name="T81" fmla="*/ 97 h 412"/>
                  <a:gd name="T82" fmla="*/ 61 w 406"/>
                  <a:gd name="T83" fmla="*/ 104 h 412"/>
                  <a:gd name="T84" fmla="*/ 46 w 406"/>
                  <a:gd name="T85" fmla="*/ 83 h 412"/>
                  <a:gd name="T86" fmla="*/ 47 w 406"/>
                  <a:gd name="T87" fmla="*/ 30 h 412"/>
                  <a:gd name="T88" fmla="*/ 34 w 406"/>
                  <a:gd name="T89" fmla="*/ 57 h 412"/>
                  <a:gd name="T90" fmla="*/ 49 w 406"/>
                  <a:gd name="T91" fmla="*/ 107 h 412"/>
                  <a:gd name="T92" fmla="*/ 46 w 406"/>
                  <a:gd name="T93" fmla="*/ 116 h 412"/>
                  <a:gd name="T94" fmla="*/ 38 w 406"/>
                  <a:gd name="T95" fmla="*/ 123 h 412"/>
                  <a:gd name="T96" fmla="*/ 17 w 406"/>
                  <a:gd name="T97" fmla="*/ 103 h 412"/>
                  <a:gd name="T98" fmla="*/ 4 w 406"/>
                  <a:gd name="T99" fmla="*/ 67 h 412"/>
                  <a:gd name="T100" fmla="*/ 4 w 406"/>
                  <a:gd name="T101" fmla="*/ 91 h 412"/>
                  <a:gd name="T102" fmla="*/ 26 w 406"/>
                  <a:gd name="T103" fmla="*/ 128 h 412"/>
                  <a:gd name="T104" fmla="*/ 20 w 406"/>
                  <a:gd name="T105" fmla="*/ 140 h 412"/>
                  <a:gd name="T106" fmla="*/ 9 w 406"/>
                  <a:gd name="T107" fmla="*/ 148 h 412"/>
                  <a:gd name="T108" fmla="*/ 7 w 406"/>
                  <a:gd name="T109" fmla="*/ 149 h 4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6" h="412">
                    <a:moveTo>
                      <a:pt x="15" y="304"/>
                    </a:moveTo>
                    <a:lnTo>
                      <a:pt x="21" y="299"/>
                    </a:lnTo>
                    <a:lnTo>
                      <a:pt x="26" y="293"/>
                    </a:lnTo>
                    <a:lnTo>
                      <a:pt x="32" y="288"/>
                    </a:lnTo>
                    <a:lnTo>
                      <a:pt x="36" y="283"/>
                    </a:lnTo>
                    <a:lnTo>
                      <a:pt x="40" y="278"/>
                    </a:lnTo>
                    <a:lnTo>
                      <a:pt x="45" y="273"/>
                    </a:lnTo>
                    <a:lnTo>
                      <a:pt x="50" y="270"/>
                    </a:lnTo>
                    <a:lnTo>
                      <a:pt x="56" y="268"/>
                    </a:lnTo>
                    <a:lnTo>
                      <a:pt x="63" y="274"/>
                    </a:lnTo>
                    <a:lnTo>
                      <a:pt x="70" y="291"/>
                    </a:lnTo>
                    <a:lnTo>
                      <a:pt x="77" y="316"/>
                    </a:lnTo>
                    <a:lnTo>
                      <a:pt x="86" y="346"/>
                    </a:lnTo>
                    <a:lnTo>
                      <a:pt x="99" y="374"/>
                    </a:lnTo>
                    <a:lnTo>
                      <a:pt x="112" y="398"/>
                    </a:lnTo>
                    <a:lnTo>
                      <a:pt x="129" y="412"/>
                    </a:lnTo>
                    <a:lnTo>
                      <a:pt x="150" y="412"/>
                    </a:lnTo>
                    <a:lnTo>
                      <a:pt x="136" y="406"/>
                    </a:lnTo>
                    <a:lnTo>
                      <a:pt x="124" y="391"/>
                    </a:lnTo>
                    <a:lnTo>
                      <a:pt x="114" y="370"/>
                    </a:lnTo>
                    <a:lnTo>
                      <a:pt x="104" y="346"/>
                    </a:lnTo>
                    <a:lnTo>
                      <a:pt x="95" y="321"/>
                    </a:lnTo>
                    <a:lnTo>
                      <a:pt x="88" y="295"/>
                    </a:lnTo>
                    <a:lnTo>
                      <a:pt x="81" y="272"/>
                    </a:lnTo>
                    <a:lnTo>
                      <a:pt x="76" y="253"/>
                    </a:lnTo>
                    <a:lnTo>
                      <a:pt x="80" y="249"/>
                    </a:lnTo>
                    <a:lnTo>
                      <a:pt x="84" y="246"/>
                    </a:lnTo>
                    <a:lnTo>
                      <a:pt x="88" y="242"/>
                    </a:lnTo>
                    <a:lnTo>
                      <a:pt x="92" y="239"/>
                    </a:lnTo>
                    <a:lnTo>
                      <a:pt x="96" y="236"/>
                    </a:lnTo>
                    <a:lnTo>
                      <a:pt x="101" y="233"/>
                    </a:lnTo>
                    <a:lnTo>
                      <a:pt x="105" y="230"/>
                    </a:lnTo>
                    <a:lnTo>
                      <a:pt x="108" y="228"/>
                    </a:lnTo>
                    <a:lnTo>
                      <a:pt x="116" y="239"/>
                    </a:lnTo>
                    <a:lnTo>
                      <a:pt x="126" y="259"/>
                    </a:lnTo>
                    <a:lnTo>
                      <a:pt x="139" y="282"/>
                    </a:lnTo>
                    <a:lnTo>
                      <a:pt x="155" y="306"/>
                    </a:lnTo>
                    <a:lnTo>
                      <a:pt x="175" y="327"/>
                    </a:lnTo>
                    <a:lnTo>
                      <a:pt x="198" y="339"/>
                    </a:lnTo>
                    <a:lnTo>
                      <a:pt x="224" y="341"/>
                    </a:lnTo>
                    <a:lnTo>
                      <a:pt x="254" y="327"/>
                    </a:lnTo>
                    <a:lnTo>
                      <a:pt x="222" y="330"/>
                    </a:lnTo>
                    <a:lnTo>
                      <a:pt x="197" y="325"/>
                    </a:lnTo>
                    <a:lnTo>
                      <a:pt x="177" y="310"/>
                    </a:lnTo>
                    <a:lnTo>
                      <a:pt x="160" y="293"/>
                    </a:lnTo>
                    <a:lnTo>
                      <a:pt x="147" y="272"/>
                    </a:lnTo>
                    <a:lnTo>
                      <a:pt x="138" y="252"/>
                    </a:lnTo>
                    <a:lnTo>
                      <a:pt x="130" y="233"/>
                    </a:lnTo>
                    <a:lnTo>
                      <a:pt x="123" y="220"/>
                    </a:lnTo>
                    <a:lnTo>
                      <a:pt x="129" y="215"/>
                    </a:lnTo>
                    <a:lnTo>
                      <a:pt x="135" y="211"/>
                    </a:lnTo>
                    <a:lnTo>
                      <a:pt x="140" y="208"/>
                    </a:lnTo>
                    <a:lnTo>
                      <a:pt x="144" y="204"/>
                    </a:lnTo>
                    <a:lnTo>
                      <a:pt x="148" y="201"/>
                    </a:lnTo>
                    <a:lnTo>
                      <a:pt x="152" y="198"/>
                    </a:lnTo>
                    <a:lnTo>
                      <a:pt x="156" y="195"/>
                    </a:lnTo>
                    <a:lnTo>
                      <a:pt x="160" y="192"/>
                    </a:lnTo>
                    <a:lnTo>
                      <a:pt x="166" y="199"/>
                    </a:lnTo>
                    <a:lnTo>
                      <a:pt x="176" y="212"/>
                    </a:lnTo>
                    <a:lnTo>
                      <a:pt x="187" y="227"/>
                    </a:lnTo>
                    <a:lnTo>
                      <a:pt x="202" y="243"/>
                    </a:lnTo>
                    <a:lnTo>
                      <a:pt x="221" y="255"/>
                    </a:lnTo>
                    <a:lnTo>
                      <a:pt x="247" y="260"/>
                    </a:lnTo>
                    <a:lnTo>
                      <a:pt x="277" y="254"/>
                    </a:lnTo>
                    <a:lnTo>
                      <a:pt x="315" y="234"/>
                    </a:lnTo>
                    <a:lnTo>
                      <a:pt x="302" y="239"/>
                    </a:lnTo>
                    <a:lnTo>
                      <a:pt x="286" y="245"/>
                    </a:lnTo>
                    <a:lnTo>
                      <a:pt x="267" y="250"/>
                    </a:lnTo>
                    <a:lnTo>
                      <a:pt x="247" y="252"/>
                    </a:lnTo>
                    <a:lnTo>
                      <a:pt x="226" y="247"/>
                    </a:lnTo>
                    <a:lnTo>
                      <a:pt x="207" y="235"/>
                    </a:lnTo>
                    <a:lnTo>
                      <a:pt x="190" y="213"/>
                    </a:lnTo>
                    <a:lnTo>
                      <a:pt x="177" y="179"/>
                    </a:lnTo>
                    <a:lnTo>
                      <a:pt x="180" y="177"/>
                    </a:lnTo>
                    <a:lnTo>
                      <a:pt x="185" y="177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9" y="176"/>
                    </a:lnTo>
                    <a:lnTo>
                      <a:pt x="230" y="175"/>
                    </a:lnTo>
                    <a:lnTo>
                      <a:pt x="243" y="174"/>
                    </a:lnTo>
                    <a:lnTo>
                      <a:pt x="256" y="172"/>
                    </a:lnTo>
                    <a:lnTo>
                      <a:pt x="269" y="170"/>
                    </a:lnTo>
                    <a:lnTo>
                      <a:pt x="283" y="166"/>
                    </a:lnTo>
                    <a:lnTo>
                      <a:pt x="298" y="162"/>
                    </a:lnTo>
                    <a:lnTo>
                      <a:pt x="313" y="155"/>
                    </a:lnTo>
                    <a:lnTo>
                      <a:pt x="328" y="148"/>
                    </a:lnTo>
                    <a:lnTo>
                      <a:pt x="343" y="138"/>
                    </a:lnTo>
                    <a:lnTo>
                      <a:pt x="358" y="127"/>
                    </a:lnTo>
                    <a:lnTo>
                      <a:pt x="344" y="134"/>
                    </a:lnTo>
                    <a:lnTo>
                      <a:pt x="325" y="142"/>
                    </a:lnTo>
                    <a:lnTo>
                      <a:pt x="302" y="152"/>
                    </a:lnTo>
                    <a:lnTo>
                      <a:pt x="278" y="160"/>
                    </a:lnTo>
                    <a:lnTo>
                      <a:pt x="254" y="167"/>
                    </a:lnTo>
                    <a:lnTo>
                      <a:pt x="231" y="170"/>
                    </a:lnTo>
                    <a:lnTo>
                      <a:pt x="213" y="169"/>
                    </a:lnTo>
                    <a:lnTo>
                      <a:pt x="199" y="163"/>
                    </a:lnTo>
                    <a:lnTo>
                      <a:pt x="203" y="160"/>
                    </a:lnTo>
                    <a:lnTo>
                      <a:pt x="210" y="155"/>
                    </a:lnTo>
                    <a:lnTo>
                      <a:pt x="220" y="148"/>
                    </a:lnTo>
                    <a:lnTo>
                      <a:pt x="232" y="139"/>
                    </a:lnTo>
                    <a:lnTo>
                      <a:pt x="246" y="129"/>
                    </a:lnTo>
                    <a:lnTo>
                      <a:pt x="261" y="118"/>
                    </a:lnTo>
                    <a:lnTo>
                      <a:pt x="277" y="105"/>
                    </a:lnTo>
                    <a:lnTo>
                      <a:pt x="294" y="93"/>
                    </a:lnTo>
                    <a:lnTo>
                      <a:pt x="312" y="80"/>
                    </a:lnTo>
                    <a:lnTo>
                      <a:pt x="329" y="67"/>
                    </a:lnTo>
                    <a:lnTo>
                      <a:pt x="345" y="54"/>
                    </a:lnTo>
                    <a:lnTo>
                      <a:pt x="361" y="41"/>
                    </a:lnTo>
                    <a:lnTo>
                      <a:pt x="375" y="29"/>
                    </a:lnTo>
                    <a:lnTo>
                      <a:pt x="388" y="18"/>
                    </a:lnTo>
                    <a:lnTo>
                      <a:pt x="398" y="8"/>
                    </a:lnTo>
                    <a:lnTo>
                      <a:pt x="406" y="0"/>
                    </a:lnTo>
                    <a:lnTo>
                      <a:pt x="396" y="6"/>
                    </a:lnTo>
                    <a:lnTo>
                      <a:pt x="384" y="14"/>
                    </a:lnTo>
                    <a:lnTo>
                      <a:pt x="370" y="24"/>
                    </a:lnTo>
                    <a:lnTo>
                      <a:pt x="355" y="34"/>
                    </a:lnTo>
                    <a:lnTo>
                      <a:pt x="340" y="45"/>
                    </a:lnTo>
                    <a:lnTo>
                      <a:pt x="324" y="57"/>
                    </a:lnTo>
                    <a:lnTo>
                      <a:pt x="307" y="69"/>
                    </a:lnTo>
                    <a:lnTo>
                      <a:pt x="291" y="81"/>
                    </a:lnTo>
                    <a:lnTo>
                      <a:pt x="275" y="93"/>
                    </a:lnTo>
                    <a:lnTo>
                      <a:pt x="260" y="104"/>
                    </a:lnTo>
                    <a:lnTo>
                      <a:pt x="246" y="114"/>
                    </a:lnTo>
                    <a:lnTo>
                      <a:pt x="233" y="124"/>
                    </a:lnTo>
                    <a:lnTo>
                      <a:pt x="222" y="132"/>
                    </a:lnTo>
                    <a:lnTo>
                      <a:pt x="213" y="139"/>
                    </a:lnTo>
                    <a:lnTo>
                      <a:pt x="206" y="144"/>
                    </a:lnTo>
                    <a:lnTo>
                      <a:pt x="202" y="147"/>
                    </a:lnTo>
                    <a:lnTo>
                      <a:pt x="203" y="137"/>
                    </a:lnTo>
                    <a:lnTo>
                      <a:pt x="211" y="123"/>
                    </a:lnTo>
                    <a:lnTo>
                      <a:pt x="223" y="105"/>
                    </a:lnTo>
                    <a:lnTo>
                      <a:pt x="239" y="87"/>
                    </a:lnTo>
                    <a:lnTo>
                      <a:pt x="255" y="68"/>
                    </a:lnTo>
                    <a:lnTo>
                      <a:pt x="271" y="51"/>
                    </a:lnTo>
                    <a:lnTo>
                      <a:pt x="284" y="35"/>
                    </a:lnTo>
                    <a:lnTo>
                      <a:pt x="295" y="24"/>
                    </a:lnTo>
                    <a:lnTo>
                      <a:pt x="268" y="42"/>
                    </a:lnTo>
                    <a:lnTo>
                      <a:pt x="245" y="64"/>
                    </a:lnTo>
                    <a:lnTo>
                      <a:pt x="225" y="87"/>
                    </a:lnTo>
                    <a:lnTo>
                      <a:pt x="209" y="110"/>
                    </a:lnTo>
                    <a:lnTo>
                      <a:pt x="196" y="132"/>
                    </a:lnTo>
                    <a:lnTo>
                      <a:pt x="185" y="150"/>
                    </a:lnTo>
                    <a:lnTo>
                      <a:pt x="177" y="164"/>
                    </a:lnTo>
                    <a:lnTo>
                      <a:pt x="171" y="171"/>
                    </a:lnTo>
                    <a:lnTo>
                      <a:pt x="160" y="150"/>
                    </a:lnTo>
                    <a:lnTo>
                      <a:pt x="159" y="128"/>
                    </a:lnTo>
                    <a:lnTo>
                      <a:pt x="164" y="105"/>
                    </a:lnTo>
                    <a:lnTo>
                      <a:pt x="176" y="83"/>
                    </a:lnTo>
                    <a:lnTo>
                      <a:pt x="189" y="63"/>
                    </a:lnTo>
                    <a:lnTo>
                      <a:pt x="202" y="44"/>
                    </a:lnTo>
                    <a:lnTo>
                      <a:pt x="214" y="30"/>
                    </a:lnTo>
                    <a:lnTo>
                      <a:pt x="223" y="19"/>
                    </a:lnTo>
                    <a:lnTo>
                      <a:pt x="188" y="52"/>
                    </a:lnTo>
                    <a:lnTo>
                      <a:pt x="165" y="81"/>
                    </a:lnTo>
                    <a:lnTo>
                      <a:pt x="151" y="107"/>
                    </a:lnTo>
                    <a:lnTo>
                      <a:pt x="146" y="130"/>
                    </a:lnTo>
                    <a:lnTo>
                      <a:pt x="145" y="148"/>
                    </a:lnTo>
                    <a:lnTo>
                      <a:pt x="148" y="164"/>
                    </a:lnTo>
                    <a:lnTo>
                      <a:pt x="152" y="175"/>
                    </a:lnTo>
                    <a:lnTo>
                      <a:pt x="154" y="184"/>
                    </a:lnTo>
                    <a:lnTo>
                      <a:pt x="150" y="187"/>
                    </a:lnTo>
                    <a:lnTo>
                      <a:pt x="146" y="190"/>
                    </a:lnTo>
                    <a:lnTo>
                      <a:pt x="142" y="193"/>
                    </a:lnTo>
                    <a:lnTo>
                      <a:pt x="138" y="196"/>
                    </a:lnTo>
                    <a:lnTo>
                      <a:pt x="134" y="200"/>
                    </a:lnTo>
                    <a:lnTo>
                      <a:pt x="129" y="203"/>
                    </a:lnTo>
                    <a:lnTo>
                      <a:pt x="123" y="207"/>
                    </a:lnTo>
                    <a:lnTo>
                      <a:pt x="117" y="212"/>
                    </a:lnTo>
                    <a:lnTo>
                      <a:pt x="109" y="201"/>
                    </a:lnTo>
                    <a:lnTo>
                      <a:pt x="100" y="185"/>
                    </a:lnTo>
                    <a:lnTo>
                      <a:pt x="92" y="165"/>
                    </a:lnTo>
                    <a:lnTo>
                      <a:pt x="86" y="142"/>
                    </a:lnTo>
                    <a:lnTo>
                      <a:pt x="84" y="117"/>
                    </a:lnTo>
                    <a:lnTo>
                      <a:pt x="86" y="88"/>
                    </a:lnTo>
                    <a:lnTo>
                      <a:pt x="94" y="59"/>
                    </a:lnTo>
                    <a:lnTo>
                      <a:pt x="109" y="28"/>
                    </a:lnTo>
                    <a:lnTo>
                      <a:pt x="84" y="55"/>
                    </a:lnTo>
                    <a:lnTo>
                      <a:pt x="72" y="83"/>
                    </a:lnTo>
                    <a:lnTo>
                      <a:pt x="69" y="113"/>
                    </a:lnTo>
                    <a:lnTo>
                      <a:pt x="73" y="143"/>
                    </a:lnTo>
                    <a:lnTo>
                      <a:pt x="80" y="170"/>
                    </a:lnTo>
                    <a:lnTo>
                      <a:pt x="90" y="194"/>
                    </a:lnTo>
                    <a:lnTo>
                      <a:pt x="99" y="213"/>
                    </a:lnTo>
                    <a:lnTo>
                      <a:pt x="105" y="224"/>
                    </a:lnTo>
                    <a:lnTo>
                      <a:pt x="102" y="226"/>
                    </a:lnTo>
                    <a:lnTo>
                      <a:pt x="98" y="229"/>
                    </a:lnTo>
                    <a:lnTo>
                      <a:pt x="93" y="232"/>
                    </a:lnTo>
                    <a:lnTo>
                      <a:pt x="89" y="236"/>
                    </a:lnTo>
                    <a:lnTo>
                      <a:pt x="85" y="239"/>
                    </a:lnTo>
                    <a:lnTo>
                      <a:pt x="81" y="242"/>
                    </a:lnTo>
                    <a:lnTo>
                      <a:pt x="77" y="245"/>
                    </a:lnTo>
                    <a:lnTo>
                      <a:pt x="73" y="248"/>
                    </a:lnTo>
                    <a:lnTo>
                      <a:pt x="59" y="237"/>
                    </a:lnTo>
                    <a:lnTo>
                      <a:pt x="47" y="223"/>
                    </a:lnTo>
                    <a:lnTo>
                      <a:pt x="35" y="206"/>
                    </a:lnTo>
                    <a:lnTo>
                      <a:pt x="24" y="188"/>
                    </a:lnTo>
                    <a:lnTo>
                      <a:pt x="16" y="169"/>
                    </a:lnTo>
                    <a:lnTo>
                      <a:pt x="10" y="150"/>
                    </a:lnTo>
                    <a:lnTo>
                      <a:pt x="8" y="133"/>
                    </a:lnTo>
                    <a:lnTo>
                      <a:pt x="8" y="117"/>
                    </a:lnTo>
                    <a:lnTo>
                      <a:pt x="0" y="138"/>
                    </a:lnTo>
                    <a:lnTo>
                      <a:pt x="1" y="160"/>
                    </a:lnTo>
                    <a:lnTo>
                      <a:pt x="8" y="182"/>
                    </a:lnTo>
                    <a:lnTo>
                      <a:pt x="20" y="204"/>
                    </a:lnTo>
                    <a:lnTo>
                      <a:pt x="34" y="224"/>
                    </a:lnTo>
                    <a:lnTo>
                      <a:pt x="45" y="241"/>
                    </a:lnTo>
                    <a:lnTo>
                      <a:pt x="52" y="255"/>
                    </a:lnTo>
                    <a:lnTo>
                      <a:pt x="53" y="264"/>
                    </a:lnTo>
                    <a:lnTo>
                      <a:pt x="49" y="270"/>
                    </a:lnTo>
                    <a:lnTo>
                      <a:pt x="45" y="275"/>
                    </a:lnTo>
                    <a:lnTo>
                      <a:pt x="41" y="279"/>
                    </a:lnTo>
                    <a:lnTo>
                      <a:pt x="36" y="283"/>
                    </a:lnTo>
                    <a:lnTo>
                      <a:pt x="31" y="287"/>
                    </a:lnTo>
                    <a:lnTo>
                      <a:pt x="25" y="291"/>
                    </a:lnTo>
                    <a:lnTo>
                      <a:pt x="19" y="295"/>
                    </a:lnTo>
                    <a:lnTo>
                      <a:pt x="12" y="300"/>
                    </a:lnTo>
                    <a:lnTo>
                      <a:pt x="12" y="299"/>
                    </a:lnTo>
                    <a:lnTo>
                      <a:pt x="14" y="297"/>
                    </a:lnTo>
                    <a:lnTo>
                      <a:pt x="15" y="298"/>
                    </a:lnTo>
                    <a:lnTo>
                      <a:pt x="15" y="3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193"/>
              <p:cNvSpPr>
                <a:spLocks/>
              </p:cNvSpPr>
              <p:nvPr/>
            </p:nvSpPr>
            <p:spPr bwMode="auto">
              <a:xfrm>
                <a:off x="4796" y="732"/>
                <a:ext cx="331" cy="357"/>
              </a:xfrm>
              <a:custGeom>
                <a:avLst/>
                <a:gdLst>
                  <a:gd name="T0" fmla="*/ 116 w 662"/>
                  <a:gd name="T1" fmla="*/ 35 h 714"/>
                  <a:gd name="T2" fmla="*/ 107 w 662"/>
                  <a:gd name="T3" fmla="*/ 41 h 714"/>
                  <a:gd name="T4" fmla="*/ 98 w 662"/>
                  <a:gd name="T5" fmla="*/ 48 h 714"/>
                  <a:gd name="T6" fmla="*/ 90 w 662"/>
                  <a:gd name="T7" fmla="*/ 54 h 714"/>
                  <a:gd name="T8" fmla="*/ 84 w 662"/>
                  <a:gd name="T9" fmla="*/ 56 h 714"/>
                  <a:gd name="T10" fmla="*/ 75 w 662"/>
                  <a:gd name="T11" fmla="*/ 59 h 714"/>
                  <a:gd name="T12" fmla="*/ 63 w 662"/>
                  <a:gd name="T13" fmla="*/ 64 h 714"/>
                  <a:gd name="T14" fmla="*/ 50 w 662"/>
                  <a:gd name="T15" fmla="*/ 71 h 714"/>
                  <a:gd name="T16" fmla="*/ 36 w 662"/>
                  <a:gd name="T17" fmla="*/ 81 h 714"/>
                  <a:gd name="T18" fmla="*/ 23 w 662"/>
                  <a:gd name="T19" fmla="*/ 90 h 714"/>
                  <a:gd name="T20" fmla="*/ 13 w 662"/>
                  <a:gd name="T21" fmla="*/ 101 h 714"/>
                  <a:gd name="T22" fmla="*/ 7 w 662"/>
                  <a:gd name="T23" fmla="*/ 112 h 714"/>
                  <a:gd name="T24" fmla="*/ 2 w 662"/>
                  <a:gd name="T25" fmla="*/ 132 h 714"/>
                  <a:gd name="T26" fmla="*/ 0 w 662"/>
                  <a:gd name="T27" fmla="*/ 168 h 714"/>
                  <a:gd name="T28" fmla="*/ 10 w 662"/>
                  <a:gd name="T29" fmla="*/ 209 h 714"/>
                  <a:gd name="T30" fmla="*/ 40 w 662"/>
                  <a:gd name="T31" fmla="*/ 251 h 714"/>
                  <a:gd name="T32" fmla="*/ 78 w 662"/>
                  <a:gd name="T33" fmla="*/ 277 h 714"/>
                  <a:gd name="T34" fmla="*/ 102 w 662"/>
                  <a:gd name="T35" fmla="*/ 292 h 714"/>
                  <a:gd name="T36" fmla="*/ 123 w 662"/>
                  <a:gd name="T37" fmla="*/ 303 h 714"/>
                  <a:gd name="T38" fmla="*/ 140 w 662"/>
                  <a:gd name="T39" fmla="*/ 311 h 714"/>
                  <a:gd name="T40" fmla="*/ 154 w 662"/>
                  <a:gd name="T41" fmla="*/ 318 h 714"/>
                  <a:gd name="T42" fmla="*/ 166 w 662"/>
                  <a:gd name="T43" fmla="*/ 323 h 714"/>
                  <a:gd name="T44" fmla="*/ 178 w 662"/>
                  <a:gd name="T45" fmla="*/ 329 h 714"/>
                  <a:gd name="T46" fmla="*/ 188 w 662"/>
                  <a:gd name="T47" fmla="*/ 335 h 714"/>
                  <a:gd name="T48" fmla="*/ 199 w 662"/>
                  <a:gd name="T49" fmla="*/ 343 h 714"/>
                  <a:gd name="T50" fmla="*/ 216 w 662"/>
                  <a:gd name="T51" fmla="*/ 352 h 714"/>
                  <a:gd name="T52" fmla="*/ 236 w 662"/>
                  <a:gd name="T53" fmla="*/ 357 h 714"/>
                  <a:gd name="T54" fmla="*/ 258 w 662"/>
                  <a:gd name="T55" fmla="*/ 355 h 714"/>
                  <a:gd name="T56" fmla="*/ 278 w 662"/>
                  <a:gd name="T57" fmla="*/ 344 h 714"/>
                  <a:gd name="T58" fmla="*/ 294 w 662"/>
                  <a:gd name="T59" fmla="*/ 328 h 714"/>
                  <a:gd name="T60" fmla="*/ 304 w 662"/>
                  <a:gd name="T61" fmla="*/ 309 h 714"/>
                  <a:gd name="T62" fmla="*/ 307 w 662"/>
                  <a:gd name="T63" fmla="*/ 291 h 714"/>
                  <a:gd name="T64" fmla="*/ 306 w 662"/>
                  <a:gd name="T65" fmla="*/ 275 h 714"/>
                  <a:gd name="T66" fmla="*/ 309 w 662"/>
                  <a:gd name="T67" fmla="*/ 258 h 714"/>
                  <a:gd name="T68" fmla="*/ 314 w 662"/>
                  <a:gd name="T69" fmla="*/ 229 h 714"/>
                  <a:gd name="T70" fmla="*/ 324 w 662"/>
                  <a:gd name="T71" fmla="*/ 184 h 714"/>
                  <a:gd name="T72" fmla="*/ 331 w 662"/>
                  <a:gd name="T73" fmla="*/ 136 h 714"/>
                  <a:gd name="T74" fmla="*/ 330 w 662"/>
                  <a:gd name="T75" fmla="*/ 107 h 714"/>
                  <a:gd name="T76" fmla="*/ 323 w 662"/>
                  <a:gd name="T77" fmla="*/ 82 h 714"/>
                  <a:gd name="T78" fmla="*/ 311 w 662"/>
                  <a:gd name="T79" fmla="*/ 60 h 714"/>
                  <a:gd name="T80" fmla="*/ 298 w 662"/>
                  <a:gd name="T81" fmla="*/ 42 h 714"/>
                  <a:gd name="T82" fmla="*/ 283 w 662"/>
                  <a:gd name="T83" fmla="*/ 28 h 714"/>
                  <a:gd name="T84" fmla="*/ 268 w 662"/>
                  <a:gd name="T85" fmla="*/ 17 h 714"/>
                  <a:gd name="T86" fmla="*/ 256 w 662"/>
                  <a:gd name="T87" fmla="*/ 8 h 714"/>
                  <a:gd name="T88" fmla="*/ 245 w 662"/>
                  <a:gd name="T89" fmla="*/ 3 h 714"/>
                  <a:gd name="T90" fmla="*/ 233 w 662"/>
                  <a:gd name="T91" fmla="*/ 0 h 714"/>
                  <a:gd name="T92" fmla="*/ 220 w 662"/>
                  <a:gd name="T93" fmla="*/ 1 h 714"/>
                  <a:gd name="T94" fmla="*/ 205 w 662"/>
                  <a:gd name="T95" fmla="*/ 3 h 714"/>
                  <a:gd name="T96" fmla="*/ 191 w 662"/>
                  <a:gd name="T97" fmla="*/ 6 h 714"/>
                  <a:gd name="T98" fmla="*/ 179 w 662"/>
                  <a:gd name="T99" fmla="*/ 12 h 714"/>
                  <a:gd name="T100" fmla="*/ 168 w 662"/>
                  <a:gd name="T101" fmla="*/ 16 h 714"/>
                  <a:gd name="T102" fmla="*/ 160 w 662"/>
                  <a:gd name="T103" fmla="*/ 21 h 714"/>
                  <a:gd name="T104" fmla="*/ 154 w 662"/>
                  <a:gd name="T105" fmla="*/ 24 h 714"/>
                  <a:gd name="T106" fmla="*/ 145 w 662"/>
                  <a:gd name="T107" fmla="*/ 25 h 714"/>
                  <a:gd name="T108" fmla="*/ 134 w 662"/>
                  <a:gd name="T109" fmla="*/ 27 h 714"/>
                  <a:gd name="T110" fmla="*/ 124 w 662"/>
                  <a:gd name="T111" fmla="*/ 30 h 7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2" h="714">
                    <a:moveTo>
                      <a:pt x="239" y="64"/>
                    </a:moveTo>
                    <a:lnTo>
                      <a:pt x="231" y="69"/>
                    </a:lnTo>
                    <a:lnTo>
                      <a:pt x="223" y="75"/>
                    </a:lnTo>
                    <a:lnTo>
                      <a:pt x="214" y="82"/>
                    </a:lnTo>
                    <a:lnTo>
                      <a:pt x="203" y="88"/>
                    </a:lnTo>
                    <a:lnTo>
                      <a:pt x="195" y="95"/>
                    </a:lnTo>
                    <a:lnTo>
                      <a:pt x="186" y="101"/>
                    </a:lnTo>
                    <a:lnTo>
                      <a:pt x="179" y="107"/>
                    </a:lnTo>
                    <a:lnTo>
                      <a:pt x="174" y="111"/>
                    </a:lnTo>
                    <a:lnTo>
                      <a:pt x="168" y="112"/>
                    </a:lnTo>
                    <a:lnTo>
                      <a:pt x="159" y="114"/>
                    </a:lnTo>
                    <a:lnTo>
                      <a:pt x="150" y="117"/>
                    </a:lnTo>
                    <a:lnTo>
                      <a:pt x="137" y="122"/>
                    </a:lnTo>
                    <a:lnTo>
                      <a:pt x="125" y="128"/>
                    </a:lnTo>
                    <a:lnTo>
                      <a:pt x="112" y="135"/>
                    </a:lnTo>
                    <a:lnTo>
                      <a:pt x="99" y="142"/>
                    </a:lnTo>
                    <a:lnTo>
                      <a:pt x="86" y="151"/>
                    </a:lnTo>
                    <a:lnTo>
                      <a:pt x="71" y="161"/>
                    </a:lnTo>
                    <a:lnTo>
                      <a:pt x="58" y="170"/>
                    </a:lnTo>
                    <a:lnTo>
                      <a:pt x="46" y="180"/>
                    </a:lnTo>
                    <a:lnTo>
                      <a:pt x="36" y="191"/>
                    </a:lnTo>
                    <a:lnTo>
                      <a:pt x="26" y="202"/>
                    </a:lnTo>
                    <a:lnTo>
                      <a:pt x="18" y="212"/>
                    </a:lnTo>
                    <a:lnTo>
                      <a:pt x="13" y="223"/>
                    </a:lnTo>
                    <a:lnTo>
                      <a:pt x="9" y="235"/>
                    </a:lnTo>
                    <a:lnTo>
                      <a:pt x="4" y="263"/>
                    </a:lnTo>
                    <a:lnTo>
                      <a:pt x="0" y="298"/>
                    </a:lnTo>
                    <a:lnTo>
                      <a:pt x="0" y="336"/>
                    </a:lnTo>
                    <a:lnTo>
                      <a:pt x="7" y="377"/>
                    </a:lnTo>
                    <a:lnTo>
                      <a:pt x="20" y="418"/>
                    </a:lnTo>
                    <a:lnTo>
                      <a:pt x="43" y="460"/>
                    </a:lnTo>
                    <a:lnTo>
                      <a:pt x="79" y="501"/>
                    </a:lnTo>
                    <a:lnTo>
                      <a:pt x="126" y="537"/>
                    </a:lnTo>
                    <a:lnTo>
                      <a:pt x="155" y="554"/>
                    </a:lnTo>
                    <a:lnTo>
                      <a:pt x="181" y="570"/>
                    </a:lnTo>
                    <a:lnTo>
                      <a:pt x="204" y="583"/>
                    </a:lnTo>
                    <a:lnTo>
                      <a:pt x="226" y="595"/>
                    </a:lnTo>
                    <a:lnTo>
                      <a:pt x="245" y="605"/>
                    </a:lnTo>
                    <a:lnTo>
                      <a:pt x="263" y="613"/>
                    </a:lnTo>
                    <a:lnTo>
                      <a:pt x="279" y="621"/>
                    </a:lnTo>
                    <a:lnTo>
                      <a:pt x="295" y="628"/>
                    </a:lnTo>
                    <a:lnTo>
                      <a:pt x="308" y="635"/>
                    </a:lnTo>
                    <a:lnTo>
                      <a:pt x="321" y="641"/>
                    </a:lnTo>
                    <a:lnTo>
                      <a:pt x="332" y="646"/>
                    </a:lnTo>
                    <a:lnTo>
                      <a:pt x="343" y="651"/>
                    </a:lnTo>
                    <a:lnTo>
                      <a:pt x="355" y="657"/>
                    </a:lnTo>
                    <a:lnTo>
                      <a:pt x="365" y="663"/>
                    </a:lnTo>
                    <a:lnTo>
                      <a:pt x="375" y="669"/>
                    </a:lnTo>
                    <a:lnTo>
                      <a:pt x="385" y="676"/>
                    </a:lnTo>
                    <a:lnTo>
                      <a:pt x="398" y="685"/>
                    </a:lnTo>
                    <a:lnTo>
                      <a:pt x="413" y="694"/>
                    </a:lnTo>
                    <a:lnTo>
                      <a:pt x="432" y="703"/>
                    </a:lnTo>
                    <a:lnTo>
                      <a:pt x="451" y="709"/>
                    </a:lnTo>
                    <a:lnTo>
                      <a:pt x="471" y="713"/>
                    </a:lnTo>
                    <a:lnTo>
                      <a:pt x="492" y="714"/>
                    </a:lnTo>
                    <a:lnTo>
                      <a:pt x="515" y="710"/>
                    </a:lnTo>
                    <a:lnTo>
                      <a:pt x="536" y="701"/>
                    </a:lnTo>
                    <a:lnTo>
                      <a:pt x="556" y="688"/>
                    </a:lnTo>
                    <a:lnTo>
                      <a:pt x="574" y="673"/>
                    </a:lnTo>
                    <a:lnTo>
                      <a:pt x="588" y="655"/>
                    </a:lnTo>
                    <a:lnTo>
                      <a:pt x="599" y="637"/>
                    </a:lnTo>
                    <a:lnTo>
                      <a:pt x="607" y="617"/>
                    </a:lnTo>
                    <a:lnTo>
                      <a:pt x="612" y="598"/>
                    </a:lnTo>
                    <a:lnTo>
                      <a:pt x="614" y="581"/>
                    </a:lnTo>
                    <a:lnTo>
                      <a:pt x="613" y="565"/>
                    </a:lnTo>
                    <a:lnTo>
                      <a:pt x="612" y="550"/>
                    </a:lnTo>
                    <a:lnTo>
                      <a:pt x="613" y="534"/>
                    </a:lnTo>
                    <a:lnTo>
                      <a:pt x="617" y="515"/>
                    </a:lnTo>
                    <a:lnTo>
                      <a:pt x="622" y="489"/>
                    </a:lnTo>
                    <a:lnTo>
                      <a:pt x="628" y="458"/>
                    </a:lnTo>
                    <a:lnTo>
                      <a:pt x="637" y="417"/>
                    </a:lnTo>
                    <a:lnTo>
                      <a:pt x="647" y="367"/>
                    </a:lnTo>
                    <a:lnTo>
                      <a:pt x="658" y="304"/>
                    </a:lnTo>
                    <a:lnTo>
                      <a:pt x="662" y="271"/>
                    </a:lnTo>
                    <a:lnTo>
                      <a:pt x="662" y="242"/>
                    </a:lnTo>
                    <a:lnTo>
                      <a:pt x="659" y="213"/>
                    </a:lnTo>
                    <a:lnTo>
                      <a:pt x="653" y="187"/>
                    </a:lnTo>
                    <a:lnTo>
                      <a:pt x="645" y="163"/>
                    </a:lnTo>
                    <a:lnTo>
                      <a:pt x="635" y="141"/>
                    </a:lnTo>
                    <a:lnTo>
                      <a:pt x="622" y="120"/>
                    </a:lnTo>
                    <a:lnTo>
                      <a:pt x="609" y="102"/>
                    </a:lnTo>
                    <a:lnTo>
                      <a:pt x="595" y="84"/>
                    </a:lnTo>
                    <a:lnTo>
                      <a:pt x="580" y="69"/>
                    </a:lnTo>
                    <a:lnTo>
                      <a:pt x="566" y="56"/>
                    </a:lnTo>
                    <a:lnTo>
                      <a:pt x="550" y="44"/>
                    </a:lnTo>
                    <a:lnTo>
                      <a:pt x="536" y="34"/>
                    </a:lnTo>
                    <a:lnTo>
                      <a:pt x="523" y="25"/>
                    </a:lnTo>
                    <a:lnTo>
                      <a:pt x="511" y="16"/>
                    </a:lnTo>
                    <a:lnTo>
                      <a:pt x="501" y="10"/>
                    </a:lnTo>
                    <a:lnTo>
                      <a:pt x="490" y="5"/>
                    </a:lnTo>
                    <a:lnTo>
                      <a:pt x="479" y="2"/>
                    </a:lnTo>
                    <a:lnTo>
                      <a:pt x="466" y="0"/>
                    </a:lnTo>
                    <a:lnTo>
                      <a:pt x="453" y="0"/>
                    </a:lnTo>
                    <a:lnTo>
                      <a:pt x="439" y="1"/>
                    </a:lnTo>
                    <a:lnTo>
                      <a:pt x="425" y="2"/>
                    </a:lnTo>
                    <a:lnTo>
                      <a:pt x="410" y="5"/>
                    </a:lnTo>
                    <a:lnTo>
                      <a:pt x="396" y="8"/>
                    </a:lnTo>
                    <a:lnTo>
                      <a:pt x="382" y="12"/>
                    </a:lnTo>
                    <a:lnTo>
                      <a:pt x="369" y="17"/>
                    </a:lnTo>
                    <a:lnTo>
                      <a:pt x="357" y="23"/>
                    </a:lnTo>
                    <a:lnTo>
                      <a:pt x="345" y="27"/>
                    </a:lnTo>
                    <a:lnTo>
                      <a:pt x="335" y="32"/>
                    </a:lnTo>
                    <a:lnTo>
                      <a:pt x="326" y="37"/>
                    </a:lnTo>
                    <a:lnTo>
                      <a:pt x="320" y="42"/>
                    </a:lnTo>
                    <a:lnTo>
                      <a:pt x="315" y="46"/>
                    </a:lnTo>
                    <a:lnTo>
                      <a:pt x="308" y="47"/>
                    </a:lnTo>
                    <a:lnTo>
                      <a:pt x="300" y="48"/>
                    </a:lnTo>
                    <a:lnTo>
                      <a:pt x="290" y="49"/>
                    </a:lnTo>
                    <a:lnTo>
                      <a:pt x="278" y="51"/>
                    </a:lnTo>
                    <a:lnTo>
                      <a:pt x="267" y="54"/>
                    </a:lnTo>
                    <a:lnTo>
                      <a:pt x="257" y="56"/>
                    </a:lnTo>
                    <a:lnTo>
                      <a:pt x="247" y="60"/>
                    </a:lnTo>
                    <a:lnTo>
                      <a:pt x="239" y="64"/>
                    </a:lnTo>
                    <a:close/>
                  </a:path>
                </a:pathLst>
              </a:custGeom>
              <a:solidFill>
                <a:srgbClr val="FF1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194"/>
              <p:cNvSpPr>
                <a:spLocks/>
              </p:cNvSpPr>
              <p:nvPr/>
            </p:nvSpPr>
            <p:spPr bwMode="auto">
              <a:xfrm>
                <a:off x="4896" y="761"/>
                <a:ext cx="65" cy="129"/>
              </a:xfrm>
              <a:custGeom>
                <a:avLst/>
                <a:gdLst>
                  <a:gd name="T0" fmla="*/ 13 w 130"/>
                  <a:gd name="T1" fmla="*/ 13 h 259"/>
                  <a:gd name="T2" fmla="*/ 9 w 130"/>
                  <a:gd name="T3" fmla="*/ 27 h 259"/>
                  <a:gd name="T4" fmla="*/ 9 w 130"/>
                  <a:gd name="T5" fmla="*/ 42 h 259"/>
                  <a:gd name="T6" fmla="*/ 13 w 130"/>
                  <a:gd name="T7" fmla="*/ 57 h 259"/>
                  <a:gd name="T8" fmla="*/ 17 w 130"/>
                  <a:gd name="T9" fmla="*/ 72 h 259"/>
                  <a:gd name="T10" fmla="*/ 20 w 130"/>
                  <a:gd name="T11" fmla="*/ 88 h 259"/>
                  <a:gd name="T12" fmla="*/ 20 w 130"/>
                  <a:gd name="T13" fmla="*/ 102 h 259"/>
                  <a:gd name="T14" fmla="*/ 14 w 130"/>
                  <a:gd name="T15" fmla="*/ 116 h 259"/>
                  <a:gd name="T16" fmla="*/ 0 w 130"/>
                  <a:gd name="T17" fmla="*/ 129 h 259"/>
                  <a:gd name="T18" fmla="*/ 12 w 130"/>
                  <a:gd name="T19" fmla="*/ 129 h 259"/>
                  <a:gd name="T20" fmla="*/ 22 w 130"/>
                  <a:gd name="T21" fmla="*/ 127 h 259"/>
                  <a:gd name="T22" fmla="*/ 31 w 130"/>
                  <a:gd name="T23" fmla="*/ 122 h 259"/>
                  <a:gd name="T24" fmla="*/ 40 w 130"/>
                  <a:gd name="T25" fmla="*/ 114 h 259"/>
                  <a:gd name="T26" fmla="*/ 47 w 130"/>
                  <a:gd name="T27" fmla="*/ 106 h 259"/>
                  <a:gd name="T28" fmla="*/ 53 w 130"/>
                  <a:gd name="T29" fmla="*/ 97 h 259"/>
                  <a:gd name="T30" fmla="*/ 58 w 130"/>
                  <a:gd name="T31" fmla="*/ 86 h 259"/>
                  <a:gd name="T32" fmla="*/ 62 w 130"/>
                  <a:gd name="T33" fmla="*/ 75 h 259"/>
                  <a:gd name="T34" fmla="*/ 64 w 130"/>
                  <a:gd name="T35" fmla="*/ 63 h 259"/>
                  <a:gd name="T36" fmla="*/ 65 w 130"/>
                  <a:gd name="T37" fmla="*/ 52 h 259"/>
                  <a:gd name="T38" fmla="*/ 65 w 130"/>
                  <a:gd name="T39" fmla="*/ 41 h 259"/>
                  <a:gd name="T40" fmla="*/ 64 w 130"/>
                  <a:gd name="T41" fmla="*/ 31 h 259"/>
                  <a:gd name="T42" fmla="*/ 62 w 130"/>
                  <a:gd name="T43" fmla="*/ 22 h 259"/>
                  <a:gd name="T44" fmla="*/ 58 w 130"/>
                  <a:gd name="T45" fmla="*/ 14 h 259"/>
                  <a:gd name="T46" fmla="*/ 53 w 130"/>
                  <a:gd name="T47" fmla="*/ 8 h 259"/>
                  <a:gd name="T48" fmla="*/ 47 w 130"/>
                  <a:gd name="T49" fmla="*/ 4 h 259"/>
                  <a:gd name="T50" fmla="*/ 40 w 130"/>
                  <a:gd name="T51" fmla="*/ 2 h 259"/>
                  <a:gd name="T52" fmla="*/ 34 w 130"/>
                  <a:gd name="T53" fmla="*/ 0 h 259"/>
                  <a:gd name="T54" fmla="*/ 29 w 130"/>
                  <a:gd name="T55" fmla="*/ 0 h 259"/>
                  <a:gd name="T56" fmla="*/ 24 w 130"/>
                  <a:gd name="T57" fmla="*/ 0 h 259"/>
                  <a:gd name="T58" fmla="*/ 21 w 130"/>
                  <a:gd name="T59" fmla="*/ 1 h 259"/>
                  <a:gd name="T60" fmla="*/ 17 w 130"/>
                  <a:gd name="T61" fmla="*/ 4 h 259"/>
                  <a:gd name="T62" fmla="*/ 15 w 130"/>
                  <a:gd name="T63" fmla="*/ 8 h 259"/>
                  <a:gd name="T64" fmla="*/ 13 w 130"/>
                  <a:gd name="T65" fmla="*/ 13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259">
                    <a:moveTo>
                      <a:pt x="25" y="26"/>
                    </a:moveTo>
                    <a:lnTo>
                      <a:pt x="17" y="55"/>
                    </a:lnTo>
                    <a:lnTo>
                      <a:pt x="18" y="84"/>
                    </a:lnTo>
                    <a:lnTo>
                      <a:pt x="25" y="115"/>
                    </a:lnTo>
                    <a:lnTo>
                      <a:pt x="34" y="145"/>
                    </a:lnTo>
                    <a:lnTo>
                      <a:pt x="40" y="176"/>
                    </a:lnTo>
                    <a:lnTo>
                      <a:pt x="39" y="205"/>
                    </a:lnTo>
                    <a:lnTo>
                      <a:pt x="27" y="232"/>
                    </a:lnTo>
                    <a:lnTo>
                      <a:pt x="0" y="259"/>
                    </a:lnTo>
                    <a:lnTo>
                      <a:pt x="23" y="259"/>
                    </a:lnTo>
                    <a:lnTo>
                      <a:pt x="44" y="254"/>
                    </a:lnTo>
                    <a:lnTo>
                      <a:pt x="62" y="244"/>
                    </a:lnTo>
                    <a:lnTo>
                      <a:pt x="79" y="229"/>
                    </a:lnTo>
                    <a:lnTo>
                      <a:pt x="94" y="213"/>
                    </a:lnTo>
                    <a:lnTo>
                      <a:pt x="106" y="194"/>
                    </a:lnTo>
                    <a:lnTo>
                      <a:pt x="115" y="173"/>
                    </a:lnTo>
                    <a:lnTo>
                      <a:pt x="123" y="150"/>
                    </a:lnTo>
                    <a:lnTo>
                      <a:pt x="128" y="127"/>
                    </a:lnTo>
                    <a:lnTo>
                      <a:pt x="130" y="105"/>
                    </a:lnTo>
                    <a:lnTo>
                      <a:pt x="130" y="82"/>
                    </a:lnTo>
                    <a:lnTo>
                      <a:pt x="128" y="62"/>
                    </a:lnTo>
                    <a:lnTo>
                      <a:pt x="123" y="44"/>
                    </a:lnTo>
                    <a:lnTo>
                      <a:pt x="116" y="28"/>
                    </a:lnTo>
                    <a:lnTo>
                      <a:pt x="106" y="17"/>
                    </a:lnTo>
                    <a:lnTo>
                      <a:pt x="93" y="9"/>
                    </a:lnTo>
                    <a:lnTo>
                      <a:pt x="79" y="4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9" y="1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195"/>
              <p:cNvSpPr>
                <a:spLocks/>
              </p:cNvSpPr>
              <p:nvPr/>
            </p:nvSpPr>
            <p:spPr bwMode="auto">
              <a:xfrm>
                <a:off x="4808" y="757"/>
                <a:ext cx="115" cy="107"/>
              </a:xfrm>
              <a:custGeom>
                <a:avLst/>
                <a:gdLst>
                  <a:gd name="T0" fmla="*/ 115 w 229"/>
                  <a:gd name="T1" fmla="*/ 0 h 212"/>
                  <a:gd name="T2" fmla="*/ 105 w 229"/>
                  <a:gd name="T3" fmla="*/ 1 h 212"/>
                  <a:gd name="T4" fmla="*/ 93 w 229"/>
                  <a:gd name="T5" fmla="*/ 4 h 212"/>
                  <a:gd name="T6" fmla="*/ 81 w 229"/>
                  <a:gd name="T7" fmla="*/ 10 h 212"/>
                  <a:gd name="T8" fmla="*/ 70 w 229"/>
                  <a:gd name="T9" fmla="*/ 18 h 212"/>
                  <a:gd name="T10" fmla="*/ 59 w 229"/>
                  <a:gd name="T11" fmla="*/ 28 h 212"/>
                  <a:gd name="T12" fmla="*/ 50 w 229"/>
                  <a:gd name="T13" fmla="*/ 38 h 212"/>
                  <a:gd name="T14" fmla="*/ 44 w 229"/>
                  <a:gd name="T15" fmla="*/ 49 h 212"/>
                  <a:gd name="T16" fmla="*/ 42 w 229"/>
                  <a:gd name="T17" fmla="*/ 61 h 212"/>
                  <a:gd name="T18" fmla="*/ 40 w 229"/>
                  <a:gd name="T19" fmla="*/ 71 h 212"/>
                  <a:gd name="T20" fmla="*/ 36 w 229"/>
                  <a:gd name="T21" fmla="*/ 80 h 212"/>
                  <a:gd name="T22" fmla="*/ 32 w 229"/>
                  <a:gd name="T23" fmla="*/ 89 h 212"/>
                  <a:gd name="T24" fmla="*/ 26 w 229"/>
                  <a:gd name="T25" fmla="*/ 95 h 212"/>
                  <a:gd name="T26" fmla="*/ 19 w 229"/>
                  <a:gd name="T27" fmla="*/ 100 h 212"/>
                  <a:gd name="T28" fmla="*/ 13 w 229"/>
                  <a:gd name="T29" fmla="*/ 103 h 212"/>
                  <a:gd name="T30" fmla="*/ 6 w 229"/>
                  <a:gd name="T31" fmla="*/ 105 h 212"/>
                  <a:gd name="T32" fmla="*/ 0 w 229"/>
                  <a:gd name="T33" fmla="*/ 104 h 212"/>
                  <a:gd name="T34" fmla="*/ 7 w 229"/>
                  <a:gd name="T35" fmla="*/ 106 h 212"/>
                  <a:gd name="T36" fmla="*/ 13 w 229"/>
                  <a:gd name="T37" fmla="*/ 107 h 212"/>
                  <a:gd name="T38" fmla="*/ 20 w 229"/>
                  <a:gd name="T39" fmla="*/ 107 h 212"/>
                  <a:gd name="T40" fmla="*/ 27 w 229"/>
                  <a:gd name="T41" fmla="*/ 106 h 212"/>
                  <a:gd name="T42" fmla="*/ 34 w 229"/>
                  <a:gd name="T43" fmla="*/ 104 h 212"/>
                  <a:gd name="T44" fmla="*/ 40 w 229"/>
                  <a:gd name="T45" fmla="*/ 101 h 212"/>
                  <a:gd name="T46" fmla="*/ 46 w 229"/>
                  <a:gd name="T47" fmla="*/ 98 h 212"/>
                  <a:gd name="T48" fmla="*/ 53 w 229"/>
                  <a:gd name="T49" fmla="*/ 94 h 212"/>
                  <a:gd name="T50" fmla="*/ 58 w 229"/>
                  <a:gd name="T51" fmla="*/ 90 h 212"/>
                  <a:gd name="T52" fmla="*/ 64 w 229"/>
                  <a:gd name="T53" fmla="*/ 85 h 212"/>
                  <a:gd name="T54" fmla="*/ 69 w 229"/>
                  <a:gd name="T55" fmla="*/ 81 h 212"/>
                  <a:gd name="T56" fmla="*/ 73 w 229"/>
                  <a:gd name="T57" fmla="*/ 76 h 212"/>
                  <a:gd name="T58" fmla="*/ 77 w 229"/>
                  <a:gd name="T59" fmla="*/ 72 h 212"/>
                  <a:gd name="T60" fmla="*/ 80 w 229"/>
                  <a:gd name="T61" fmla="*/ 67 h 212"/>
                  <a:gd name="T62" fmla="*/ 82 w 229"/>
                  <a:gd name="T63" fmla="*/ 63 h 212"/>
                  <a:gd name="T64" fmla="*/ 84 w 229"/>
                  <a:gd name="T65" fmla="*/ 60 h 212"/>
                  <a:gd name="T66" fmla="*/ 86 w 229"/>
                  <a:gd name="T67" fmla="*/ 51 h 212"/>
                  <a:gd name="T68" fmla="*/ 89 w 229"/>
                  <a:gd name="T69" fmla="*/ 43 h 212"/>
                  <a:gd name="T70" fmla="*/ 92 w 229"/>
                  <a:gd name="T71" fmla="*/ 34 h 212"/>
                  <a:gd name="T72" fmla="*/ 97 w 229"/>
                  <a:gd name="T73" fmla="*/ 25 h 212"/>
                  <a:gd name="T74" fmla="*/ 101 w 229"/>
                  <a:gd name="T75" fmla="*/ 16 h 212"/>
                  <a:gd name="T76" fmla="*/ 105 w 229"/>
                  <a:gd name="T77" fmla="*/ 9 h 212"/>
                  <a:gd name="T78" fmla="*/ 110 w 229"/>
                  <a:gd name="T79" fmla="*/ 4 h 212"/>
                  <a:gd name="T80" fmla="*/ 115 w 229"/>
                  <a:gd name="T81" fmla="*/ 0 h 2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9" h="212">
                    <a:moveTo>
                      <a:pt x="229" y="0"/>
                    </a:moveTo>
                    <a:lnTo>
                      <a:pt x="209" y="1"/>
                    </a:lnTo>
                    <a:lnTo>
                      <a:pt x="186" y="7"/>
                    </a:lnTo>
                    <a:lnTo>
                      <a:pt x="162" y="19"/>
                    </a:lnTo>
                    <a:lnTo>
                      <a:pt x="140" y="35"/>
                    </a:lnTo>
                    <a:lnTo>
                      <a:pt x="118" y="55"/>
                    </a:lnTo>
                    <a:lnTo>
                      <a:pt x="100" y="76"/>
                    </a:lnTo>
                    <a:lnTo>
                      <a:pt x="88" y="97"/>
                    </a:lnTo>
                    <a:lnTo>
                      <a:pt x="83" y="120"/>
                    </a:lnTo>
                    <a:lnTo>
                      <a:pt x="79" y="140"/>
                    </a:lnTo>
                    <a:lnTo>
                      <a:pt x="72" y="159"/>
                    </a:lnTo>
                    <a:lnTo>
                      <a:pt x="63" y="176"/>
                    </a:lnTo>
                    <a:lnTo>
                      <a:pt x="52" y="189"/>
                    </a:lnTo>
                    <a:lnTo>
                      <a:pt x="38" y="199"/>
                    </a:lnTo>
                    <a:lnTo>
                      <a:pt x="25" y="205"/>
                    </a:lnTo>
                    <a:lnTo>
                      <a:pt x="12" y="208"/>
                    </a:lnTo>
                    <a:lnTo>
                      <a:pt x="0" y="206"/>
                    </a:lnTo>
                    <a:lnTo>
                      <a:pt x="13" y="210"/>
                    </a:lnTo>
                    <a:lnTo>
                      <a:pt x="26" y="212"/>
                    </a:lnTo>
                    <a:lnTo>
                      <a:pt x="39" y="212"/>
                    </a:lnTo>
                    <a:lnTo>
                      <a:pt x="54" y="210"/>
                    </a:lnTo>
                    <a:lnTo>
                      <a:pt x="67" y="206"/>
                    </a:lnTo>
                    <a:lnTo>
                      <a:pt x="80" y="201"/>
                    </a:lnTo>
                    <a:lnTo>
                      <a:pt x="92" y="194"/>
                    </a:lnTo>
                    <a:lnTo>
                      <a:pt x="105" y="187"/>
                    </a:lnTo>
                    <a:lnTo>
                      <a:pt x="116" y="179"/>
                    </a:lnTo>
                    <a:lnTo>
                      <a:pt x="128" y="169"/>
                    </a:lnTo>
                    <a:lnTo>
                      <a:pt x="137" y="160"/>
                    </a:lnTo>
                    <a:lnTo>
                      <a:pt x="146" y="151"/>
                    </a:lnTo>
                    <a:lnTo>
                      <a:pt x="153" y="142"/>
                    </a:lnTo>
                    <a:lnTo>
                      <a:pt x="160" y="133"/>
                    </a:lnTo>
                    <a:lnTo>
                      <a:pt x="164" y="125"/>
                    </a:lnTo>
                    <a:lnTo>
                      <a:pt x="167" y="118"/>
                    </a:lnTo>
                    <a:lnTo>
                      <a:pt x="172" y="102"/>
                    </a:lnTo>
                    <a:lnTo>
                      <a:pt x="178" y="85"/>
                    </a:lnTo>
                    <a:lnTo>
                      <a:pt x="184" y="68"/>
                    </a:lnTo>
                    <a:lnTo>
                      <a:pt x="193" y="50"/>
                    </a:lnTo>
                    <a:lnTo>
                      <a:pt x="201" y="32"/>
                    </a:lnTo>
                    <a:lnTo>
                      <a:pt x="210" y="18"/>
                    </a:lnTo>
                    <a:lnTo>
                      <a:pt x="219" y="7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196"/>
              <p:cNvSpPr>
                <a:spLocks/>
              </p:cNvSpPr>
              <p:nvPr/>
            </p:nvSpPr>
            <p:spPr bwMode="auto">
              <a:xfrm>
                <a:off x="4911" y="709"/>
                <a:ext cx="142" cy="60"/>
              </a:xfrm>
              <a:custGeom>
                <a:avLst/>
                <a:gdLst>
                  <a:gd name="T0" fmla="*/ 0 w 283"/>
                  <a:gd name="T1" fmla="*/ 60 h 119"/>
                  <a:gd name="T2" fmla="*/ 2 w 283"/>
                  <a:gd name="T3" fmla="*/ 55 h 119"/>
                  <a:gd name="T4" fmla="*/ 5 w 283"/>
                  <a:gd name="T5" fmla="*/ 51 h 119"/>
                  <a:gd name="T6" fmla="*/ 8 w 283"/>
                  <a:gd name="T7" fmla="*/ 47 h 119"/>
                  <a:gd name="T8" fmla="*/ 13 w 283"/>
                  <a:gd name="T9" fmla="*/ 42 h 119"/>
                  <a:gd name="T10" fmla="*/ 18 w 283"/>
                  <a:gd name="T11" fmla="*/ 38 h 119"/>
                  <a:gd name="T12" fmla="*/ 23 w 283"/>
                  <a:gd name="T13" fmla="*/ 34 h 119"/>
                  <a:gd name="T14" fmla="*/ 29 w 283"/>
                  <a:gd name="T15" fmla="*/ 30 h 119"/>
                  <a:gd name="T16" fmla="*/ 35 w 283"/>
                  <a:gd name="T17" fmla="*/ 27 h 119"/>
                  <a:gd name="T18" fmla="*/ 42 w 283"/>
                  <a:gd name="T19" fmla="*/ 24 h 119"/>
                  <a:gd name="T20" fmla="*/ 48 w 283"/>
                  <a:gd name="T21" fmla="*/ 21 h 119"/>
                  <a:gd name="T22" fmla="*/ 55 w 283"/>
                  <a:gd name="T23" fmla="*/ 19 h 119"/>
                  <a:gd name="T24" fmla="*/ 62 w 283"/>
                  <a:gd name="T25" fmla="*/ 18 h 119"/>
                  <a:gd name="T26" fmla="*/ 68 w 283"/>
                  <a:gd name="T27" fmla="*/ 17 h 119"/>
                  <a:gd name="T28" fmla="*/ 74 w 283"/>
                  <a:gd name="T29" fmla="*/ 17 h 119"/>
                  <a:gd name="T30" fmla="*/ 80 w 283"/>
                  <a:gd name="T31" fmla="*/ 17 h 119"/>
                  <a:gd name="T32" fmla="*/ 85 w 283"/>
                  <a:gd name="T33" fmla="*/ 19 h 119"/>
                  <a:gd name="T34" fmla="*/ 95 w 283"/>
                  <a:gd name="T35" fmla="*/ 22 h 119"/>
                  <a:gd name="T36" fmla="*/ 105 w 283"/>
                  <a:gd name="T37" fmla="*/ 23 h 119"/>
                  <a:gd name="T38" fmla="*/ 114 w 283"/>
                  <a:gd name="T39" fmla="*/ 22 h 119"/>
                  <a:gd name="T40" fmla="*/ 123 w 283"/>
                  <a:gd name="T41" fmla="*/ 19 h 119"/>
                  <a:gd name="T42" fmla="*/ 130 w 283"/>
                  <a:gd name="T43" fmla="*/ 16 h 119"/>
                  <a:gd name="T44" fmla="*/ 136 w 283"/>
                  <a:gd name="T45" fmla="*/ 11 h 119"/>
                  <a:gd name="T46" fmla="*/ 140 w 283"/>
                  <a:gd name="T47" fmla="*/ 6 h 119"/>
                  <a:gd name="T48" fmla="*/ 142 w 283"/>
                  <a:gd name="T49" fmla="*/ 0 h 119"/>
                  <a:gd name="T50" fmla="*/ 139 w 283"/>
                  <a:gd name="T51" fmla="*/ 13 h 119"/>
                  <a:gd name="T52" fmla="*/ 132 w 283"/>
                  <a:gd name="T53" fmla="*/ 25 h 119"/>
                  <a:gd name="T54" fmla="*/ 122 w 283"/>
                  <a:gd name="T55" fmla="*/ 35 h 119"/>
                  <a:gd name="T56" fmla="*/ 111 w 283"/>
                  <a:gd name="T57" fmla="*/ 43 h 119"/>
                  <a:gd name="T58" fmla="*/ 98 w 283"/>
                  <a:gd name="T59" fmla="*/ 50 h 119"/>
                  <a:gd name="T60" fmla="*/ 86 w 283"/>
                  <a:gd name="T61" fmla="*/ 54 h 119"/>
                  <a:gd name="T62" fmla="*/ 75 w 283"/>
                  <a:gd name="T63" fmla="*/ 57 h 119"/>
                  <a:gd name="T64" fmla="*/ 66 w 283"/>
                  <a:gd name="T65" fmla="*/ 57 h 119"/>
                  <a:gd name="T66" fmla="*/ 58 w 283"/>
                  <a:gd name="T67" fmla="*/ 56 h 119"/>
                  <a:gd name="T68" fmla="*/ 49 w 283"/>
                  <a:gd name="T69" fmla="*/ 55 h 119"/>
                  <a:gd name="T70" fmla="*/ 40 w 283"/>
                  <a:gd name="T71" fmla="*/ 54 h 119"/>
                  <a:gd name="T72" fmla="*/ 30 w 283"/>
                  <a:gd name="T73" fmla="*/ 54 h 119"/>
                  <a:gd name="T74" fmla="*/ 21 w 283"/>
                  <a:gd name="T75" fmla="*/ 54 h 119"/>
                  <a:gd name="T76" fmla="*/ 13 w 283"/>
                  <a:gd name="T77" fmla="*/ 55 h 119"/>
                  <a:gd name="T78" fmla="*/ 6 w 283"/>
                  <a:gd name="T79" fmla="*/ 57 h 119"/>
                  <a:gd name="T80" fmla="*/ 0 w 283"/>
                  <a:gd name="T81" fmla="*/ 60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3" h="119">
                    <a:moveTo>
                      <a:pt x="0" y="119"/>
                    </a:moveTo>
                    <a:lnTo>
                      <a:pt x="4" y="110"/>
                    </a:lnTo>
                    <a:lnTo>
                      <a:pt x="9" y="101"/>
                    </a:lnTo>
                    <a:lnTo>
                      <a:pt x="16" y="93"/>
                    </a:lnTo>
                    <a:lnTo>
                      <a:pt x="25" y="84"/>
                    </a:lnTo>
                    <a:lnTo>
                      <a:pt x="35" y="76"/>
                    </a:lnTo>
                    <a:lnTo>
                      <a:pt x="45" y="68"/>
                    </a:lnTo>
                    <a:lnTo>
                      <a:pt x="58" y="59"/>
                    </a:lnTo>
                    <a:lnTo>
                      <a:pt x="70" y="53"/>
                    </a:lnTo>
                    <a:lnTo>
                      <a:pt x="83" y="47"/>
                    </a:lnTo>
                    <a:lnTo>
                      <a:pt x="96" y="42"/>
                    </a:lnTo>
                    <a:lnTo>
                      <a:pt x="109" y="38"/>
                    </a:lnTo>
                    <a:lnTo>
                      <a:pt x="123" y="35"/>
                    </a:lnTo>
                    <a:lnTo>
                      <a:pt x="135" y="33"/>
                    </a:lnTo>
                    <a:lnTo>
                      <a:pt x="147" y="33"/>
                    </a:lnTo>
                    <a:lnTo>
                      <a:pt x="159" y="34"/>
                    </a:lnTo>
                    <a:lnTo>
                      <a:pt x="169" y="37"/>
                    </a:lnTo>
                    <a:lnTo>
                      <a:pt x="189" y="43"/>
                    </a:lnTo>
                    <a:lnTo>
                      <a:pt x="210" y="45"/>
                    </a:lnTo>
                    <a:lnTo>
                      <a:pt x="228" y="43"/>
                    </a:lnTo>
                    <a:lnTo>
                      <a:pt x="245" y="38"/>
                    </a:lnTo>
                    <a:lnTo>
                      <a:pt x="259" y="31"/>
                    </a:lnTo>
                    <a:lnTo>
                      <a:pt x="272" y="22"/>
                    </a:lnTo>
                    <a:lnTo>
                      <a:pt x="280" y="12"/>
                    </a:lnTo>
                    <a:lnTo>
                      <a:pt x="283" y="0"/>
                    </a:lnTo>
                    <a:lnTo>
                      <a:pt x="277" y="26"/>
                    </a:lnTo>
                    <a:lnTo>
                      <a:pt x="264" y="49"/>
                    </a:lnTo>
                    <a:lnTo>
                      <a:pt x="244" y="69"/>
                    </a:lnTo>
                    <a:lnTo>
                      <a:pt x="221" y="86"/>
                    </a:lnTo>
                    <a:lnTo>
                      <a:pt x="196" y="99"/>
                    </a:lnTo>
                    <a:lnTo>
                      <a:pt x="171" y="108"/>
                    </a:lnTo>
                    <a:lnTo>
                      <a:pt x="149" y="113"/>
                    </a:lnTo>
                    <a:lnTo>
                      <a:pt x="132" y="113"/>
                    </a:lnTo>
                    <a:lnTo>
                      <a:pt x="115" y="111"/>
                    </a:lnTo>
                    <a:lnTo>
                      <a:pt x="98" y="109"/>
                    </a:lnTo>
                    <a:lnTo>
                      <a:pt x="79" y="108"/>
                    </a:lnTo>
                    <a:lnTo>
                      <a:pt x="60" y="107"/>
                    </a:lnTo>
                    <a:lnTo>
                      <a:pt x="41" y="107"/>
                    </a:lnTo>
                    <a:lnTo>
                      <a:pt x="25" y="109"/>
                    </a:lnTo>
                    <a:lnTo>
                      <a:pt x="11" y="11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197"/>
              <p:cNvSpPr>
                <a:spLocks/>
              </p:cNvSpPr>
              <p:nvPr/>
            </p:nvSpPr>
            <p:spPr bwMode="auto">
              <a:xfrm>
                <a:off x="4909" y="639"/>
                <a:ext cx="119" cy="124"/>
              </a:xfrm>
              <a:custGeom>
                <a:avLst/>
                <a:gdLst>
                  <a:gd name="T0" fmla="*/ 16 w 237"/>
                  <a:gd name="T1" fmla="*/ 123 h 249"/>
                  <a:gd name="T2" fmla="*/ 26 w 237"/>
                  <a:gd name="T3" fmla="*/ 124 h 249"/>
                  <a:gd name="T4" fmla="*/ 35 w 237"/>
                  <a:gd name="T5" fmla="*/ 119 h 249"/>
                  <a:gd name="T6" fmla="*/ 43 w 237"/>
                  <a:gd name="T7" fmla="*/ 109 h 249"/>
                  <a:gd name="T8" fmla="*/ 49 w 237"/>
                  <a:gd name="T9" fmla="*/ 95 h 249"/>
                  <a:gd name="T10" fmla="*/ 55 w 237"/>
                  <a:gd name="T11" fmla="*/ 79 h 249"/>
                  <a:gd name="T12" fmla="*/ 60 w 237"/>
                  <a:gd name="T13" fmla="*/ 63 h 249"/>
                  <a:gd name="T14" fmla="*/ 66 w 237"/>
                  <a:gd name="T15" fmla="*/ 48 h 249"/>
                  <a:gd name="T16" fmla="*/ 70 w 237"/>
                  <a:gd name="T17" fmla="*/ 36 h 249"/>
                  <a:gd name="T18" fmla="*/ 75 w 237"/>
                  <a:gd name="T19" fmla="*/ 26 h 249"/>
                  <a:gd name="T20" fmla="*/ 80 w 237"/>
                  <a:gd name="T21" fmla="*/ 19 h 249"/>
                  <a:gd name="T22" fmla="*/ 86 w 237"/>
                  <a:gd name="T23" fmla="*/ 13 h 249"/>
                  <a:gd name="T24" fmla="*/ 92 w 237"/>
                  <a:gd name="T25" fmla="*/ 9 h 249"/>
                  <a:gd name="T26" fmla="*/ 99 w 237"/>
                  <a:gd name="T27" fmla="*/ 7 h 249"/>
                  <a:gd name="T28" fmla="*/ 105 w 237"/>
                  <a:gd name="T29" fmla="*/ 6 h 249"/>
                  <a:gd name="T30" fmla="*/ 112 w 237"/>
                  <a:gd name="T31" fmla="*/ 6 h 249"/>
                  <a:gd name="T32" fmla="*/ 119 w 237"/>
                  <a:gd name="T33" fmla="*/ 7 h 249"/>
                  <a:gd name="T34" fmla="*/ 112 w 237"/>
                  <a:gd name="T35" fmla="*/ 4 h 249"/>
                  <a:gd name="T36" fmla="*/ 105 w 237"/>
                  <a:gd name="T37" fmla="*/ 1 h 249"/>
                  <a:gd name="T38" fmla="*/ 97 w 237"/>
                  <a:gd name="T39" fmla="*/ 0 h 249"/>
                  <a:gd name="T40" fmla="*/ 90 w 237"/>
                  <a:gd name="T41" fmla="*/ 0 h 249"/>
                  <a:gd name="T42" fmla="*/ 82 w 237"/>
                  <a:gd name="T43" fmla="*/ 0 h 249"/>
                  <a:gd name="T44" fmla="*/ 75 w 237"/>
                  <a:gd name="T45" fmla="*/ 3 h 249"/>
                  <a:gd name="T46" fmla="*/ 67 w 237"/>
                  <a:gd name="T47" fmla="*/ 5 h 249"/>
                  <a:gd name="T48" fmla="*/ 59 w 237"/>
                  <a:gd name="T49" fmla="*/ 8 h 249"/>
                  <a:gd name="T50" fmla="*/ 52 w 237"/>
                  <a:gd name="T51" fmla="*/ 12 h 249"/>
                  <a:gd name="T52" fmla="*/ 45 w 237"/>
                  <a:gd name="T53" fmla="*/ 17 h 249"/>
                  <a:gd name="T54" fmla="*/ 38 w 237"/>
                  <a:gd name="T55" fmla="*/ 22 h 249"/>
                  <a:gd name="T56" fmla="*/ 32 w 237"/>
                  <a:gd name="T57" fmla="*/ 28 h 249"/>
                  <a:gd name="T58" fmla="*/ 26 w 237"/>
                  <a:gd name="T59" fmla="*/ 34 h 249"/>
                  <a:gd name="T60" fmla="*/ 21 w 237"/>
                  <a:gd name="T61" fmla="*/ 41 h 249"/>
                  <a:gd name="T62" fmla="*/ 17 w 237"/>
                  <a:gd name="T63" fmla="*/ 48 h 249"/>
                  <a:gd name="T64" fmla="*/ 13 w 237"/>
                  <a:gd name="T65" fmla="*/ 55 h 249"/>
                  <a:gd name="T66" fmla="*/ 8 w 237"/>
                  <a:gd name="T67" fmla="*/ 69 h 249"/>
                  <a:gd name="T68" fmla="*/ 3 w 237"/>
                  <a:gd name="T69" fmla="*/ 81 h 249"/>
                  <a:gd name="T70" fmla="*/ 1 w 237"/>
                  <a:gd name="T71" fmla="*/ 91 h 249"/>
                  <a:gd name="T72" fmla="*/ 0 w 237"/>
                  <a:gd name="T73" fmla="*/ 100 h 249"/>
                  <a:gd name="T74" fmla="*/ 1 w 237"/>
                  <a:gd name="T75" fmla="*/ 108 h 249"/>
                  <a:gd name="T76" fmla="*/ 4 w 237"/>
                  <a:gd name="T77" fmla="*/ 114 h 249"/>
                  <a:gd name="T78" fmla="*/ 9 w 237"/>
                  <a:gd name="T79" fmla="*/ 119 h 249"/>
                  <a:gd name="T80" fmla="*/ 16 w 237"/>
                  <a:gd name="T81" fmla="*/ 123 h 2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7" h="249">
                    <a:moveTo>
                      <a:pt x="32" y="247"/>
                    </a:moveTo>
                    <a:lnTo>
                      <a:pt x="51" y="249"/>
                    </a:lnTo>
                    <a:lnTo>
                      <a:pt x="70" y="238"/>
                    </a:lnTo>
                    <a:lnTo>
                      <a:pt x="85" y="218"/>
                    </a:lnTo>
                    <a:lnTo>
                      <a:pt x="98" y="190"/>
                    </a:lnTo>
                    <a:lnTo>
                      <a:pt x="110" y="159"/>
                    </a:lnTo>
                    <a:lnTo>
                      <a:pt x="120" y="127"/>
                    </a:lnTo>
                    <a:lnTo>
                      <a:pt x="131" y="97"/>
                    </a:lnTo>
                    <a:lnTo>
                      <a:pt x="140" y="72"/>
                    </a:lnTo>
                    <a:lnTo>
                      <a:pt x="150" y="53"/>
                    </a:lnTo>
                    <a:lnTo>
                      <a:pt x="160" y="38"/>
                    </a:lnTo>
                    <a:lnTo>
                      <a:pt x="171" y="27"/>
                    </a:lnTo>
                    <a:lnTo>
                      <a:pt x="184" y="19"/>
                    </a:lnTo>
                    <a:lnTo>
                      <a:pt x="197" y="14"/>
                    </a:lnTo>
                    <a:lnTo>
                      <a:pt x="210" y="12"/>
                    </a:lnTo>
                    <a:lnTo>
                      <a:pt x="224" y="13"/>
                    </a:lnTo>
                    <a:lnTo>
                      <a:pt x="237" y="15"/>
                    </a:lnTo>
                    <a:lnTo>
                      <a:pt x="224" y="8"/>
                    </a:lnTo>
                    <a:lnTo>
                      <a:pt x="210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4" y="1"/>
                    </a:lnTo>
                    <a:lnTo>
                      <a:pt x="149" y="6"/>
                    </a:lnTo>
                    <a:lnTo>
                      <a:pt x="133" y="11"/>
                    </a:lnTo>
                    <a:lnTo>
                      <a:pt x="118" y="17"/>
                    </a:lnTo>
                    <a:lnTo>
                      <a:pt x="103" y="25"/>
                    </a:lnTo>
                    <a:lnTo>
                      <a:pt x="89" y="34"/>
                    </a:lnTo>
                    <a:lnTo>
                      <a:pt x="76" y="45"/>
                    </a:lnTo>
                    <a:lnTo>
                      <a:pt x="64" y="56"/>
                    </a:lnTo>
                    <a:lnTo>
                      <a:pt x="52" y="69"/>
                    </a:lnTo>
                    <a:lnTo>
                      <a:pt x="42" y="83"/>
                    </a:lnTo>
                    <a:lnTo>
                      <a:pt x="33" y="97"/>
                    </a:lnTo>
                    <a:lnTo>
                      <a:pt x="26" y="111"/>
                    </a:lnTo>
                    <a:lnTo>
                      <a:pt x="15" y="138"/>
                    </a:lnTo>
                    <a:lnTo>
                      <a:pt x="6" y="163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2" y="216"/>
                    </a:lnTo>
                    <a:lnTo>
                      <a:pt x="8" y="228"/>
                    </a:lnTo>
                    <a:lnTo>
                      <a:pt x="18" y="238"/>
                    </a:lnTo>
                    <a:lnTo>
                      <a:pt x="32" y="2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198"/>
              <p:cNvSpPr>
                <a:spLocks/>
              </p:cNvSpPr>
              <p:nvPr/>
            </p:nvSpPr>
            <p:spPr bwMode="auto">
              <a:xfrm>
                <a:off x="4765" y="743"/>
                <a:ext cx="158" cy="71"/>
              </a:xfrm>
              <a:custGeom>
                <a:avLst/>
                <a:gdLst>
                  <a:gd name="T0" fmla="*/ 155 w 314"/>
                  <a:gd name="T1" fmla="*/ 9 h 142"/>
                  <a:gd name="T2" fmla="*/ 152 w 314"/>
                  <a:gd name="T3" fmla="*/ 4 h 142"/>
                  <a:gd name="T4" fmla="*/ 148 w 314"/>
                  <a:gd name="T5" fmla="*/ 2 h 142"/>
                  <a:gd name="T6" fmla="*/ 143 w 314"/>
                  <a:gd name="T7" fmla="*/ 0 h 142"/>
                  <a:gd name="T8" fmla="*/ 137 w 314"/>
                  <a:gd name="T9" fmla="*/ 0 h 142"/>
                  <a:gd name="T10" fmla="*/ 131 w 314"/>
                  <a:gd name="T11" fmla="*/ 1 h 142"/>
                  <a:gd name="T12" fmla="*/ 125 w 314"/>
                  <a:gd name="T13" fmla="*/ 3 h 142"/>
                  <a:gd name="T14" fmla="*/ 118 w 314"/>
                  <a:gd name="T15" fmla="*/ 6 h 142"/>
                  <a:gd name="T16" fmla="*/ 111 w 314"/>
                  <a:gd name="T17" fmla="*/ 9 h 142"/>
                  <a:gd name="T18" fmla="*/ 103 w 314"/>
                  <a:gd name="T19" fmla="*/ 13 h 142"/>
                  <a:gd name="T20" fmla="*/ 96 w 314"/>
                  <a:gd name="T21" fmla="*/ 17 h 142"/>
                  <a:gd name="T22" fmla="*/ 88 w 314"/>
                  <a:gd name="T23" fmla="*/ 21 h 142"/>
                  <a:gd name="T24" fmla="*/ 81 w 314"/>
                  <a:gd name="T25" fmla="*/ 25 h 142"/>
                  <a:gd name="T26" fmla="*/ 74 w 314"/>
                  <a:gd name="T27" fmla="*/ 29 h 142"/>
                  <a:gd name="T28" fmla="*/ 68 w 314"/>
                  <a:gd name="T29" fmla="*/ 33 h 142"/>
                  <a:gd name="T30" fmla="*/ 61 w 314"/>
                  <a:gd name="T31" fmla="*/ 37 h 142"/>
                  <a:gd name="T32" fmla="*/ 56 w 314"/>
                  <a:gd name="T33" fmla="*/ 40 h 142"/>
                  <a:gd name="T34" fmla="*/ 46 w 314"/>
                  <a:gd name="T35" fmla="*/ 44 h 142"/>
                  <a:gd name="T36" fmla="*/ 37 w 314"/>
                  <a:gd name="T37" fmla="*/ 46 h 142"/>
                  <a:gd name="T38" fmla="*/ 29 w 314"/>
                  <a:gd name="T39" fmla="*/ 47 h 142"/>
                  <a:gd name="T40" fmla="*/ 22 w 314"/>
                  <a:gd name="T41" fmla="*/ 46 h 142"/>
                  <a:gd name="T42" fmla="*/ 15 w 314"/>
                  <a:gd name="T43" fmla="*/ 44 h 142"/>
                  <a:gd name="T44" fmla="*/ 10 w 314"/>
                  <a:gd name="T45" fmla="*/ 40 h 142"/>
                  <a:gd name="T46" fmla="*/ 5 w 314"/>
                  <a:gd name="T47" fmla="*/ 36 h 142"/>
                  <a:gd name="T48" fmla="*/ 0 w 314"/>
                  <a:gd name="T49" fmla="*/ 30 h 142"/>
                  <a:gd name="T50" fmla="*/ 3 w 314"/>
                  <a:gd name="T51" fmla="*/ 37 h 142"/>
                  <a:gd name="T52" fmla="*/ 7 w 314"/>
                  <a:gd name="T53" fmla="*/ 44 h 142"/>
                  <a:gd name="T54" fmla="*/ 12 w 314"/>
                  <a:gd name="T55" fmla="*/ 49 h 142"/>
                  <a:gd name="T56" fmla="*/ 17 w 314"/>
                  <a:gd name="T57" fmla="*/ 54 h 142"/>
                  <a:gd name="T58" fmla="*/ 24 w 314"/>
                  <a:gd name="T59" fmla="*/ 59 h 142"/>
                  <a:gd name="T60" fmla="*/ 31 w 314"/>
                  <a:gd name="T61" fmla="*/ 62 h 142"/>
                  <a:gd name="T62" fmla="*/ 39 w 314"/>
                  <a:gd name="T63" fmla="*/ 65 h 142"/>
                  <a:gd name="T64" fmla="*/ 46 w 314"/>
                  <a:gd name="T65" fmla="*/ 68 h 142"/>
                  <a:gd name="T66" fmla="*/ 55 w 314"/>
                  <a:gd name="T67" fmla="*/ 70 h 142"/>
                  <a:gd name="T68" fmla="*/ 63 w 314"/>
                  <a:gd name="T69" fmla="*/ 71 h 142"/>
                  <a:gd name="T70" fmla="*/ 72 w 314"/>
                  <a:gd name="T71" fmla="*/ 71 h 142"/>
                  <a:gd name="T72" fmla="*/ 81 w 314"/>
                  <a:gd name="T73" fmla="*/ 71 h 142"/>
                  <a:gd name="T74" fmla="*/ 89 w 314"/>
                  <a:gd name="T75" fmla="*/ 70 h 142"/>
                  <a:gd name="T76" fmla="*/ 97 w 314"/>
                  <a:gd name="T77" fmla="*/ 68 h 142"/>
                  <a:gd name="T78" fmla="*/ 105 w 314"/>
                  <a:gd name="T79" fmla="*/ 65 h 142"/>
                  <a:gd name="T80" fmla="*/ 113 w 314"/>
                  <a:gd name="T81" fmla="*/ 62 h 142"/>
                  <a:gd name="T82" fmla="*/ 126 w 314"/>
                  <a:gd name="T83" fmla="*/ 56 h 142"/>
                  <a:gd name="T84" fmla="*/ 137 w 314"/>
                  <a:gd name="T85" fmla="*/ 49 h 142"/>
                  <a:gd name="T86" fmla="*/ 146 w 314"/>
                  <a:gd name="T87" fmla="*/ 43 h 142"/>
                  <a:gd name="T88" fmla="*/ 152 w 314"/>
                  <a:gd name="T89" fmla="*/ 37 h 142"/>
                  <a:gd name="T90" fmla="*/ 156 w 314"/>
                  <a:gd name="T91" fmla="*/ 31 h 142"/>
                  <a:gd name="T92" fmla="*/ 158 w 314"/>
                  <a:gd name="T93" fmla="*/ 24 h 142"/>
                  <a:gd name="T94" fmla="*/ 157 w 314"/>
                  <a:gd name="T95" fmla="*/ 17 h 142"/>
                  <a:gd name="T96" fmla="*/ 155 w 314"/>
                  <a:gd name="T97" fmla="*/ 9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4" h="142">
                    <a:moveTo>
                      <a:pt x="308" y="17"/>
                    </a:moveTo>
                    <a:lnTo>
                      <a:pt x="302" y="8"/>
                    </a:lnTo>
                    <a:lnTo>
                      <a:pt x="294" y="3"/>
                    </a:lnTo>
                    <a:lnTo>
                      <a:pt x="284" y="0"/>
                    </a:lnTo>
                    <a:lnTo>
                      <a:pt x="272" y="0"/>
                    </a:lnTo>
                    <a:lnTo>
                      <a:pt x="260" y="2"/>
                    </a:lnTo>
                    <a:lnTo>
                      <a:pt x="248" y="5"/>
                    </a:lnTo>
                    <a:lnTo>
                      <a:pt x="234" y="11"/>
                    </a:lnTo>
                    <a:lnTo>
                      <a:pt x="220" y="17"/>
                    </a:lnTo>
                    <a:lnTo>
                      <a:pt x="205" y="25"/>
                    </a:lnTo>
                    <a:lnTo>
                      <a:pt x="190" y="33"/>
                    </a:lnTo>
                    <a:lnTo>
                      <a:pt x="175" y="41"/>
                    </a:lnTo>
                    <a:lnTo>
                      <a:pt x="161" y="49"/>
                    </a:lnTo>
                    <a:lnTo>
                      <a:pt x="148" y="58"/>
                    </a:lnTo>
                    <a:lnTo>
                      <a:pt x="135" y="65"/>
                    </a:lnTo>
                    <a:lnTo>
                      <a:pt x="122" y="73"/>
                    </a:lnTo>
                    <a:lnTo>
                      <a:pt x="111" y="79"/>
                    </a:lnTo>
                    <a:lnTo>
                      <a:pt x="92" y="87"/>
                    </a:lnTo>
                    <a:lnTo>
                      <a:pt x="74" y="92"/>
                    </a:lnTo>
                    <a:lnTo>
                      <a:pt x="57" y="93"/>
                    </a:lnTo>
                    <a:lnTo>
                      <a:pt x="43" y="91"/>
                    </a:lnTo>
                    <a:lnTo>
                      <a:pt x="30" y="87"/>
                    </a:lnTo>
                    <a:lnTo>
                      <a:pt x="19" y="80"/>
                    </a:lnTo>
                    <a:lnTo>
                      <a:pt x="9" y="71"/>
                    </a:lnTo>
                    <a:lnTo>
                      <a:pt x="0" y="59"/>
                    </a:lnTo>
                    <a:lnTo>
                      <a:pt x="6" y="74"/>
                    </a:lnTo>
                    <a:lnTo>
                      <a:pt x="14" y="87"/>
                    </a:lnTo>
                    <a:lnTo>
                      <a:pt x="23" y="98"/>
                    </a:lnTo>
                    <a:lnTo>
                      <a:pt x="34" y="108"/>
                    </a:lnTo>
                    <a:lnTo>
                      <a:pt x="47" y="117"/>
                    </a:lnTo>
                    <a:lnTo>
                      <a:pt x="61" y="124"/>
                    </a:lnTo>
                    <a:lnTo>
                      <a:pt x="77" y="130"/>
                    </a:lnTo>
                    <a:lnTo>
                      <a:pt x="92" y="136"/>
                    </a:lnTo>
                    <a:lnTo>
                      <a:pt x="109" y="140"/>
                    </a:lnTo>
                    <a:lnTo>
                      <a:pt x="125" y="142"/>
                    </a:lnTo>
                    <a:lnTo>
                      <a:pt x="143" y="142"/>
                    </a:lnTo>
                    <a:lnTo>
                      <a:pt x="160" y="142"/>
                    </a:lnTo>
                    <a:lnTo>
                      <a:pt x="177" y="140"/>
                    </a:lnTo>
                    <a:lnTo>
                      <a:pt x="193" y="136"/>
                    </a:lnTo>
                    <a:lnTo>
                      <a:pt x="209" y="130"/>
                    </a:lnTo>
                    <a:lnTo>
                      <a:pt x="224" y="124"/>
                    </a:lnTo>
                    <a:lnTo>
                      <a:pt x="250" y="111"/>
                    </a:lnTo>
                    <a:lnTo>
                      <a:pt x="272" y="98"/>
                    </a:lnTo>
                    <a:lnTo>
                      <a:pt x="290" y="86"/>
                    </a:lnTo>
                    <a:lnTo>
                      <a:pt x="303" y="74"/>
                    </a:lnTo>
                    <a:lnTo>
                      <a:pt x="310" y="61"/>
                    </a:lnTo>
                    <a:lnTo>
                      <a:pt x="314" y="47"/>
                    </a:lnTo>
                    <a:lnTo>
                      <a:pt x="313" y="33"/>
                    </a:lnTo>
                    <a:lnTo>
                      <a:pt x="308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199"/>
              <p:cNvSpPr>
                <a:spLocks/>
              </p:cNvSpPr>
              <p:nvPr/>
            </p:nvSpPr>
            <p:spPr bwMode="auto">
              <a:xfrm>
                <a:off x="4846" y="687"/>
                <a:ext cx="76" cy="74"/>
              </a:xfrm>
              <a:custGeom>
                <a:avLst/>
                <a:gdLst>
                  <a:gd name="T0" fmla="*/ 76 w 151"/>
                  <a:gd name="T1" fmla="*/ 72 h 147"/>
                  <a:gd name="T2" fmla="*/ 67 w 151"/>
                  <a:gd name="T3" fmla="*/ 74 h 147"/>
                  <a:gd name="T4" fmla="*/ 56 w 151"/>
                  <a:gd name="T5" fmla="*/ 71 h 147"/>
                  <a:gd name="T6" fmla="*/ 44 w 151"/>
                  <a:gd name="T7" fmla="*/ 63 h 147"/>
                  <a:gd name="T8" fmla="*/ 31 w 151"/>
                  <a:gd name="T9" fmla="*/ 52 h 147"/>
                  <a:gd name="T10" fmla="*/ 19 w 151"/>
                  <a:gd name="T11" fmla="*/ 40 h 147"/>
                  <a:gd name="T12" fmla="*/ 10 w 151"/>
                  <a:gd name="T13" fmla="*/ 26 h 147"/>
                  <a:gd name="T14" fmla="*/ 3 w 151"/>
                  <a:gd name="T15" fmla="*/ 13 h 147"/>
                  <a:gd name="T16" fmla="*/ 0 w 151"/>
                  <a:gd name="T17" fmla="*/ 0 h 147"/>
                  <a:gd name="T18" fmla="*/ 4 w 151"/>
                  <a:gd name="T19" fmla="*/ 1 h 147"/>
                  <a:gd name="T20" fmla="*/ 7 w 151"/>
                  <a:gd name="T21" fmla="*/ 1 h 147"/>
                  <a:gd name="T22" fmla="*/ 10 w 151"/>
                  <a:gd name="T23" fmla="*/ 1 h 147"/>
                  <a:gd name="T24" fmla="*/ 12 w 151"/>
                  <a:gd name="T25" fmla="*/ 1 h 147"/>
                  <a:gd name="T26" fmla="*/ 14 w 151"/>
                  <a:gd name="T27" fmla="*/ 1 h 147"/>
                  <a:gd name="T28" fmla="*/ 16 w 151"/>
                  <a:gd name="T29" fmla="*/ 1 h 147"/>
                  <a:gd name="T30" fmla="*/ 18 w 151"/>
                  <a:gd name="T31" fmla="*/ 2 h 147"/>
                  <a:gd name="T32" fmla="*/ 21 w 151"/>
                  <a:gd name="T33" fmla="*/ 2 h 147"/>
                  <a:gd name="T34" fmla="*/ 26 w 151"/>
                  <a:gd name="T35" fmla="*/ 11 h 147"/>
                  <a:gd name="T36" fmla="*/ 30 w 151"/>
                  <a:gd name="T37" fmla="*/ 20 h 147"/>
                  <a:gd name="T38" fmla="*/ 35 w 151"/>
                  <a:gd name="T39" fmla="*/ 31 h 147"/>
                  <a:gd name="T40" fmla="*/ 40 w 151"/>
                  <a:gd name="T41" fmla="*/ 40 h 147"/>
                  <a:gd name="T42" fmla="*/ 47 w 151"/>
                  <a:gd name="T43" fmla="*/ 50 h 147"/>
                  <a:gd name="T44" fmla="*/ 55 w 151"/>
                  <a:gd name="T45" fmla="*/ 59 h 147"/>
                  <a:gd name="T46" fmla="*/ 65 w 151"/>
                  <a:gd name="T47" fmla="*/ 66 h 147"/>
                  <a:gd name="T48" fmla="*/ 76 w 151"/>
                  <a:gd name="T49" fmla="*/ 72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1" h="147">
                    <a:moveTo>
                      <a:pt x="151" y="143"/>
                    </a:moveTo>
                    <a:lnTo>
                      <a:pt x="134" y="147"/>
                    </a:lnTo>
                    <a:lnTo>
                      <a:pt x="111" y="141"/>
                    </a:lnTo>
                    <a:lnTo>
                      <a:pt x="87" y="126"/>
                    </a:lnTo>
                    <a:lnTo>
                      <a:pt x="62" y="104"/>
                    </a:lnTo>
                    <a:lnTo>
                      <a:pt x="38" y="79"/>
                    </a:lnTo>
                    <a:lnTo>
                      <a:pt x="19" y="52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51" y="21"/>
                    </a:lnTo>
                    <a:lnTo>
                      <a:pt x="59" y="40"/>
                    </a:lnTo>
                    <a:lnTo>
                      <a:pt x="69" y="61"/>
                    </a:lnTo>
                    <a:lnTo>
                      <a:pt x="80" y="80"/>
                    </a:lnTo>
                    <a:lnTo>
                      <a:pt x="93" y="99"/>
                    </a:lnTo>
                    <a:lnTo>
                      <a:pt x="109" y="117"/>
                    </a:lnTo>
                    <a:lnTo>
                      <a:pt x="129" y="132"/>
                    </a:lnTo>
                    <a:lnTo>
                      <a:pt x="15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00"/>
              <p:cNvSpPr>
                <a:spLocks/>
              </p:cNvSpPr>
              <p:nvPr/>
            </p:nvSpPr>
            <p:spPr bwMode="auto">
              <a:xfrm>
                <a:off x="4869" y="877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1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201"/>
              <p:cNvSpPr>
                <a:spLocks/>
              </p:cNvSpPr>
              <p:nvPr/>
            </p:nvSpPr>
            <p:spPr bwMode="auto">
              <a:xfrm>
                <a:off x="4916" y="970"/>
                <a:ext cx="25" cy="42"/>
              </a:xfrm>
              <a:custGeom>
                <a:avLst/>
                <a:gdLst>
                  <a:gd name="T0" fmla="*/ 22 w 51"/>
                  <a:gd name="T1" fmla="*/ 42 h 84"/>
                  <a:gd name="T2" fmla="*/ 19 w 51"/>
                  <a:gd name="T3" fmla="*/ 42 h 84"/>
                  <a:gd name="T4" fmla="*/ 17 w 51"/>
                  <a:gd name="T5" fmla="*/ 42 h 84"/>
                  <a:gd name="T6" fmla="*/ 15 w 51"/>
                  <a:gd name="T7" fmla="*/ 40 h 84"/>
                  <a:gd name="T8" fmla="*/ 13 w 51"/>
                  <a:gd name="T9" fmla="*/ 39 h 84"/>
                  <a:gd name="T10" fmla="*/ 10 w 51"/>
                  <a:gd name="T11" fmla="*/ 36 h 84"/>
                  <a:gd name="T12" fmla="*/ 8 w 51"/>
                  <a:gd name="T13" fmla="*/ 33 h 84"/>
                  <a:gd name="T14" fmla="*/ 6 w 51"/>
                  <a:gd name="T15" fmla="*/ 30 h 84"/>
                  <a:gd name="T16" fmla="*/ 4 w 51"/>
                  <a:gd name="T17" fmla="*/ 26 h 84"/>
                  <a:gd name="T18" fmla="*/ 1 w 51"/>
                  <a:gd name="T19" fmla="*/ 17 h 84"/>
                  <a:gd name="T20" fmla="*/ 0 w 51"/>
                  <a:gd name="T21" fmla="*/ 10 h 84"/>
                  <a:gd name="T22" fmla="*/ 1 w 51"/>
                  <a:gd name="T23" fmla="*/ 4 h 84"/>
                  <a:gd name="T24" fmla="*/ 3 w 51"/>
                  <a:gd name="T25" fmla="*/ 1 h 84"/>
                  <a:gd name="T26" fmla="*/ 5 w 51"/>
                  <a:gd name="T27" fmla="*/ 0 h 84"/>
                  <a:gd name="T28" fmla="*/ 7 w 51"/>
                  <a:gd name="T29" fmla="*/ 1 h 84"/>
                  <a:gd name="T30" fmla="*/ 10 w 51"/>
                  <a:gd name="T31" fmla="*/ 2 h 84"/>
                  <a:gd name="T32" fmla="*/ 12 w 51"/>
                  <a:gd name="T33" fmla="*/ 4 h 84"/>
                  <a:gd name="T34" fmla="*/ 15 w 51"/>
                  <a:gd name="T35" fmla="*/ 7 h 84"/>
                  <a:gd name="T36" fmla="*/ 17 w 51"/>
                  <a:gd name="T37" fmla="*/ 10 h 84"/>
                  <a:gd name="T38" fmla="*/ 19 w 51"/>
                  <a:gd name="T39" fmla="*/ 14 h 84"/>
                  <a:gd name="T40" fmla="*/ 22 w 51"/>
                  <a:gd name="T41" fmla="*/ 18 h 84"/>
                  <a:gd name="T42" fmla="*/ 24 w 51"/>
                  <a:gd name="T43" fmla="*/ 26 h 84"/>
                  <a:gd name="T44" fmla="*/ 25 w 51"/>
                  <a:gd name="T45" fmla="*/ 33 h 84"/>
                  <a:gd name="T46" fmla="*/ 24 w 51"/>
                  <a:gd name="T47" fmla="*/ 39 h 84"/>
                  <a:gd name="T48" fmla="*/ 22 w 51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7"/>
                    </a:lnTo>
                    <a:lnTo>
                      <a:pt x="21" y="72"/>
                    </a:lnTo>
                    <a:lnTo>
                      <a:pt x="16" y="66"/>
                    </a:lnTo>
                    <a:lnTo>
                      <a:pt x="12" y="59"/>
                    </a:lnTo>
                    <a:lnTo>
                      <a:pt x="8" y="5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19"/>
                    </a:lnTo>
                    <a:lnTo>
                      <a:pt x="39" y="27"/>
                    </a:lnTo>
                    <a:lnTo>
                      <a:pt x="44" y="35"/>
                    </a:lnTo>
                    <a:lnTo>
                      <a:pt x="49" y="51"/>
                    </a:lnTo>
                    <a:lnTo>
                      <a:pt x="51" y="66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202"/>
              <p:cNvSpPr>
                <a:spLocks/>
              </p:cNvSpPr>
              <p:nvPr/>
            </p:nvSpPr>
            <p:spPr bwMode="auto">
              <a:xfrm>
                <a:off x="4928" y="916"/>
                <a:ext cx="25" cy="41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1 h 83"/>
                  <a:gd name="T4" fmla="*/ 18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1 w 51"/>
                  <a:gd name="T11" fmla="*/ 35 h 83"/>
                  <a:gd name="T12" fmla="*/ 8 w 51"/>
                  <a:gd name="T13" fmla="*/ 32 h 83"/>
                  <a:gd name="T14" fmla="*/ 6 w 51"/>
                  <a:gd name="T15" fmla="*/ 28 h 83"/>
                  <a:gd name="T16" fmla="*/ 4 w 51"/>
                  <a:gd name="T17" fmla="*/ 24 h 83"/>
                  <a:gd name="T18" fmla="*/ 1 w 51"/>
                  <a:gd name="T19" fmla="*/ 16 h 83"/>
                  <a:gd name="T20" fmla="*/ 0 w 51"/>
                  <a:gd name="T21" fmla="*/ 9 h 83"/>
                  <a:gd name="T22" fmla="*/ 1 w 51"/>
                  <a:gd name="T23" fmla="*/ 3 h 83"/>
                  <a:gd name="T24" fmla="*/ 3 w 51"/>
                  <a:gd name="T25" fmla="*/ 0 h 83"/>
                  <a:gd name="T26" fmla="*/ 5 w 51"/>
                  <a:gd name="T27" fmla="*/ 0 h 83"/>
                  <a:gd name="T28" fmla="*/ 7 w 51"/>
                  <a:gd name="T29" fmla="*/ 0 h 83"/>
                  <a:gd name="T30" fmla="*/ 10 w 51"/>
                  <a:gd name="T31" fmla="*/ 1 h 83"/>
                  <a:gd name="T32" fmla="*/ 12 w 51"/>
                  <a:gd name="T33" fmla="*/ 3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2 h 83"/>
                  <a:gd name="T40" fmla="*/ 21 w 51"/>
                  <a:gd name="T41" fmla="*/ 16 h 83"/>
                  <a:gd name="T42" fmla="*/ 24 w 51"/>
                  <a:gd name="T43" fmla="*/ 24 h 83"/>
                  <a:gd name="T44" fmla="*/ 25 w 51"/>
                  <a:gd name="T45" fmla="*/ 32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6" y="82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49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203"/>
              <p:cNvSpPr>
                <a:spLocks/>
              </p:cNvSpPr>
              <p:nvPr/>
            </p:nvSpPr>
            <p:spPr bwMode="auto">
              <a:xfrm>
                <a:off x="4946" y="856"/>
                <a:ext cx="25" cy="42"/>
              </a:xfrm>
              <a:custGeom>
                <a:avLst/>
                <a:gdLst>
                  <a:gd name="T0" fmla="*/ 22 w 50"/>
                  <a:gd name="T1" fmla="*/ 41 h 83"/>
                  <a:gd name="T2" fmla="*/ 20 w 50"/>
                  <a:gd name="T3" fmla="*/ 42 h 83"/>
                  <a:gd name="T4" fmla="*/ 18 w 50"/>
                  <a:gd name="T5" fmla="*/ 41 h 83"/>
                  <a:gd name="T6" fmla="*/ 16 w 50"/>
                  <a:gd name="T7" fmla="*/ 40 h 83"/>
                  <a:gd name="T8" fmla="*/ 13 w 50"/>
                  <a:gd name="T9" fmla="*/ 38 h 83"/>
                  <a:gd name="T10" fmla="*/ 11 w 50"/>
                  <a:gd name="T11" fmla="*/ 36 h 83"/>
                  <a:gd name="T12" fmla="*/ 8 w 50"/>
                  <a:gd name="T13" fmla="*/ 33 h 83"/>
                  <a:gd name="T14" fmla="*/ 6 w 50"/>
                  <a:gd name="T15" fmla="*/ 29 h 83"/>
                  <a:gd name="T16" fmla="*/ 4 w 50"/>
                  <a:gd name="T17" fmla="*/ 25 h 83"/>
                  <a:gd name="T18" fmla="*/ 1 w 50"/>
                  <a:gd name="T19" fmla="*/ 17 h 83"/>
                  <a:gd name="T20" fmla="*/ 0 w 50"/>
                  <a:gd name="T21" fmla="*/ 9 h 83"/>
                  <a:gd name="T22" fmla="*/ 1 w 50"/>
                  <a:gd name="T23" fmla="*/ 4 h 83"/>
                  <a:gd name="T24" fmla="*/ 3 w 50"/>
                  <a:gd name="T25" fmla="*/ 1 h 83"/>
                  <a:gd name="T26" fmla="*/ 5 w 50"/>
                  <a:gd name="T27" fmla="*/ 0 h 83"/>
                  <a:gd name="T28" fmla="*/ 7 w 50"/>
                  <a:gd name="T29" fmla="*/ 1 h 83"/>
                  <a:gd name="T30" fmla="*/ 10 w 50"/>
                  <a:gd name="T31" fmla="*/ 2 h 83"/>
                  <a:gd name="T32" fmla="*/ 12 w 50"/>
                  <a:gd name="T33" fmla="*/ 4 h 83"/>
                  <a:gd name="T34" fmla="*/ 15 w 50"/>
                  <a:gd name="T35" fmla="*/ 6 h 83"/>
                  <a:gd name="T36" fmla="*/ 17 w 50"/>
                  <a:gd name="T37" fmla="*/ 9 h 83"/>
                  <a:gd name="T38" fmla="*/ 19 w 50"/>
                  <a:gd name="T39" fmla="*/ 13 h 83"/>
                  <a:gd name="T40" fmla="*/ 21 w 50"/>
                  <a:gd name="T41" fmla="*/ 17 h 83"/>
                  <a:gd name="T42" fmla="*/ 24 w 50"/>
                  <a:gd name="T43" fmla="*/ 25 h 83"/>
                  <a:gd name="T44" fmla="*/ 25 w 50"/>
                  <a:gd name="T45" fmla="*/ 33 h 83"/>
                  <a:gd name="T46" fmla="*/ 24 w 50"/>
                  <a:gd name="T47" fmla="*/ 38 h 83"/>
                  <a:gd name="T48" fmla="*/ 22 w 50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3">
                    <a:moveTo>
                      <a:pt x="43" y="82"/>
                    </a:moveTo>
                    <a:lnTo>
                      <a:pt x="39" y="83"/>
                    </a:lnTo>
                    <a:lnTo>
                      <a:pt x="35" y="82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1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0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Freeform 204"/>
              <p:cNvSpPr>
                <a:spLocks/>
              </p:cNvSpPr>
              <p:nvPr/>
            </p:nvSpPr>
            <p:spPr bwMode="auto">
              <a:xfrm>
                <a:off x="4987" y="989"/>
                <a:ext cx="26" cy="41"/>
              </a:xfrm>
              <a:custGeom>
                <a:avLst/>
                <a:gdLst>
                  <a:gd name="T0" fmla="*/ 23 w 52"/>
                  <a:gd name="T1" fmla="*/ 41 h 82"/>
                  <a:gd name="T2" fmla="*/ 21 w 52"/>
                  <a:gd name="T3" fmla="*/ 41 h 82"/>
                  <a:gd name="T4" fmla="*/ 18 w 52"/>
                  <a:gd name="T5" fmla="*/ 41 h 82"/>
                  <a:gd name="T6" fmla="*/ 16 w 52"/>
                  <a:gd name="T7" fmla="*/ 40 h 82"/>
                  <a:gd name="T8" fmla="*/ 13 w 52"/>
                  <a:gd name="T9" fmla="*/ 38 h 82"/>
                  <a:gd name="T10" fmla="*/ 11 w 52"/>
                  <a:gd name="T11" fmla="*/ 35 h 82"/>
                  <a:gd name="T12" fmla="*/ 8 w 52"/>
                  <a:gd name="T13" fmla="*/ 32 h 82"/>
                  <a:gd name="T14" fmla="*/ 6 w 52"/>
                  <a:gd name="T15" fmla="*/ 29 h 82"/>
                  <a:gd name="T16" fmla="*/ 4 w 52"/>
                  <a:gd name="T17" fmla="*/ 25 h 82"/>
                  <a:gd name="T18" fmla="*/ 1 w 52"/>
                  <a:gd name="T19" fmla="*/ 17 h 82"/>
                  <a:gd name="T20" fmla="*/ 0 w 52"/>
                  <a:gd name="T21" fmla="*/ 9 h 82"/>
                  <a:gd name="T22" fmla="*/ 1 w 52"/>
                  <a:gd name="T23" fmla="*/ 4 h 82"/>
                  <a:gd name="T24" fmla="*/ 4 w 52"/>
                  <a:gd name="T25" fmla="*/ 1 h 82"/>
                  <a:gd name="T26" fmla="*/ 6 w 52"/>
                  <a:gd name="T27" fmla="*/ 0 h 82"/>
                  <a:gd name="T28" fmla="*/ 8 w 52"/>
                  <a:gd name="T29" fmla="*/ 1 h 82"/>
                  <a:gd name="T30" fmla="*/ 10 w 52"/>
                  <a:gd name="T31" fmla="*/ 2 h 82"/>
                  <a:gd name="T32" fmla="*/ 12 w 52"/>
                  <a:gd name="T33" fmla="*/ 4 h 82"/>
                  <a:gd name="T34" fmla="*/ 15 w 52"/>
                  <a:gd name="T35" fmla="*/ 6 h 82"/>
                  <a:gd name="T36" fmla="*/ 17 w 52"/>
                  <a:gd name="T37" fmla="*/ 9 h 82"/>
                  <a:gd name="T38" fmla="*/ 19 w 52"/>
                  <a:gd name="T39" fmla="*/ 13 h 82"/>
                  <a:gd name="T40" fmla="*/ 22 w 52"/>
                  <a:gd name="T41" fmla="*/ 17 h 82"/>
                  <a:gd name="T42" fmla="*/ 25 w 52"/>
                  <a:gd name="T43" fmla="*/ 25 h 82"/>
                  <a:gd name="T44" fmla="*/ 26 w 52"/>
                  <a:gd name="T45" fmla="*/ 32 h 82"/>
                  <a:gd name="T46" fmla="*/ 25 w 52"/>
                  <a:gd name="T47" fmla="*/ 38 h 82"/>
                  <a:gd name="T48" fmla="*/ 23 w 52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2">
                    <a:moveTo>
                      <a:pt x="45" y="81"/>
                    </a:moveTo>
                    <a:lnTo>
                      <a:pt x="41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2" y="64"/>
                    </a:lnTo>
                    <a:lnTo>
                      <a:pt x="50" y="75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205"/>
              <p:cNvSpPr>
                <a:spLocks/>
              </p:cNvSpPr>
              <p:nvPr/>
            </p:nvSpPr>
            <p:spPr bwMode="auto">
              <a:xfrm>
                <a:off x="5017" y="910"/>
                <a:ext cx="26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9 h 85"/>
                  <a:gd name="T10" fmla="*/ 11 w 51"/>
                  <a:gd name="T11" fmla="*/ 36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10 h 85"/>
                  <a:gd name="T22" fmla="*/ 1 w 51"/>
                  <a:gd name="T23" fmla="*/ 4 h 85"/>
                  <a:gd name="T24" fmla="*/ 4 w 51"/>
                  <a:gd name="T25" fmla="*/ 0 h 85"/>
                  <a:gd name="T26" fmla="*/ 6 w 51"/>
                  <a:gd name="T27" fmla="*/ 0 h 85"/>
                  <a:gd name="T28" fmla="*/ 8 w 51"/>
                  <a:gd name="T29" fmla="*/ 0 h 85"/>
                  <a:gd name="T30" fmla="*/ 10 w 51"/>
                  <a:gd name="T31" fmla="*/ 2 h 85"/>
                  <a:gd name="T32" fmla="*/ 13 w 51"/>
                  <a:gd name="T33" fmla="*/ 4 h 85"/>
                  <a:gd name="T34" fmla="*/ 15 w 51"/>
                  <a:gd name="T35" fmla="*/ 6 h 85"/>
                  <a:gd name="T36" fmla="*/ 18 w 51"/>
                  <a:gd name="T37" fmla="*/ 10 h 85"/>
                  <a:gd name="T38" fmla="*/ 20 w 51"/>
                  <a:gd name="T39" fmla="*/ 13 h 85"/>
                  <a:gd name="T40" fmla="*/ 22 w 51"/>
                  <a:gd name="T41" fmla="*/ 17 h 85"/>
                  <a:gd name="T42" fmla="*/ 25 w 51"/>
                  <a:gd name="T43" fmla="*/ 25 h 85"/>
                  <a:gd name="T44" fmla="*/ 26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1" y="81"/>
                    </a:lnTo>
                    <a:lnTo>
                      <a:pt x="26" y="78"/>
                    </a:lnTo>
                    <a:lnTo>
                      <a:pt x="21" y="72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20"/>
                    </a:lnTo>
                    <a:lnTo>
                      <a:pt x="2" y="9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206"/>
              <p:cNvSpPr>
                <a:spLocks/>
              </p:cNvSpPr>
              <p:nvPr/>
            </p:nvSpPr>
            <p:spPr bwMode="auto">
              <a:xfrm>
                <a:off x="5051" y="1007"/>
                <a:ext cx="26" cy="41"/>
              </a:xfrm>
              <a:custGeom>
                <a:avLst/>
                <a:gdLst>
                  <a:gd name="T0" fmla="*/ 22 w 51"/>
                  <a:gd name="T1" fmla="*/ 41 h 82"/>
                  <a:gd name="T2" fmla="*/ 20 w 51"/>
                  <a:gd name="T3" fmla="*/ 41 h 82"/>
                  <a:gd name="T4" fmla="*/ 18 w 51"/>
                  <a:gd name="T5" fmla="*/ 41 h 82"/>
                  <a:gd name="T6" fmla="*/ 16 w 51"/>
                  <a:gd name="T7" fmla="*/ 40 h 82"/>
                  <a:gd name="T8" fmla="*/ 13 w 51"/>
                  <a:gd name="T9" fmla="*/ 38 h 82"/>
                  <a:gd name="T10" fmla="*/ 11 w 51"/>
                  <a:gd name="T11" fmla="*/ 35 h 82"/>
                  <a:gd name="T12" fmla="*/ 8 w 51"/>
                  <a:gd name="T13" fmla="*/ 32 h 82"/>
                  <a:gd name="T14" fmla="*/ 6 w 51"/>
                  <a:gd name="T15" fmla="*/ 29 h 82"/>
                  <a:gd name="T16" fmla="*/ 4 w 51"/>
                  <a:gd name="T17" fmla="*/ 25 h 82"/>
                  <a:gd name="T18" fmla="*/ 1 w 51"/>
                  <a:gd name="T19" fmla="*/ 17 h 82"/>
                  <a:gd name="T20" fmla="*/ 0 w 51"/>
                  <a:gd name="T21" fmla="*/ 10 h 82"/>
                  <a:gd name="T22" fmla="*/ 1 w 51"/>
                  <a:gd name="T23" fmla="*/ 4 h 82"/>
                  <a:gd name="T24" fmla="*/ 4 w 51"/>
                  <a:gd name="T25" fmla="*/ 1 h 82"/>
                  <a:gd name="T26" fmla="*/ 6 w 51"/>
                  <a:gd name="T27" fmla="*/ 0 h 82"/>
                  <a:gd name="T28" fmla="*/ 8 w 51"/>
                  <a:gd name="T29" fmla="*/ 1 h 82"/>
                  <a:gd name="T30" fmla="*/ 10 w 51"/>
                  <a:gd name="T31" fmla="*/ 2 h 82"/>
                  <a:gd name="T32" fmla="*/ 13 w 51"/>
                  <a:gd name="T33" fmla="*/ 4 h 82"/>
                  <a:gd name="T34" fmla="*/ 15 w 51"/>
                  <a:gd name="T35" fmla="*/ 6 h 82"/>
                  <a:gd name="T36" fmla="*/ 18 w 51"/>
                  <a:gd name="T37" fmla="*/ 10 h 82"/>
                  <a:gd name="T38" fmla="*/ 20 w 51"/>
                  <a:gd name="T39" fmla="*/ 13 h 82"/>
                  <a:gd name="T40" fmla="*/ 22 w 51"/>
                  <a:gd name="T41" fmla="*/ 17 h 82"/>
                  <a:gd name="T42" fmla="*/ 25 w 51"/>
                  <a:gd name="T43" fmla="*/ 25 h 82"/>
                  <a:gd name="T44" fmla="*/ 26 w 51"/>
                  <a:gd name="T45" fmla="*/ 32 h 82"/>
                  <a:gd name="T46" fmla="*/ 25 w 51"/>
                  <a:gd name="T47" fmla="*/ 38 h 82"/>
                  <a:gd name="T48" fmla="*/ 22 w 51"/>
                  <a:gd name="T49" fmla="*/ 41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2">
                    <a:moveTo>
                      <a:pt x="44" y="81"/>
                    </a:moveTo>
                    <a:lnTo>
                      <a:pt x="40" y="82"/>
                    </a:lnTo>
                    <a:lnTo>
                      <a:pt x="36" y="81"/>
                    </a:lnTo>
                    <a:lnTo>
                      <a:pt x="31" y="79"/>
                    </a:lnTo>
                    <a:lnTo>
                      <a:pt x="26" y="75"/>
                    </a:lnTo>
                    <a:lnTo>
                      <a:pt x="21" y="70"/>
                    </a:lnTo>
                    <a:lnTo>
                      <a:pt x="16" y="64"/>
                    </a:lnTo>
                    <a:lnTo>
                      <a:pt x="12" y="57"/>
                    </a:lnTo>
                    <a:lnTo>
                      <a:pt x="8" y="49"/>
                    </a:lnTo>
                    <a:lnTo>
                      <a:pt x="2" y="33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0" y="12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43" y="33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49" y="75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207"/>
              <p:cNvSpPr>
                <a:spLocks/>
              </p:cNvSpPr>
              <p:nvPr/>
            </p:nvSpPr>
            <p:spPr bwMode="auto">
              <a:xfrm>
                <a:off x="5013" y="824"/>
                <a:ext cx="25" cy="42"/>
              </a:xfrm>
              <a:custGeom>
                <a:avLst/>
                <a:gdLst>
                  <a:gd name="T0" fmla="*/ 22 w 50"/>
                  <a:gd name="T1" fmla="*/ 42 h 84"/>
                  <a:gd name="T2" fmla="*/ 20 w 50"/>
                  <a:gd name="T3" fmla="*/ 42 h 84"/>
                  <a:gd name="T4" fmla="*/ 18 w 50"/>
                  <a:gd name="T5" fmla="*/ 42 h 84"/>
                  <a:gd name="T6" fmla="*/ 16 w 50"/>
                  <a:gd name="T7" fmla="*/ 40 h 84"/>
                  <a:gd name="T8" fmla="*/ 13 w 50"/>
                  <a:gd name="T9" fmla="*/ 38 h 84"/>
                  <a:gd name="T10" fmla="*/ 11 w 50"/>
                  <a:gd name="T11" fmla="*/ 36 h 84"/>
                  <a:gd name="T12" fmla="*/ 8 w 50"/>
                  <a:gd name="T13" fmla="*/ 33 h 84"/>
                  <a:gd name="T14" fmla="*/ 6 w 50"/>
                  <a:gd name="T15" fmla="*/ 29 h 84"/>
                  <a:gd name="T16" fmla="*/ 4 w 50"/>
                  <a:gd name="T17" fmla="*/ 25 h 84"/>
                  <a:gd name="T18" fmla="*/ 1 w 50"/>
                  <a:gd name="T19" fmla="*/ 17 h 84"/>
                  <a:gd name="T20" fmla="*/ 0 w 50"/>
                  <a:gd name="T21" fmla="*/ 9 h 84"/>
                  <a:gd name="T22" fmla="*/ 1 w 50"/>
                  <a:gd name="T23" fmla="*/ 4 h 84"/>
                  <a:gd name="T24" fmla="*/ 4 w 50"/>
                  <a:gd name="T25" fmla="*/ 1 h 84"/>
                  <a:gd name="T26" fmla="*/ 6 w 50"/>
                  <a:gd name="T27" fmla="*/ 0 h 84"/>
                  <a:gd name="T28" fmla="*/ 8 w 50"/>
                  <a:gd name="T29" fmla="*/ 1 h 84"/>
                  <a:gd name="T30" fmla="*/ 10 w 50"/>
                  <a:gd name="T31" fmla="*/ 2 h 84"/>
                  <a:gd name="T32" fmla="*/ 12 w 50"/>
                  <a:gd name="T33" fmla="*/ 4 h 84"/>
                  <a:gd name="T34" fmla="*/ 15 w 50"/>
                  <a:gd name="T35" fmla="*/ 6 h 84"/>
                  <a:gd name="T36" fmla="*/ 17 w 50"/>
                  <a:gd name="T37" fmla="*/ 9 h 84"/>
                  <a:gd name="T38" fmla="*/ 19 w 50"/>
                  <a:gd name="T39" fmla="*/ 13 h 84"/>
                  <a:gd name="T40" fmla="*/ 21 w 50"/>
                  <a:gd name="T41" fmla="*/ 17 h 84"/>
                  <a:gd name="T42" fmla="*/ 24 w 50"/>
                  <a:gd name="T43" fmla="*/ 26 h 84"/>
                  <a:gd name="T44" fmla="*/ 25 w 50"/>
                  <a:gd name="T45" fmla="*/ 33 h 84"/>
                  <a:gd name="T46" fmla="*/ 24 w 50"/>
                  <a:gd name="T47" fmla="*/ 38 h 84"/>
                  <a:gd name="T48" fmla="*/ 22 w 50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84">
                    <a:moveTo>
                      <a:pt x="43" y="83"/>
                    </a:moveTo>
                    <a:lnTo>
                      <a:pt x="39" y="84"/>
                    </a:lnTo>
                    <a:lnTo>
                      <a:pt x="35" y="83"/>
                    </a:lnTo>
                    <a:lnTo>
                      <a:pt x="31" y="80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3"/>
                    </a:lnTo>
                    <a:lnTo>
                      <a:pt x="48" y="51"/>
                    </a:lnTo>
                    <a:lnTo>
                      <a:pt x="50" y="65"/>
                    </a:lnTo>
                    <a:lnTo>
                      <a:pt x="48" y="76"/>
                    </a:lnTo>
                    <a:lnTo>
                      <a:pt x="43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Freeform 208"/>
              <p:cNvSpPr>
                <a:spLocks/>
              </p:cNvSpPr>
              <p:nvPr/>
            </p:nvSpPr>
            <p:spPr bwMode="auto">
              <a:xfrm>
                <a:off x="5077" y="879"/>
                <a:ext cx="26" cy="41"/>
              </a:xfrm>
              <a:custGeom>
                <a:avLst/>
                <a:gdLst>
                  <a:gd name="T0" fmla="*/ 23 w 52"/>
                  <a:gd name="T1" fmla="*/ 41 h 84"/>
                  <a:gd name="T2" fmla="*/ 21 w 52"/>
                  <a:gd name="T3" fmla="*/ 41 h 84"/>
                  <a:gd name="T4" fmla="*/ 19 w 52"/>
                  <a:gd name="T5" fmla="*/ 41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5 h 84"/>
                  <a:gd name="T12" fmla="*/ 9 w 52"/>
                  <a:gd name="T13" fmla="*/ 32 h 84"/>
                  <a:gd name="T14" fmla="*/ 7 w 52"/>
                  <a:gd name="T15" fmla="*/ 28 h 84"/>
                  <a:gd name="T16" fmla="*/ 5 w 52"/>
                  <a:gd name="T17" fmla="*/ 24 h 84"/>
                  <a:gd name="T18" fmla="*/ 2 w 52"/>
                  <a:gd name="T19" fmla="*/ 17 h 84"/>
                  <a:gd name="T20" fmla="*/ 0 w 52"/>
                  <a:gd name="T21" fmla="*/ 9 h 84"/>
                  <a:gd name="T22" fmla="*/ 2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1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9 h 84"/>
                  <a:gd name="T38" fmla="*/ 20 w 52"/>
                  <a:gd name="T39" fmla="*/ 13 h 84"/>
                  <a:gd name="T40" fmla="*/ 22 w 52"/>
                  <a:gd name="T41" fmla="*/ 17 h 84"/>
                  <a:gd name="T42" fmla="*/ 25 w 52"/>
                  <a:gd name="T43" fmla="*/ 24 h 84"/>
                  <a:gd name="T44" fmla="*/ 26 w 52"/>
                  <a:gd name="T45" fmla="*/ 32 h 84"/>
                  <a:gd name="T46" fmla="*/ 25 w 52"/>
                  <a:gd name="T47" fmla="*/ 38 h 84"/>
                  <a:gd name="T48" fmla="*/ 23 w 52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1"/>
                    </a:lnTo>
                    <a:lnTo>
                      <a:pt x="27" y="77"/>
                    </a:lnTo>
                    <a:lnTo>
                      <a:pt x="22" y="72"/>
                    </a:lnTo>
                    <a:lnTo>
                      <a:pt x="17" y="65"/>
                    </a:lnTo>
                    <a:lnTo>
                      <a:pt x="13" y="58"/>
                    </a:lnTo>
                    <a:lnTo>
                      <a:pt x="9" y="50"/>
                    </a:lnTo>
                    <a:lnTo>
                      <a:pt x="3" y="34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1" y="4"/>
                    </a:lnTo>
                    <a:lnTo>
                      <a:pt x="26" y="8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50" y="50"/>
                    </a:lnTo>
                    <a:lnTo>
                      <a:pt x="52" y="65"/>
                    </a:lnTo>
                    <a:lnTo>
                      <a:pt x="50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Freeform 209"/>
              <p:cNvSpPr>
                <a:spLocks/>
              </p:cNvSpPr>
              <p:nvPr/>
            </p:nvSpPr>
            <p:spPr bwMode="auto">
              <a:xfrm>
                <a:off x="5063" y="945"/>
                <a:ext cx="25" cy="41"/>
              </a:xfrm>
              <a:custGeom>
                <a:avLst/>
                <a:gdLst>
                  <a:gd name="T0" fmla="*/ 22 w 51"/>
                  <a:gd name="T1" fmla="*/ 41 h 84"/>
                  <a:gd name="T2" fmla="*/ 20 w 51"/>
                  <a:gd name="T3" fmla="*/ 41 h 84"/>
                  <a:gd name="T4" fmla="*/ 18 w 51"/>
                  <a:gd name="T5" fmla="*/ 41 h 84"/>
                  <a:gd name="T6" fmla="*/ 16 w 51"/>
                  <a:gd name="T7" fmla="*/ 39 h 84"/>
                  <a:gd name="T8" fmla="*/ 13 w 51"/>
                  <a:gd name="T9" fmla="*/ 38 h 84"/>
                  <a:gd name="T10" fmla="*/ 10 w 51"/>
                  <a:gd name="T11" fmla="*/ 35 h 84"/>
                  <a:gd name="T12" fmla="*/ 8 w 51"/>
                  <a:gd name="T13" fmla="*/ 32 h 84"/>
                  <a:gd name="T14" fmla="*/ 6 w 51"/>
                  <a:gd name="T15" fmla="*/ 28 h 84"/>
                  <a:gd name="T16" fmla="*/ 4 w 51"/>
                  <a:gd name="T17" fmla="*/ 24 h 84"/>
                  <a:gd name="T18" fmla="*/ 1 w 51"/>
                  <a:gd name="T19" fmla="*/ 17 h 84"/>
                  <a:gd name="T20" fmla="*/ 0 w 51"/>
                  <a:gd name="T21" fmla="*/ 9 h 84"/>
                  <a:gd name="T22" fmla="*/ 1 w 51"/>
                  <a:gd name="T23" fmla="*/ 4 h 84"/>
                  <a:gd name="T24" fmla="*/ 3 w 51"/>
                  <a:gd name="T25" fmla="*/ 0 h 84"/>
                  <a:gd name="T26" fmla="*/ 5 w 51"/>
                  <a:gd name="T27" fmla="*/ 0 h 84"/>
                  <a:gd name="T28" fmla="*/ 7 w 51"/>
                  <a:gd name="T29" fmla="*/ 0 h 84"/>
                  <a:gd name="T30" fmla="*/ 9 w 51"/>
                  <a:gd name="T31" fmla="*/ 1 h 84"/>
                  <a:gd name="T32" fmla="*/ 12 w 51"/>
                  <a:gd name="T33" fmla="*/ 4 h 84"/>
                  <a:gd name="T34" fmla="*/ 14 w 51"/>
                  <a:gd name="T35" fmla="*/ 6 h 84"/>
                  <a:gd name="T36" fmla="*/ 17 w 51"/>
                  <a:gd name="T37" fmla="*/ 9 h 84"/>
                  <a:gd name="T38" fmla="*/ 19 w 51"/>
                  <a:gd name="T39" fmla="*/ 13 h 84"/>
                  <a:gd name="T40" fmla="*/ 21 w 51"/>
                  <a:gd name="T41" fmla="*/ 17 h 84"/>
                  <a:gd name="T42" fmla="*/ 24 w 51"/>
                  <a:gd name="T43" fmla="*/ 24 h 84"/>
                  <a:gd name="T44" fmla="*/ 25 w 51"/>
                  <a:gd name="T45" fmla="*/ 32 h 84"/>
                  <a:gd name="T46" fmla="*/ 24 w 51"/>
                  <a:gd name="T47" fmla="*/ 38 h 84"/>
                  <a:gd name="T48" fmla="*/ 22 w 51"/>
                  <a:gd name="T49" fmla="*/ 4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4">
                    <a:moveTo>
                      <a:pt x="44" y="83"/>
                    </a:moveTo>
                    <a:lnTo>
                      <a:pt x="40" y="84"/>
                    </a:lnTo>
                    <a:lnTo>
                      <a:pt x="36" y="83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8"/>
                    </a:lnTo>
                    <a:lnTo>
                      <a:pt x="29" y="13"/>
                    </a:lnTo>
                    <a:lnTo>
                      <a:pt x="35" y="19"/>
                    </a:lnTo>
                    <a:lnTo>
                      <a:pt x="39" y="26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7"/>
                    </a:lnTo>
                    <a:lnTo>
                      <a:pt x="4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210"/>
              <p:cNvSpPr>
                <a:spLocks/>
              </p:cNvSpPr>
              <p:nvPr/>
            </p:nvSpPr>
            <p:spPr bwMode="auto">
              <a:xfrm>
                <a:off x="5066" y="797"/>
                <a:ext cx="26" cy="42"/>
              </a:xfrm>
              <a:custGeom>
                <a:avLst/>
                <a:gdLst>
                  <a:gd name="T0" fmla="*/ 23 w 52"/>
                  <a:gd name="T1" fmla="*/ 42 h 84"/>
                  <a:gd name="T2" fmla="*/ 21 w 52"/>
                  <a:gd name="T3" fmla="*/ 42 h 84"/>
                  <a:gd name="T4" fmla="*/ 19 w 52"/>
                  <a:gd name="T5" fmla="*/ 42 h 84"/>
                  <a:gd name="T6" fmla="*/ 16 w 52"/>
                  <a:gd name="T7" fmla="*/ 40 h 84"/>
                  <a:gd name="T8" fmla="*/ 14 w 52"/>
                  <a:gd name="T9" fmla="*/ 38 h 84"/>
                  <a:gd name="T10" fmla="*/ 11 w 52"/>
                  <a:gd name="T11" fmla="*/ 36 h 84"/>
                  <a:gd name="T12" fmla="*/ 8 w 52"/>
                  <a:gd name="T13" fmla="*/ 33 h 84"/>
                  <a:gd name="T14" fmla="*/ 6 w 52"/>
                  <a:gd name="T15" fmla="*/ 29 h 84"/>
                  <a:gd name="T16" fmla="*/ 4 w 52"/>
                  <a:gd name="T17" fmla="*/ 25 h 84"/>
                  <a:gd name="T18" fmla="*/ 1 w 52"/>
                  <a:gd name="T19" fmla="*/ 17 h 84"/>
                  <a:gd name="T20" fmla="*/ 0 w 52"/>
                  <a:gd name="T21" fmla="*/ 9 h 84"/>
                  <a:gd name="T22" fmla="*/ 1 w 52"/>
                  <a:gd name="T23" fmla="*/ 4 h 84"/>
                  <a:gd name="T24" fmla="*/ 4 w 52"/>
                  <a:gd name="T25" fmla="*/ 1 h 84"/>
                  <a:gd name="T26" fmla="*/ 6 w 52"/>
                  <a:gd name="T27" fmla="*/ 0 h 84"/>
                  <a:gd name="T28" fmla="*/ 8 w 52"/>
                  <a:gd name="T29" fmla="*/ 1 h 84"/>
                  <a:gd name="T30" fmla="*/ 10 w 52"/>
                  <a:gd name="T31" fmla="*/ 2 h 84"/>
                  <a:gd name="T32" fmla="*/ 13 w 52"/>
                  <a:gd name="T33" fmla="*/ 4 h 84"/>
                  <a:gd name="T34" fmla="*/ 16 w 52"/>
                  <a:gd name="T35" fmla="*/ 6 h 84"/>
                  <a:gd name="T36" fmla="*/ 18 w 52"/>
                  <a:gd name="T37" fmla="*/ 10 h 84"/>
                  <a:gd name="T38" fmla="*/ 20 w 52"/>
                  <a:gd name="T39" fmla="*/ 13 h 84"/>
                  <a:gd name="T40" fmla="*/ 22 w 52"/>
                  <a:gd name="T41" fmla="*/ 18 h 84"/>
                  <a:gd name="T42" fmla="*/ 25 w 52"/>
                  <a:gd name="T43" fmla="*/ 26 h 84"/>
                  <a:gd name="T44" fmla="*/ 26 w 52"/>
                  <a:gd name="T45" fmla="*/ 33 h 84"/>
                  <a:gd name="T46" fmla="*/ 25 w 52"/>
                  <a:gd name="T47" fmla="*/ 38 h 84"/>
                  <a:gd name="T48" fmla="*/ 23 w 52"/>
                  <a:gd name="T49" fmla="*/ 42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" h="84">
                    <a:moveTo>
                      <a:pt x="45" y="83"/>
                    </a:moveTo>
                    <a:lnTo>
                      <a:pt x="41" y="84"/>
                    </a:lnTo>
                    <a:lnTo>
                      <a:pt x="37" y="83"/>
                    </a:lnTo>
                    <a:lnTo>
                      <a:pt x="32" y="80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12"/>
                    </a:lnTo>
                    <a:lnTo>
                      <a:pt x="36" y="19"/>
                    </a:lnTo>
                    <a:lnTo>
                      <a:pt x="40" y="26"/>
                    </a:lnTo>
                    <a:lnTo>
                      <a:pt x="44" y="35"/>
                    </a:lnTo>
                    <a:lnTo>
                      <a:pt x="50" y="51"/>
                    </a:lnTo>
                    <a:lnTo>
                      <a:pt x="52" y="65"/>
                    </a:lnTo>
                    <a:lnTo>
                      <a:pt x="50" y="76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211"/>
              <p:cNvSpPr>
                <a:spLocks/>
              </p:cNvSpPr>
              <p:nvPr/>
            </p:nvSpPr>
            <p:spPr bwMode="auto">
              <a:xfrm>
                <a:off x="5024" y="762"/>
                <a:ext cx="25" cy="42"/>
              </a:xfrm>
              <a:custGeom>
                <a:avLst/>
                <a:gdLst>
                  <a:gd name="T0" fmla="*/ 22 w 51"/>
                  <a:gd name="T1" fmla="*/ 41 h 83"/>
                  <a:gd name="T2" fmla="*/ 20 w 51"/>
                  <a:gd name="T3" fmla="*/ 42 h 83"/>
                  <a:gd name="T4" fmla="*/ 17 w 51"/>
                  <a:gd name="T5" fmla="*/ 41 h 83"/>
                  <a:gd name="T6" fmla="*/ 15 w 51"/>
                  <a:gd name="T7" fmla="*/ 40 h 83"/>
                  <a:gd name="T8" fmla="*/ 13 w 51"/>
                  <a:gd name="T9" fmla="*/ 38 h 83"/>
                  <a:gd name="T10" fmla="*/ 10 w 51"/>
                  <a:gd name="T11" fmla="*/ 36 h 83"/>
                  <a:gd name="T12" fmla="*/ 8 w 51"/>
                  <a:gd name="T13" fmla="*/ 33 h 83"/>
                  <a:gd name="T14" fmla="*/ 6 w 51"/>
                  <a:gd name="T15" fmla="*/ 29 h 83"/>
                  <a:gd name="T16" fmla="*/ 4 w 51"/>
                  <a:gd name="T17" fmla="*/ 25 h 83"/>
                  <a:gd name="T18" fmla="*/ 1 w 51"/>
                  <a:gd name="T19" fmla="*/ 17 h 83"/>
                  <a:gd name="T20" fmla="*/ 0 w 51"/>
                  <a:gd name="T21" fmla="*/ 9 h 83"/>
                  <a:gd name="T22" fmla="*/ 1 w 51"/>
                  <a:gd name="T23" fmla="*/ 4 h 83"/>
                  <a:gd name="T24" fmla="*/ 3 w 51"/>
                  <a:gd name="T25" fmla="*/ 1 h 83"/>
                  <a:gd name="T26" fmla="*/ 5 w 51"/>
                  <a:gd name="T27" fmla="*/ 0 h 83"/>
                  <a:gd name="T28" fmla="*/ 7 w 51"/>
                  <a:gd name="T29" fmla="*/ 1 h 83"/>
                  <a:gd name="T30" fmla="*/ 9 w 51"/>
                  <a:gd name="T31" fmla="*/ 2 h 83"/>
                  <a:gd name="T32" fmla="*/ 12 w 51"/>
                  <a:gd name="T33" fmla="*/ 4 h 83"/>
                  <a:gd name="T34" fmla="*/ 14 w 51"/>
                  <a:gd name="T35" fmla="*/ 6 h 83"/>
                  <a:gd name="T36" fmla="*/ 17 w 51"/>
                  <a:gd name="T37" fmla="*/ 9 h 83"/>
                  <a:gd name="T38" fmla="*/ 19 w 51"/>
                  <a:gd name="T39" fmla="*/ 13 h 83"/>
                  <a:gd name="T40" fmla="*/ 21 w 51"/>
                  <a:gd name="T41" fmla="*/ 17 h 83"/>
                  <a:gd name="T42" fmla="*/ 24 w 51"/>
                  <a:gd name="T43" fmla="*/ 25 h 83"/>
                  <a:gd name="T44" fmla="*/ 25 w 51"/>
                  <a:gd name="T45" fmla="*/ 33 h 83"/>
                  <a:gd name="T46" fmla="*/ 24 w 51"/>
                  <a:gd name="T47" fmla="*/ 38 h 83"/>
                  <a:gd name="T48" fmla="*/ 22 w 51"/>
                  <a:gd name="T49" fmla="*/ 4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3">
                    <a:moveTo>
                      <a:pt x="44" y="82"/>
                    </a:moveTo>
                    <a:lnTo>
                      <a:pt x="40" y="83"/>
                    </a:lnTo>
                    <a:lnTo>
                      <a:pt x="35" y="82"/>
                    </a:lnTo>
                    <a:lnTo>
                      <a:pt x="31" y="79"/>
                    </a:lnTo>
                    <a:lnTo>
                      <a:pt x="26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3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9" y="12"/>
                    </a:lnTo>
                    <a:lnTo>
                      <a:pt x="34" y="18"/>
                    </a:lnTo>
                    <a:lnTo>
                      <a:pt x="39" y="25"/>
                    </a:lnTo>
                    <a:lnTo>
                      <a:pt x="43" y="34"/>
                    </a:lnTo>
                    <a:lnTo>
                      <a:pt x="49" y="50"/>
                    </a:lnTo>
                    <a:lnTo>
                      <a:pt x="51" y="65"/>
                    </a:lnTo>
                    <a:lnTo>
                      <a:pt x="49" y="76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212"/>
              <p:cNvSpPr>
                <a:spLocks/>
              </p:cNvSpPr>
              <p:nvPr/>
            </p:nvSpPr>
            <p:spPr bwMode="auto">
              <a:xfrm>
                <a:off x="4961" y="772"/>
                <a:ext cx="25" cy="42"/>
              </a:xfrm>
              <a:custGeom>
                <a:avLst/>
                <a:gdLst>
                  <a:gd name="T0" fmla="*/ 22 w 51"/>
                  <a:gd name="T1" fmla="*/ 42 h 85"/>
                  <a:gd name="T2" fmla="*/ 20 w 51"/>
                  <a:gd name="T3" fmla="*/ 42 h 85"/>
                  <a:gd name="T4" fmla="*/ 18 w 51"/>
                  <a:gd name="T5" fmla="*/ 42 h 85"/>
                  <a:gd name="T6" fmla="*/ 16 w 51"/>
                  <a:gd name="T7" fmla="*/ 40 h 85"/>
                  <a:gd name="T8" fmla="*/ 13 w 51"/>
                  <a:gd name="T9" fmla="*/ 38 h 85"/>
                  <a:gd name="T10" fmla="*/ 10 w 51"/>
                  <a:gd name="T11" fmla="*/ 35 h 85"/>
                  <a:gd name="T12" fmla="*/ 8 w 51"/>
                  <a:gd name="T13" fmla="*/ 32 h 85"/>
                  <a:gd name="T14" fmla="*/ 6 w 51"/>
                  <a:gd name="T15" fmla="*/ 29 h 85"/>
                  <a:gd name="T16" fmla="*/ 4 w 51"/>
                  <a:gd name="T17" fmla="*/ 25 h 85"/>
                  <a:gd name="T18" fmla="*/ 1 w 51"/>
                  <a:gd name="T19" fmla="*/ 17 h 85"/>
                  <a:gd name="T20" fmla="*/ 0 w 51"/>
                  <a:gd name="T21" fmla="*/ 9 h 85"/>
                  <a:gd name="T22" fmla="*/ 1 w 51"/>
                  <a:gd name="T23" fmla="*/ 3 h 85"/>
                  <a:gd name="T24" fmla="*/ 3 w 51"/>
                  <a:gd name="T25" fmla="*/ 0 h 85"/>
                  <a:gd name="T26" fmla="*/ 5 w 51"/>
                  <a:gd name="T27" fmla="*/ 0 h 85"/>
                  <a:gd name="T28" fmla="*/ 7 w 51"/>
                  <a:gd name="T29" fmla="*/ 0 h 85"/>
                  <a:gd name="T30" fmla="*/ 9 w 51"/>
                  <a:gd name="T31" fmla="*/ 2 h 85"/>
                  <a:gd name="T32" fmla="*/ 12 w 51"/>
                  <a:gd name="T33" fmla="*/ 3 h 85"/>
                  <a:gd name="T34" fmla="*/ 15 w 51"/>
                  <a:gd name="T35" fmla="*/ 6 h 85"/>
                  <a:gd name="T36" fmla="*/ 17 w 51"/>
                  <a:gd name="T37" fmla="*/ 10 h 85"/>
                  <a:gd name="T38" fmla="*/ 19 w 51"/>
                  <a:gd name="T39" fmla="*/ 13 h 85"/>
                  <a:gd name="T40" fmla="*/ 21 w 51"/>
                  <a:gd name="T41" fmla="*/ 17 h 85"/>
                  <a:gd name="T42" fmla="*/ 24 w 51"/>
                  <a:gd name="T43" fmla="*/ 25 h 85"/>
                  <a:gd name="T44" fmla="*/ 25 w 51"/>
                  <a:gd name="T45" fmla="*/ 32 h 85"/>
                  <a:gd name="T46" fmla="*/ 25 w 51"/>
                  <a:gd name="T47" fmla="*/ 38 h 85"/>
                  <a:gd name="T48" fmla="*/ 22 w 51"/>
                  <a:gd name="T49" fmla="*/ 42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85">
                    <a:moveTo>
                      <a:pt x="44" y="84"/>
                    </a:moveTo>
                    <a:lnTo>
                      <a:pt x="40" y="85"/>
                    </a:lnTo>
                    <a:lnTo>
                      <a:pt x="36" y="84"/>
                    </a:lnTo>
                    <a:lnTo>
                      <a:pt x="32" y="81"/>
                    </a:lnTo>
                    <a:lnTo>
                      <a:pt x="27" y="76"/>
                    </a:lnTo>
                    <a:lnTo>
                      <a:pt x="21" y="71"/>
                    </a:lnTo>
                    <a:lnTo>
                      <a:pt x="16" y="65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2" y="7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9" y="27"/>
                    </a:lnTo>
                    <a:lnTo>
                      <a:pt x="43" y="35"/>
                    </a:lnTo>
                    <a:lnTo>
                      <a:pt x="49" y="51"/>
                    </a:lnTo>
                    <a:lnTo>
                      <a:pt x="51" y="65"/>
                    </a:lnTo>
                    <a:lnTo>
                      <a:pt x="50" y="76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213"/>
              <p:cNvSpPr>
                <a:spLocks/>
              </p:cNvSpPr>
              <p:nvPr/>
            </p:nvSpPr>
            <p:spPr bwMode="auto">
              <a:xfrm>
                <a:off x="4875" y="886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4 w 30"/>
                  <a:gd name="T27" fmla="*/ 15 h 48"/>
                  <a:gd name="T28" fmla="*/ 15 w 30"/>
                  <a:gd name="T29" fmla="*/ 19 h 48"/>
                  <a:gd name="T30" fmla="*/ 15 w 30"/>
                  <a:gd name="T31" fmla="*/ 22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Freeform 214"/>
              <p:cNvSpPr>
                <a:spLocks/>
              </p:cNvSpPr>
              <p:nvPr/>
            </p:nvSpPr>
            <p:spPr bwMode="auto">
              <a:xfrm>
                <a:off x="4922" y="979"/>
                <a:ext cx="15" cy="25"/>
              </a:xfrm>
              <a:custGeom>
                <a:avLst/>
                <a:gdLst>
                  <a:gd name="T0" fmla="*/ 13 w 30"/>
                  <a:gd name="T1" fmla="*/ 25 h 49"/>
                  <a:gd name="T2" fmla="*/ 10 w 30"/>
                  <a:gd name="T3" fmla="*/ 25 h 49"/>
                  <a:gd name="T4" fmla="*/ 8 w 30"/>
                  <a:gd name="T5" fmla="*/ 23 h 49"/>
                  <a:gd name="T6" fmla="*/ 5 w 30"/>
                  <a:gd name="T7" fmla="*/ 20 h 49"/>
                  <a:gd name="T8" fmla="*/ 2 w 30"/>
                  <a:gd name="T9" fmla="*/ 15 h 49"/>
                  <a:gd name="T10" fmla="*/ 1 w 30"/>
                  <a:gd name="T11" fmla="*/ 10 h 49"/>
                  <a:gd name="T12" fmla="*/ 0 w 30"/>
                  <a:gd name="T13" fmla="*/ 6 h 49"/>
                  <a:gd name="T14" fmla="*/ 1 w 30"/>
                  <a:gd name="T15" fmla="*/ 3 h 49"/>
                  <a:gd name="T16" fmla="*/ 2 w 30"/>
                  <a:gd name="T17" fmla="*/ 0 h 49"/>
                  <a:gd name="T18" fmla="*/ 5 w 30"/>
                  <a:gd name="T19" fmla="*/ 0 h 49"/>
                  <a:gd name="T20" fmla="*/ 7 w 30"/>
                  <a:gd name="T21" fmla="*/ 2 h 49"/>
                  <a:gd name="T22" fmla="*/ 10 w 30"/>
                  <a:gd name="T23" fmla="*/ 6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20 h 49"/>
                  <a:gd name="T30" fmla="*/ 14 w 30"/>
                  <a:gd name="T31" fmla="*/ 23 h 49"/>
                  <a:gd name="T32" fmla="*/ 13 w 30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5" y="49"/>
                    </a:moveTo>
                    <a:lnTo>
                      <a:pt x="20" y="49"/>
                    </a:lnTo>
                    <a:lnTo>
                      <a:pt x="15" y="45"/>
                    </a:lnTo>
                    <a:lnTo>
                      <a:pt x="9" y="39"/>
                    </a:lnTo>
                    <a:lnTo>
                      <a:pt x="4" y="30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9"/>
                    </a:lnTo>
                    <a:lnTo>
                      <a:pt x="28" y="4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215"/>
              <p:cNvSpPr>
                <a:spLocks/>
              </p:cNvSpPr>
              <p:nvPr/>
            </p:nvSpPr>
            <p:spPr bwMode="auto">
              <a:xfrm>
                <a:off x="4933" y="924"/>
                <a:ext cx="15" cy="25"/>
              </a:xfrm>
              <a:custGeom>
                <a:avLst/>
                <a:gdLst>
                  <a:gd name="T0" fmla="*/ 13 w 31"/>
                  <a:gd name="T1" fmla="*/ 25 h 49"/>
                  <a:gd name="T2" fmla="*/ 10 w 31"/>
                  <a:gd name="T3" fmla="*/ 25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6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6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3 h 49"/>
                  <a:gd name="T32" fmla="*/ 13 w 31"/>
                  <a:gd name="T33" fmla="*/ 2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216"/>
              <p:cNvSpPr>
                <a:spLocks/>
              </p:cNvSpPr>
              <p:nvPr/>
            </p:nvSpPr>
            <p:spPr bwMode="auto">
              <a:xfrm>
                <a:off x="4951" y="865"/>
                <a:ext cx="15" cy="24"/>
              </a:xfrm>
              <a:custGeom>
                <a:avLst/>
                <a:gdLst>
                  <a:gd name="T0" fmla="*/ 13 w 30"/>
                  <a:gd name="T1" fmla="*/ 24 h 49"/>
                  <a:gd name="T2" fmla="*/ 11 w 30"/>
                  <a:gd name="T3" fmla="*/ 24 h 49"/>
                  <a:gd name="T4" fmla="*/ 8 w 30"/>
                  <a:gd name="T5" fmla="*/ 22 h 49"/>
                  <a:gd name="T6" fmla="*/ 5 w 30"/>
                  <a:gd name="T7" fmla="*/ 19 h 49"/>
                  <a:gd name="T8" fmla="*/ 3 w 30"/>
                  <a:gd name="T9" fmla="*/ 15 h 49"/>
                  <a:gd name="T10" fmla="*/ 1 w 30"/>
                  <a:gd name="T11" fmla="*/ 9 h 49"/>
                  <a:gd name="T12" fmla="*/ 0 w 30"/>
                  <a:gd name="T13" fmla="*/ 5 h 49"/>
                  <a:gd name="T14" fmla="*/ 1 w 30"/>
                  <a:gd name="T15" fmla="*/ 2 h 49"/>
                  <a:gd name="T16" fmla="*/ 2 w 30"/>
                  <a:gd name="T17" fmla="*/ 0 h 49"/>
                  <a:gd name="T18" fmla="*/ 5 w 30"/>
                  <a:gd name="T19" fmla="*/ 0 h 49"/>
                  <a:gd name="T20" fmla="*/ 8 w 30"/>
                  <a:gd name="T21" fmla="*/ 2 h 49"/>
                  <a:gd name="T22" fmla="*/ 10 w 30"/>
                  <a:gd name="T23" fmla="*/ 5 h 49"/>
                  <a:gd name="T24" fmla="*/ 13 w 30"/>
                  <a:gd name="T25" fmla="*/ 10 h 49"/>
                  <a:gd name="T26" fmla="*/ 14 w 30"/>
                  <a:gd name="T27" fmla="*/ 15 h 49"/>
                  <a:gd name="T28" fmla="*/ 15 w 30"/>
                  <a:gd name="T29" fmla="*/ 19 h 49"/>
                  <a:gd name="T30" fmla="*/ 15 w 30"/>
                  <a:gd name="T31" fmla="*/ 23 h 49"/>
                  <a:gd name="T32" fmla="*/ 13 w 3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1"/>
                    </a:lnTo>
                    <a:lnTo>
                      <a:pt x="30" y="39"/>
                    </a:lnTo>
                    <a:lnTo>
                      <a:pt x="29" y="4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217"/>
              <p:cNvSpPr>
                <a:spLocks/>
              </p:cNvSpPr>
              <p:nvPr/>
            </p:nvSpPr>
            <p:spPr bwMode="auto">
              <a:xfrm>
                <a:off x="4993" y="998"/>
                <a:ext cx="15" cy="23"/>
              </a:xfrm>
              <a:custGeom>
                <a:avLst/>
                <a:gdLst>
                  <a:gd name="T0" fmla="*/ 12 w 32"/>
                  <a:gd name="T1" fmla="*/ 23 h 47"/>
                  <a:gd name="T2" fmla="*/ 10 w 32"/>
                  <a:gd name="T3" fmla="*/ 23 h 47"/>
                  <a:gd name="T4" fmla="*/ 8 w 32"/>
                  <a:gd name="T5" fmla="*/ 22 h 47"/>
                  <a:gd name="T6" fmla="*/ 5 w 32"/>
                  <a:gd name="T7" fmla="*/ 18 h 47"/>
                  <a:gd name="T8" fmla="*/ 2 w 32"/>
                  <a:gd name="T9" fmla="*/ 14 h 47"/>
                  <a:gd name="T10" fmla="*/ 1 w 32"/>
                  <a:gd name="T11" fmla="*/ 9 h 47"/>
                  <a:gd name="T12" fmla="*/ 0 w 32"/>
                  <a:gd name="T13" fmla="*/ 5 h 47"/>
                  <a:gd name="T14" fmla="*/ 0 w 32"/>
                  <a:gd name="T15" fmla="*/ 1 h 47"/>
                  <a:gd name="T16" fmla="*/ 2 w 32"/>
                  <a:gd name="T17" fmla="*/ 0 h 47"/>
                  <a:gd name="T18" fmla="*/ 4 w 32"/>
                  <a:gd name="T19" fmla="*/ 0 h 47"/>
                  <a:gd name="T20" fmla="*/ 7 w 32"/>
                  <a:gd name="T21" fmla="*/ 1 h 47"/>
                  <a:gd name="T22" fmla="*/ 9 w 32"/>
                  <a:gd name="T23" fmla="*/ 5 h 47"/>
                  <a:gd name="T24" fmla="*/ 12 w 32"/>
                  <a:gd name="T25" fmla="*/ 9 h 47"/>
                  <a:gd name="T26" fmla="*/ 14 w 32"/>
                  <a:gd name="T27" fmla="*/ 14 h 47"/>
                  <a:gd name="T28" fmla="*/ 15 w 32"/>
                  <a:gd name="T29" fmla="*/ 19 h 47"/>
                  <a:gd name="T30" fmla="*/ 14 w 32"/>
                  <a:gd name="T31" fmla="*/ 22 h 47"/>
                  <a:gd name="T32" fmla="*/ 12 w 32"/>
                  <a:gd name="T33" fmla="*/ 2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7">
                    <a:moveTo>
                      <a:pt x="26" y="47"/>
                    </a:moveTo>
                    <a:lnTo>
                      <a:pt x="21" y="47"/>
                    </a:lnTo>
                    <a:lnTo>
                      <a:pt x="16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2" y="38"/>
                    </a:lnTo>
                    <a:lnTo>
                      <a:pt x="29" y="44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218"/>
              <p:cNvSpPr>
                <a:spLocks/>
              </p:cNvSpPr>
              <p:nvPr/>
            </p:nvSpPr>
            <p:spPr bwMode="auto">
              <a:xfrm>
                <a:off x="5022" y="919"/>
                <a:ext cx="16" cy="24"/>
              </a:xfrm>
              <a:custGeom>
                <a:avLst/>
                <a:gdLst>
                  <a:gd name="T0" fmla="*/ 14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2 w 30"/>
                  <a:gd name="T9" fmla="*/ 14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1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6 w 30"/>
                  <a:gd name="T29" fmla="*/ 19 h 48"/>
                  <a:gd name="T30" fmla="*/ 15 w 30"/>
                  <a:gd name="T31" fmla="*/ 22 h 48"/>
                  <a:gd name="T32" fmla="*/ 14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5" y="44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9" y="44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219"/>
              <p:cNvSpPr>
                <a:spLocks/>
              </p:cNvSpPr>
              <p:nvPr/>
            </p:nvSpPr>
            <p:spPr bwMode="auto">
              <a:xfrm>
                <a:off x="5056" y="1016"/>
                <a:ext cx="16" cy="24"/>
              </a:xfrm>
              <a:custGeom>
                <a:avLst/>
                <a:gdLst>
                  <a:gd name="T0" fmla="*/ 13 w 30"/>
                  <a:gd name="T1" fmla="*/ 24 h 47"/>
                  <a:gd name="T2" fmla="*/ 11 w 30"/>
                  <a:gd name="T3" fmla="*/ 24 h 47"/>
                  <a:gd name="T4" fmla="*/ 8 w 30"/>
                  <a:gd name="T5" fmla="*/ 22 h 47"/>
                  <a:gd name="T6" fmla="*/ 5 w 30"/>
                  <a:gd name="T7" fmla="*/ 19 h 47"/>
                  <a:gd name="T8" fmla="*/ 2 w 30"/>
                  <a:gd name="T9" fmla="*/ 14 h 47"/>
                  <a:gd name="T10" fmla="*/ 1 w 30"/>
                  <a:gd name="T11" fmla="*/ 9 h 47"/>
                  <a:gd name="T12" fmla="*/ 0 w 30"/>
                  <a:gd name="T13" fmla="*/ 5 h 47"/>
                  <a:gd name="T14" fmla="*/ 1 w 30"/>
                  <a:gd name="T15" fmla="*/ 2 h 47"/>
                  <a:gd name="T16" fmla="*/ 2 w 30"/>
                  <a:gd name="T17" fmla="*/ 0 h 47"/>
                  <a:gd name="T18" fmla="*/ 5 w 30"/>
                  <a:gd name="T19" fmla="*/ 0 h 47"/>
                  <a:gd name="T20" fmla="*/ 7 w 30"/>
                  <a:gd name="T21" fmla="*/ 2 h 47"/>
                  <a:gd name="T22" fmla="*/ 11 w 30"/>
                  <a:gd name="T23" fmla="*/ 5 h 47"/>
                  <a:gd name="T24" fmla="*/ 13 w 30"/>
                  <a:gd name="T25" fmla="*/ 10 h 47"/>
                  <a:gd name="T26" fmla="*/ 15 w 30"/>
                  <a:gd name="T27" fmla="*/ 15 h 47"/>
                  <a:gd name="T28" fmla="*/ 16 w 30"/>
                  <a:gd name="T29" fmla="*/ 19 h 47"/>
                  <a:gd name="T30" fmla="*/ 15 w 30"/>
                  <a:gd name="T31" fmla="*/ 22 h 47"/>
                  <a:gd name="T32" fmla="*/ 13 w 30"/>
                  <a:gd name="T33" fmla="*/ 24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lnTo>
                      <a:pt x="20" y="47"/>
                    </a:lnTo>
                    <a:lnTo>
                      <a:pt x="15" y="43"/>
                    </a:lnTo>
                    <a:lnTo>
                      <a:pt x="9" y="37"/>
                    </a:lnTo>
                    <a:lnTo>
                      <a:pt x="4" y="28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8" y="29"/>
                    </a:lnTo>
                    <a:lnTo>
                      <a:pt x="30" y="37"/>
                    </a:lnTo>
                    <a:lnTo>
                      <a:pt x="28" y="44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Freeform 220"/>
              <p:cNvSpPr>
                <a:spLocks/>
              </p:cNvSpPr>
              <p:nvPr/>
            </p:nvSpPr>
            <p:spPr bwMode="auto">
              <a:xfrm>
                <a:off x="5018" y="833"/>
                <a:ext cx="15" cy="24"/>
              </a:xfrm>
              <a:custGeom>
                <a:avLst/>
                <a:gdLst>
                  <a:gd name="T0" fmla="*/ 13 w 30"/>
                  <a:gd name="T1" fmla="*/ 24 h 48"/>
                  <a:gd name="T2" fmla="*/ 11 w 30"/>
                  <a:gd name="T3" fmla="*/ 24 h 48"/>
                  <a:gd name="T4" fmla="*/ 8 w 30"/>
                  <a:gd name="T5" fmla="*/ 22 h 48"/>
                  <a:gd name="T6" fmla="*/ 5 w 30"/>
                  <a:gd name="T7" fmla="*/ 19 h 48"/>
                  <a:gd name="T8" fmla="*/ 3 w 30"/>
                  <a:gd name="T9" fmla="*/ 15 h 48"/>
                  <a:gd name="T10" fmla="*/ 1 w 30"/>
                  <a:gd name="T11" fmla="*/ 9 h 48"/>
                  <a:gd name="T12" fmla="*/ 0 w 30"/>
                  <a:gd name="T13" fmla="*/ 5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8 w 30"/>
                  <a:gd name="T21" fmla="*/ 2 h 48"/>
                  <a:gd name="T22" fmla="*/ 10 w 30"/>
                  <a:gd name="T23" fmla="*/ 5 h 48"/>
                  <a:gd name="T24" fmla="*/ 13 w 30"/>
                  <a:gd name="T25" fmla="*/ 10 h 48"/>
                  <a:gd name="T26" fmla="*/ 15 w 30"/>
                  <a:gd name="T27" fmla="*/ 15 h 48"/>
                  <a:gd name="T28" fmla="*/ 15 w 30"/>
                  <a:gd name="T29" fmla="*/ 19 h 48"/>
                  <a:gd name="T30" fmla="*/ 15 w 30"/>
                  <a:gd name="T31" fmla="*/ 23 h 48"/>
                  <a:gd name="T32" fmla="*/ 13 w 30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6" y="48"/>
                    </a:moveTo>
                    <a:lnTo>
                      <a:pt x="21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0" y="10"/>
                    </a:lnTo>
                    <a:lnTo>
                      <a:pt x="25" y="19"/>
                    </a:lnTo>
                    <a:lnTo>
                      <a:pt x="29" y="30"/>
                    </a:lnTo>
                    <a:lnTo>
                      <a:pt x="30" y="38"/>
                    </a:lnTo>
                    <a:lnTo>
                      <a:pt x="29" y="4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Freeform 221"/>
              <p:cNvSpPr>
                <a:spLocks/>
              </p:cNvSpPr>
              <p:nvPr/>
            </p:nvSpPr>
            <p:spPr bwMode="auto">
              <a:xfrm>
                <a:off x="5083" y="887"/>
                <a:ext cx="15" cy="25"/>
              </a:xfrm>
              <a:custGeom>
                <a:avLst/>
                <a:gdLst>
                  <a:gd name="T0" fmla="*/ 13 w 30"/>
                  <a:gd name="T1" fmla="*/ 25 h 48"/>
                  <a:gd name="T2" fmla="*/ 10 w 30"/>
                  <a:gd name="T3" fmla="*/ 25 h 48"/>
                  <a:gd name="T4" fmla="*/ 8 w 30"/>
                  <a:gd name="T5" fmla="*/ 23 h 48"/>
                  <a:gd name="T6" fmla="*/ 5 w 30"/>
                  <a:gd name="T7" fmla="*/ 20 h 48"/>
                  <a:gd name="T8" fmla="*/ 2 w 30"/>
                  <a:gd name="T9" fmla="*/ 15 h 48"/>
                  <a:gd name="T10" fmla="*/ 1 w 30"/>
                  <a:gd name="T11" fmla="*/ 10 h 48"/>
                  <a:gd name="T12" fmla="*/ 0 w 30"/>
                  <a:gd name="T13" fmla="*/ 6 h 48"/>
                  <a:gd name="T14" fmla="*/ 1 w 30"/>
                  <a:gd name="T15" fmla="*/ 2 h 48"/>
                  <a:gd name="T16" fmla="*/ 2 w 30"/>
                  <a:gd name="T17" fmla="*/ 0 h 48"/>
                  <a:gd name="T18" fmla="*/ 5 w 30"/>
                  <a:gd name="T19" fmla="*/ 0 h 48"/>
                  <a:gd name="T20" fmla="*/ 7 w 30"/>
                  <a:gd name="T21" fmla="*/ 2 h 48"/>
                  <a:gd name="T22" fmla="*/ 10 w 30"/>
                  <a:gd name="T23" fmla="*/ 6 h 48"/>
                  <a:gd name="T24" fmla="*/ 13 w 30"/>
                  <a:gd name="T25" fmla="*/ 10 h 48"/>
                  <a:gd name="T26" fmla="*/ 14 w 30"/>
                  <a:gd name="T27" fmla="*/ 16 h 48"/>
                  <a:gd name="T28" fmla="*/ 15 w 30"/>
                  <a:gd name="T29" fmla="*/ 20 h 48"/>
                  <a:gd name="T30" fmla="*/ 14 w 30"/>
                  <a:gd name="T31" fmla="*/ 23 h 48"/>
                  <a:gd name="T32" fmla="*/ 13 w 30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8">
                    <a:moveTo>
                      <a:pt x="25" y="48"/>
                    </a:moveTo>
                    <a:lnTo>
                      <a:pt x="20" y="48"/>
                    </a:lnTo>
                    <a:lnTo>
                      <a:pt x="15" y="44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20" y="11"/>
                    </a:lnTo>
                    <a:lnTo>
                      <a:pt x="25" y="20"/>
                    </a:lnTo>
                    <a:lnTo>
                      <a:pt x="28" y="30"/>
                    </a:lnTo>
                    <a:lnTo>
                      <a:pt x="30" y="38"/>
                    </a:lnTo>
                    <a:lnTo>
                      <a:pt x="28" y="45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Freeform 222"/>
              <p:cNvSpPr>
                <a:spLocks/>
              </p:cNvSpPr>
              <p:nvPr/>
            </p:nvSpPr>
            <p:spPr bwMode="auto">
              <a:xfrm>
                <a:off x="5068" y="953"/>
                <a:ext cx="15" cy="25"/>
              </a:xfrm>
              <a:custGeom>
                <a:avLst/>
                <a:gdLst>
                  <a:gd name="T0" fmla="*/ 13 w 31"/>
                  <a:gd name="T1" fmla="*/ 25 h 48"/>
                  <a:gd name="T2" fmla="*/ 11 w 31"/>
                  <a:gd name="T3" fmla="*/ 25 h 48"/>
                  <a:gd name="T4" fmla="*/ 8 w 31"/>
                  <a:gd name="T5" fmla="*/ 23 h 48"/>
                  <a:gd name="T6" fmla="*/ 5 w 31"/>
                  <a:gd name="T7" fmla="*/ 20 h 48"/>
                  <a:gd name="T8" fmla="*/ 2 w 31"/>
                  <a:gd name="T9" fmla="*/ 15 h 48"/>
                  <a:gd name="T10" fmla="*/ 1 w 31"/>
                  <a:gd name="T11" fmla="*/ 10 h 48"/>
                  <a:gd name="T12" fmla="*/ 0 w 31"/>
                  <a:gd name="T13" fmla="*/ 6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7 w 31"/>
                  <a:gd name="T21" fmla="*/ 2 h 48"/>
                  <a:gd name="T22" fmla="*/ 10 w 31"/>
                  <a:gd name="T23" fmla="*/ 6 h 48"/>
                  <a:gd name="T24" fmla="*/ 13 w 31"/>
                  <a:gd name="T25" fmla="*/ 10 h 48"/>
                  <a:gd name="T26" fmla="*/ 15 w 31"/>
                  <a:gd name="T27" fmla="*/ 16 h 48"/>
                  <a:gd name="T28" fmla="*/ 15 w 31"/>
                  <a:gd name="T29" fmla="*/ 20 h 48"/>
                  <a:gd name="T30" fmla="*/ 15 w 31"/>
                  <a:gd name="T31" fmla="*/ 23 h 48"/>
                  <a:gd name="T32" fmla="*/ 13 w 31"/>
                  <a:gd name="T33" fmla="*/ 2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30" y="30"/>
                    </a:lnTo>
                    <a:lnTo>
                      <a:pt x="31" y="38"/>
                    </a:lnTo>
                    <a:lnTo>
                      <a:pt x="30" y="45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223"/>
              <p:cNvSpPr>
                <a:spLocks/>
              </p:cNvSpPr>
              <p:nvPr/>
            </p:nvSpPr>
            <p:spPr bwMode="auto">
              <a:xfrm>
                <a:off x="5072" y="806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4 w 31"/>
                  <a:gd name="T7" fmla="*/ 19 h 49"/>
                  <a:gd name="T8" fmla="*/ 2 w 31"/>
                  <a:gd name="T9" fmla="*/ 14 h 49"/>
                  <a:gd name="T10" fmla="*/ 0 w 31"/>
                  <a:gd name="T11" fmla="*/ 9 h 49"/>
                  <a:gd name="T12" fmla="*/ 0 w 31"/>
                  <a:gd name="T13" fmla="*/ 5 h 49"/>
                  <a:gd name="T14" fmla="*/ 0 w 31"/>
                  <a:gd name="T15" fmla="*/ 1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1 h 49"/>
                  <a:gd name="T22" fmla="*/ 10 w 31"/>
                  <a:gd name="T23" fmla="*/ 5 h 49"/>
                  <a:gd name="T24" fmla="*/ 13 w 31"/>
                  <a:gd name="T25" fmla="*/ 10 h 49"/>
                  <a:gd name="T26" fmla="*/ 14 w 31"/>
                  <a:gd name="T27" fmla="*/ 15 h 49"/>
                  <a:gd name="T28" fmla="*/ 15 w 31"/>
                  <a:gd name="T29" fmla="*/ 19 h 49"/>
                  <a:gd name="T30" fmla="*/ 14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9" y="38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21" y="10"/>
                    </a:lnTo>
                    <a:lnTo>
                      <a:pt x="26" y="20"/>
                    </a:lnTo>
                    <a:lnTo>
                      <a:pt x="29" y="30"/>
                    </a:lnTo>
                    <a:lnTo>
                      <a:pt x="31" y="38"/>
                    </a:lnTo>
                    <a:lnTo>
                      <a:pt x="29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Freeform 224"/>
              <p:cNvSpPr>
                <a:spLocks/>
              </p:cNvSpPr>
              <p:nvPr/>
            </p:nvSpPr>
            <p:spPr bwMode="auto">
              <a:xfrm>
                <a:off x="5029" y="771"/>
                <a:ext cx="15" cy="24"/>
              </a:xfrm>
              <a:custGeom>
                <a:avLst/>
                <a:gdLst>
                  <a:gd name="T0" fmla="*/ 13 w 31"/>
                  <a:gd name="T1" fmla="*/ 24 h 49"/>
                  <a:gd name="T2" fmla="*/ 10 w 31"/>
                  <a:gd name="T3" fmla="*/ 24 h 49"/>
                  <a:gd name="T4" fmla="*/ 8 w 31"/>
                  <a:gd name="T5" fmla="*/ 22 h 49"/>
                  <a:gd name="T6" fmla="*/ 5 w 31"/>
                  <a:gd name="T7" fmla="*/ 19 h 49"/>
                  <a:gd name="T8" fmla="*/ 2 w 31"/>
                  <a:gd name="T9" fmla="*/ 15 h 49"/>
                  <a:gd name="T10" fmla="*/ 1 w 31"/>
                  <a:gd name="T11" fmla="*/ 10 h 49"/>
                  <a:gd name="T12" fmla="*/ 0 w 31"/>
                  <a:gd name="T13" fmla="*/ 5 h 49"/>
                  <a:gd name="T14" fmla="*/ 0 w 31"/>
                  <a:gd name="T15" fmla="*/ 2 h 49"/>
                  <a:gd name="T16" fmla="*/ 2 w 31"/>
                  <a:gd name="T17" fmla="*/ 0 h 49"/>
                  <a:gd name="T18" fmla="*/ 4 w 31"/>
                  <a:gd name="T19" fmla="*/ 0 h 49"/>
                  <a:gd name="T20" fmla="*/ 7 w 31"/>
                  <a:gd name="T21" fmla="*/ 2 h 49"/>
                  <a:gd name="T22" fmla="*/ 10 w 31"/>
                  <a:gd name="T23" fmla="*/ 5 h 49"/>
                  <a:gd name="T24" fmla="*/ 12 w 31"/>
                  <a:gd name="T25" fmla="*/ 10 h 49"/>
                  <a:gd name="T26" fmla="*/ 15 w 31"/>
                  <a:gd name="T27" fmla="*/ 15 h 49"/>
                  <a:gd name="T28" fmla="*/ 15 w 31"/>
                  <a:gd name="T29" fmla="*/ 19 h 49"/>
                  <a:gd name="T30" fmla="*/ 15 w 31"/>
                  <a:gd name="T31" fmla="*/ 22 h 49"/>
                  <a:gd name="T32" fmla="*/ 13 w 31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26" y="49"/>
                    </a:moveTo>
                    <a:lnTo>
                      <a:pt x="21" y="49"/>
                    </a:lnTo>
                    <a:lnTo>
                      <a:pt x="16" y="45"/>
                    </a:lnTo>
                    <a:lnTo>
                      <a:pt x="10" y="39"/>
                    </a:lnTo>
                    <a:lnTo>
                      <a:pt x="5" y="30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4"/>
                    </a:lnTo>
                    <a:lnTo>
                      <a:pt x="20" y="10"/>
                    </a:lnTo>
                    <a:lnTo>
                      <a:pt x="25" y="20"/>
                    </a:lnTo>
                    <a:lnTo>
                      <a:pt x="30" y="30"/>
                    </a:lnTo>
                    <a:lnTo>
                      <a:pt x="31" y="39"/>
                    </a:lnTo>
                    <a:lnTo>
                      <a:pt x="30" y="4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Freeform 225"/>
              <p:cNvSpPr>
                <a:spLocks/>
              </p:cNvSpPr>
              <p:nvPr/>
            </p:nvSpPr>
            <p:spPr bwMode="auto">
              <a:xfrm>
                <a:off x="4966" y="781"/>
                <a:ext cx="15" cy="24"/>
              </a:xfrm>
              <a:custGeom>
                <a:avLst/>
                <a:gdLst>
                  <a:gd name="T0" fmla="*/ 13 w 31"/>
                  <a:gd name="T1" fmla="*/ 24 h 48"/>
                  <a:gd name="T2" fmla="*/ 11 w 31"/>
                  <a:gd name="T3" fmla="*/ 24 h 48"/>
                  <a:gd name="T4" fmla="*/ 8 w 31"/>
                  <a:gd name="T5" fmla="*/ 22 h 48"/>
                  <a:gd name="T6" fmla="*/ 5 w 31"/>
                  <a:gd name="T7" fmla="*/ 19 h 48"/>
                  <a:gd name="T8" fmla="*/ 2 w 31"/>
                  <a:gd name="T9" fmla="*/ 14 h 48"/>
                  <a:gd name="T10" fmla="*/ 1 w 31"/>
                  <a:gd name="T11" fmla="*/ 9 h 48"/>
                  <a:gd name="T12" fmla="*/ 0 w 31"/>
                  <a:gd name="T13" fmla="*/ 5 h 48"/>
                  <a:gd name="T14" fmla="*/ 0 w 31"/>
                  <a:gd name="T15" fmla="*/ 2 h 48"/>
                  <a:gd name="T16" fmla="*/ 2 w 31"/>
                  <a:gd name="T17" fmla="*/ 0 h 48"/>
                  <a:gd name="T18" fmla="*/ 4 w 31"/>
                  <a:gd name="T19" fmla="*/ 0 h 48"/>
                  <a:gd name="T20" fmla="*/ 8 w 31"/>
                  <a:gd name="T21" fmla="*/ 2 h 48"/>
                  <a:gd name="T22" fmla="*/ 10 w 31"/>
                  <a:gd name="T23" fmla="*/ 5 h 48"/>
                  <a:gd name="T24" fmla="*/ 13 w 31"/>
                  <a:gd name="T25" fmla="*/ 10 h 48"/>
                  <a:gd name="T26" fmla="*/ 15 w 31"/>
                  <a:gd name="T27" fmla="*/ 15 h 48"/>
                  <a:gd name="T28" fmla="*/ 15 w 31"/>
                  <a:gd name="T29" fmla="*/ 19 h 48"/>
                  <a:gd name="T30" fmla="*/ 15 w 31"/>
                  <a:gd name="T31" fmla="*/ 22 h 48"/>
                  <a:gd name="T32" fmla="*/ 13 w 31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2" y="48"/>
                    </a:lnTo>
                    <a:lnTo>
                      <a:pt x="17" y="44"/>
                    </a:lnTo>
                    <a:lnTo>
                      <a:pt x="10" y="37"/>
                    </a:lnTo>
                    <a:lnTo>
                      <a:pt x="5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1" y="10"/>
                    </a:lnTo>
                    <a:lnTo>
                      <a:pt x="26" y="19"/>
                    </a:lnTo>
                    <a:lnTo>
                      <a:pt x="30" y="29"/>
                    </a:lnTo>
                    <a:lnTo>
                      <a:pt x="31" y="37"/>
                    </a:lnTo>
                    <a:lnTo>
                      <a:pt x="30" y="44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21" name="Group 226"/>
              <p:cNvGrpSpPr>
                <a:grpSpLocks/>
              </p:cNvGrpSpPr>
              <p:nvPr/>
            </p:nvGrpSpPr>
            <p:grpSpPr bwMode="auto">
              <a:xfrm flipH="1">
                <a:off x="4560" y="960"/>
                <a:ext cx="336" cy="226"/>
                <a:chOff x="4993" y="1109"/>
                <a:chExt cx="336" cy="226"/>
              </a:xfrm>
            </p:grpSpPr>
            <p:sp>
              <p:nvSpPr>
                <p:cNvPr id="7222" name="Freeform 227"/>
                <p:cNvSpPr>
                  <a:spLocks/>
                </p:cNvSpPr>
                <p:nvPr/>
              </p:nvSpPr>
              <p:spPr bwMode="auto">
                <a:xfrm>
                  <a:off x="4993" y="1109"/>
                  <a:ext cx="336" cy="226"/>
                </a:xfrm>
                <a:custGeom>
                  <a:avLst/>
                  <a:gdLst>
                    <a:gd name="T0" fmla="*/ 330 w 673"/>
                    <a:gd name="T1" fmla="*/ 185 h 454"/>
                    <a:gd name="T2" fmla="*/ 290 w 673"/>
                    <a:gd name="T3" fmla="*/ 155 h 454"/>
                    <a:gd name="T4" fmla="*/ 285 w 673"/>
                    <a:gd name="T5" fmla="*/ 147 h 454"/>
                    <a:gd name="T6" fmla="*/ 307 w 673"/>
                    <a:gd name="T7" fmla="*/ 153 h 454"/>
                    <a:gd name="T8" fmla="*/ 305 w 673"/>
                    <a:gd name="T9" fmla="*/ 146 h 454"/>
                    <a:gd name="T10" fmla="*/ 285 w 673"/>
                    <a:gd name="T11" fmla="*/ 134 h 454"/>
                    <a:gd name="T12" fmla="*/ 259 w 673"/>
                    <a:gd name="T13" fmla="*/ 124 h 454"/>
                    <a:gd name="T14" fmla="*/ 236 w 673"/>
                    <a:gd name="T15" fmla="*/ 113 h 454"/>
                    <a:gd name="T16" fmla="*/ 250 w 673"/>
                    <a:gd name="T17" fmla="*/ 112 h 454"/>
                    <a:gd name="T18" fmla="*/ 281 w 673"/>
                    <a:gd name="T19" fmla="*/ 117 h 454"/>
                    <a:gd name="T20" fmla="*/ 267 w 673"/>
                    <a:gd name="T21" fmla="*/ 97 h 454"/>
                    <a:gd name="T22" fmla="*/ 226 w 673"/>
                    <a:gd name="T23" fmla="*/ 71 h 454"/>
                    <a:gd name="T24" fmla="*/ 231 w 673"/>
                    <a:gd name="T25" fmla="*/ 66 h 454"/>
                    <a:gd name="T26" fmla="*/ 250 w 673"/>
                    <a:gd name="T27" fmla="*/ 70 h 454"/>
                    <a:gd name="T28" fmla="*/ 245 w 673"/>
                    <a:gd name="T29" fmla="*/ 59 h 454"/>
                    <a:gd name="T30" fmla="*/ 225 w 673"/>
                    <a:gd name="T31" fmla="*/ 47 h 454"/>
                    <a:gd name="T32" fmla="*/ 200 w 673"/>
                    <a:gd name="T33" fmla="*/ 39 h 454"/>
                    <a:gd name="T34" fmla="*/ 171 w 673"/>
                    <a:gd name="T35" fmla="*/ 37 h 454"/>
                    <a:gd name="T36" fmla="*/ 181 w 673"/>
                    <a:gd name="T37" fmla="*/ 17 h 454"/>
                    <a:gd name="T38" fmla="*/ 147 w 673"/>
                    <a:gd name="T39" fmla="*/ 18 h 454"/>
                    <a:gd name="T40" fmla="*/ 133 w 673"/>
                    <a:gd name="T41" fmla="*/ 20 h 454"/>
                    <a:gd name="T42" fmla="*/ 133 w 673"/>
                    <a:gd name="T43" fmla="*/ 7 h 454"/>
                    <a:gd name="T44" fmla="*/ 114 w 673"/>
                    <a:gd name="T45" fmla="*/ 0 h 454"/>
                    <a:gd name="T46" fmla="*/ 73 w 673"/>
                    <a:gd name="T47" fmla="*/ 15 h 454"/>
                    <a:gd name="T48" fmla="*/ 53 w 673"/>
                    <a:gd name="T49" fmla="*/ 43 h 454"/>
                    <a:gd name="T50" fmla="*/ 57 w 673"/>
                    <a:gd name="T51" fmla="*/ 75 h 454"/>
                    <a:gd name="T52" fmla="*/ 55 w 673"/>
                    <a:gd name="T53" fmla="*/ 90 h 454"/>
                    <a:gd name="T54" fmla="*/ 24 w 673"/>
                    <a:gd name="T55" fmla="*/ 98 h 454"/>
                    <a:gd name="T56" fmla="*/ 2 w 673"/>
                    <a:gd name="T57" fmla="*/ 119 h 454"/>
                    <a:gd name="T58" fmla="*/ 6 w 673"/>
                    <a:gd name="T59" fmla="*/ 163 h 454"/>
                    <a:gd name="T60" fmla="*/ 31 w 673"/>
                    <a:gd name="T61" fmla="*/ 182 h 454"/>
                    <a:gd name="T62" fmla="*/ 43 w 673"/>
                    <a:gd name="T63" fmla="*/ 182 h 454"/>
                    <a:gd name="T64" fmla="*/ 56 w 673"/>
                    <a:gd name="T65" fmla="*/ 204 h 454"/>
                    <a:gd name="T66" fmla="*/ 72 w 673"/>
                    <a:gd name="T67" fmla="*/ 188 h 454"/>
                    <a:gd name="T68" fmla="*/ 95 w 673"/>
                    <a:gd name="T69" fmla="*/ 206 h 454"/>
                    <a:gd name="T70" fmla="*/ 117 w 673"/>
                    <a:gd name="T71" fmla="*/ 218 h 454"/>
                    <a:gd name="T72" fmla="*/ 138 w 673"/>
                    <a:gd name="T73" fmla="*/ 225 h 454"/>
                    <a:gd name="T74" fmla="*/ 147 w 673"/>
                    <a:gd name="T75" fmla="*/ 224 h 454"/>
                    <a:gd name="T76" fmla="*/ 132 w 673"/>
                    <a:gd name="T77" fmla="*/ 213 h 454"/>
                    <a:gd name="T78" fmla="*/ 130 w 673"/>
                    <a:gd name="T79" fmla="*/ 204 h 454"/>
                    <a:gd name="T80" fmla="*/ 153 w 673"/>
                    <a:gd name="T81" fmla="*/ 213 h 454"/>
                    <a:gd name="T82" fmla="*/ 178 w 673"/>
                    <a:gd name="T83" fmla="*/ 219 h 454"/>
                    <a:gd name="T84" fmla="*/ 203 w 673"/>
                    <a:gd name="T85" fmla="*/ 223 h 454"/>
                    <a:gd name="T86" fmla="*/ 213 w 673"/>
                    <a:gd name="T87" fmla="*/ 219 h 454"/>
                    <a:gd name="T88" fmla="*/ 190 w 673"/>
                    <a:gd name="T89" fmla="*/ 201 h 454"/>
                    <a:gd name="T90" fmla="*/ 183 w 673"/>
                    <a:gd name="T91" fmla="*/ 190 h 454"/>
                    <a:gd name="T92" fmla="*/ 211 w 673"/>
                    <a:gd name="T93" fmla="*/ 197 h 454"/>
                    <a:gd name="T94" fmla="*/ 242 w 673"/>
                    <a:gd name="T95" fmla="*/ 205 h 454"/>
                    <a:gd name="T96" fmla="*/ 269 w 673"/>
                    <a:gd name="T97" fmla="*/ 209 h 454"/>
                    <a:gd name="T98" fmla="*/ 278 w 673"/>
                    <a:gd name="T99" fmla="*/ 206 h 454"/>
                    <a:gd name="T100" fmla="*/ 257 w 673"/>
                    <a:gd name="T101" fmla="*/ 196 h 454"/>
                    <a:gd name="T102" fmla="*/ 257 w 673"/>
                    <a:gd name="T103" fmla="*/ 189 h 454"/>
                    <a:gd name="T104" fmla="*/ 289 w 673"/>
                    <a:gd name="T105" fmla="*/ 192 h 454"/>
                    <a:gd name="T106" fmla="*/ 312 w 673"/>
                    <a:gd name="T107" fmla="*/ 193 h 454"/>
                    <a:gd name="T108" fmla="*/ 328 w 673"/>
                    <a:gd name="T109" fmla="*/ 197 h 4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454">
                      <a:moveTo>
                        <a:pt x="673" y="410"/>
                      </a:moveTo>
                      <a:lnTo>
                        <a:pt x="671" y="398"/>
                      </a:lnTo>
                      <a:lnTo>
                        <a:pt x="667" y="385"/>
                      </a:lnTo>
                      <a:lnTo>
                        <a:pt x="660" y="372"/>
                      </a:lnTo>
                      <a:lnTo>
                        <a:pt x="649" y="358"/>
                      </a:lnTo>
                      <a:lnTo>
                        <a:pt x="633" y="343"/>
                      </a:lnTo>
                      <a:lnTo>
                        <a:pt x="610" y="328"/>
                      </a:lnTo>
                      <a:lnTo>
                        <a:pt x="580" y="312"/>
                      </a:lnTo>
                      <a:lnTo>
                        <a:pt x="542" y="295"/>
                      </a:lnTo>
                      <a:lnTo>
                        <a:pt x="551" y="294"/>
                      </a:lnTo>
                      <a:lnTo>
                        <a:pt x="561" y="293"/>
                      </a:lnTo>
                      <a:lnTo>
                        <a:pt x="571" y="295"/>
                      </a:lnTo>
                      <a:lnTo>
                        <a:pt x="582" y="297"/>
                      </a:lnTo>
                      <a:lnTo>
                        <a:pt x="593" y="300"/>
                      </a:lnTo>
                      <a:lnTo>
                        <a:pt x="604" y="303"/>
                      </a:lnTo>
                      <a:lnTo>
                        <a:pt x="615" y="307"/>
                      </a:lnTo>
                      <a:lnTo>
                        <a:pt x="626" y="311"/>
                      </a:lnTo>
                      <a:lnTo>
                        <a:pt x="623" y="305"/>
                      </a:lnTo>
                      <a:lnTo>
                        <a:pt x="618" y="299"/>
                      </a:lnTo>
                      <a:lnTo>
                        <a:pt x="611" y="293"/>
                      </a:lnTo>
                      <a:lnTo>
                        <a:pt x="603" y="286"/>
                      </a:lnTo>
                      <a:lnTo>
                        <a:pt x="593" y="281"/>
                      </a:lnTo>
                      <a:lnTo>
                        <a:pt x="581" y="275"/>
                      </a:lnTo>
                      <a:lnTo>
                        <a:pt x="570" y="270"/>
                      </a:lnTo>
                      <a:lnTo>
                        <a:pt x="557" y="265"/>
                      </a:lnTo>
                      <a:lnTo>
                        <a:pt x="545" y="260"/>
                      </a:lnTo>
                      <a:lnTo>
                        <a:pt x="532" y="254"/>
                      </a:lnTo>
                      <a:lnTo>
                        <a:pt x="518" y="249"/>
                      </a:lnTo>
                      <a:lnTo>
                        <a:pt x="505" y="244"/>
                      </a:lnTo>
                      <a:lnTo>
                        <a:pt x="493" y="238"/>
                      </a:lnTo>
                      <a:lnTo>
                        <a:pt x="482" y="233"/>
                      </a:lnTo>
                      <a:lnTo>
                        <a:pt x="472" y="227"/>
                      </a:lnTo>
                      <a:lnTo>
                        <a:pt x="463" y="220"/>
                      </a:lnTo>
                      <a:lnTo>
                        <a:pt x="474" y="222"/>
                      </a:lnTo>
                      <a:lnTo>
                        <a:pt x="487" y="223"/>
                      </a:lnTo>
                      <a:lnTo>
                        <a:pt x="501" y="225"/>
                      </a:lnTo>
                      <a:lnTo>
                        <a:pt x="516" y="227"/>
                      </a:lnTo>
                      <a:lnTo>
                        <a:pt x="533" y="230"/>
                      </a:lnTo>
                      <a:lnTo>
                        <a:pt x="548" y="233"/>
                      </a:lnTo>
                      <a:lnTo>
                        <a:pt x="563" y="236"/>
                      </a:lnTo>
                      <a:lnTo>
                        <a:pt x="577" y="239"/>
                      </a:lnTo>
                      <a:lnTo>
                        <a:pt x="567" y="225"/>
                      </a:lnTo>
                      <a:lnTo>
                        <a:pt x="553" y="209"/>
                      </a:lnTo>
                      <a:lnTo>
                        <a:pt x="535" y="195"/>
                      </a:lnTo>
                      <a:lnTo>
                        <a:pt x="515" y="181"/>
                      </a:lnTo>
                      <a:lnTo>
                        <a:pt x="494" y="168"/>
                      </a:lnTo>
                      <a:lnTo>
                        <a:pt x="473" y="155"/>
                      </a:lnTo>
                      <a:lnTo>
                        <a:pt x="453" y="143"/>
                      </a:lnTo>
                      <a:lnTo>
                        <a:pt x="433" y="134"/>
                      </a:lnTo>
                      <a:lnTo>
                        <a:pt x="442" y="132"/>
                      </a:lnTo>
                      <a:lnTo>
                        <a:pt x="452" y="132"/>
                      </a:lnTo>
                      <a:lnTo>
                        <a:pt x="462" y="133"/>
                      </a:lnTo>
                      <a:lnTo>
                        <a:pt x="472" y="135"/>
                      </a:lnTo>
                      <a:lnTo>
                        <a:pt x="482" y="137"/>
                      </a:lnTo>
                      <a:lnTo>
                        <a:pt x="492" y="139"/>
                      </a:lnTo>
                      <a:lnTo>
                        <a:pt x="501" y="141"/>
                      </a:lnTo>
                      <a:lnTo>
                        <a:pt x="511" y="143"/>
                      </a:lnTo>
                      <a:lnTo>
                        <a:pt x="505" y="134"/>
                      </a:lnTo>
                      <a:lnTo>
                        <a:pt x="498" y="125"/>
                      </a:lnTo>
                      <a:lnTo>
                        <a:pt x="490" y="118"/>
                      </a:lnTo>
                      <a:lnTo>
                        <a:pt x="481" y="111"/>
                      </a:lnTo>
                      <a:lnTo>
                        <a:pt x="472" y="104"/>
                      </a:lnTo>
                      <a:lnTo>
                        <a:pt x="462" y="99"/>
                      </a:lnTo>
                      <a:lnTo>
                        <a:pt x="450" y="94"/>
                      </a:lnTo>
                      <a:lnTo>
                        <a:pt x="439" y="89"/>
                      </a:lnTo>
                      <a:lnTo>
                        <a:pt x="427" y="86"/>
                      </a:lnTo>
                      <a:lnTo>
                        <a:pt x="414" y="82"/>
                      </a:lnTo>
                      <a:lnTo>
                        <a:pt x="401" y="79"/>
                      </a:lnTo>
                      <a:lnTo>
                        <a:pt x="388" y="77"/>
                      </a:lnTo>
                      <a:lnTo>
                        <a:pt x="372" y="76"/>
                      </a:lnTo>
                      <a:lnTo>
                        <a:pt x="358" y="75"/>
                      </a:lnTo>
                      <a:lnTo>
                        <a:pt x="343" y="74"/>
                      </a:lnTo>
                      <a:lnTo>
                        <a:pt x="327" y="74"/>
                      </a:lnTo>
                      <a:lnTo>
                        <a:pt x="400" y="49"/>
                      </a:lnTo>
                      <a:lnTo>
                        <a:pt x="382" y="40"/>
                      </a:lnTo>
                      <a:lnTo>
                        <a:pt x="363" y="34"/>
                      </a:lnTo>
                      <a:lnTo>
                        <a:pt x="345" y="31"/>
                      </a:lnTo>
                      <a:lnTo>
                        <a:pt x="327" y="31"/>
                      </a:lnTo>
                      <a:lnTo>
                        <a:pt x="310" y="33"/>
                      </a:lnTo>
                      <a:lnTo>
                        <a:pt x="295" y="37"/>
                      </a:lnTo>
                      <a:lnTo>
                        <a:pt x="282" y="42"/>
                      </a:lnTo>
                      <a:lnTo>
                        <a:pt x="272" y="49"/>
                      </a:lnTo>
                      <a:lnTo>
                        <a:pt x="270" y="45"/>
                      </a:lnTo>
                      <a:lnTo>
                        <a:pt x="267" y="40"/>
                      </a:lnTo>
                      <a:lnTo>
                        <a:pt x="265" y="35"/>
                      </a:lnTo>
                      <a:lnTo>
                        <a:pt x="263" y="29"/>
                      </a:lnTo>
                      <a:lnTo>
                        <a:pt x="263" y="23"/>
                      </a:lnTo>
                      <a:lnTo>
                        <a:pt x="266" y="15"/>
                      </a:lnTo>
                      <a:lnTo>
                        <a:pt x="272" y="9"/>
                      </a:lnTo>
                      <a:lnTo>
                        <a:pt x="283" y="3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5" y="4"/>
                      </a:lnTo>
                      <a:lnTo>
                        <a:pt x="184" y="10"/>
                      </a:lnTo>
                      <a:lnTo>
                        <a:pt x="164" y="19"/>
                      </a:lnTo>
                      <a:lnTo>
                        <a:pt x="147" y="30"/>
                      </a:lnTo>
                      <a:lnTo>
                        <a:pt x="133" y="42"/>
                      </a:lnTo>
                      <a:lnTo>
                        <a:pt x="121" y="55"/>
                      </a:lnTo>
                      <a:lnTo>
                        <a:pt x="112" y="70"/>
                      </a:lnTo>
                      <a:lnTo>
                        <a:pt x="106" y="87"/>
                      </a:lnTo>
                      <a:lnTo>
                        <a:pt x="104" y="103"/>
                      </a:lnTo>
                      <a:lnTo>
                        <a:pt x="104" y="119"/>
                      </a:lnTo>
                      <a:lnTo>
                        <a:pt x="108" y="135"/>
                      </a:lnTo>
                      <a:lnTo>
                        <a:pt x="114" y="150"/>
                      </a:lnTo>
                      <a:lnTo>
                        <a:pt x="125" y="166"/>
                      </a:lnTo>
                      <a:lnTo>
                        <a:pt x="139" y="180"/>
                      </a:lnTo>
                      <a:lnTo>
                        <a:pt x="126" y="180"/>
                      </a:lnTo>
                      <a:lnTo>
                        <a:pt x="111" y="181"/>
                      </a:lnTo>
                      <a:lnTo>
                        <a:pt x="95" y="182"/>
                      </a:lnTo>
                      <a:lnTo>
                        <a:pt x="79" y="185"/>
                      </a:lnTo>
                      <a:lnTo>
                        <a:pt x="63" y="190"/>
                      </a:lnTo>
                      <a:lnTo>
                        <a:pt x="48" y="196"/>
                      </a:lnTo>
                      <a:lnTo>
                        <a:pt x="35" y="203"/>
                      </a:lnTo>
                      <a:lnTo>
                        <a:pt x="22" y="213"/>
                      </a:lnTo>
                      <a:lnTo>
                        <a:pt x="12" y="226"/>
                      </a:lnTo>
                      <a:lnTo>
                        <a:pt x="4" y="240"/>
                      </a:lnTo>
                      <a:lnTo>
                        <a:pt x="1" y="257"/>
                      </a:lnTo>
                      <a:lnTo>
                        <a:pt x="0" y="277"/>
                      </a:lnTo>
                      <a:lnTo>
                        <a:pt x="4" y="301"/>
                      </a:lnTo>
                      <a:lnTo>
                        <a:pt x="13" y="327"/>
                      </a:lnTo>
                      <a:lnTo>
                        <a:pt x="27" y="356"/>
                      </a:lnTo>
                      <a:lnTo>
                        <a:pt x="48" y="390"/>
                      </a:lnTo>
                      <a:lnTo>
                        <a:pt x="55" y="380"/>
                      </a:lnTo>
                      <a:lnTo>
                        <a:pt x="62" y="366"/>
                      </a:lnTo>
                      <a:lnTo>
                        <a:pt x="68" y="352"/>
                      </a:lnTo>
                      <a:lnTo>
                        <a:pt x="75" y="342"/>
                      </a:lnTo>
                      <a:lnTo>
                        <a:pt x="80" y="353"/>
                      </a:lnTo>
                      <a:lnTo>
                        <a:pt x="86" y="365"/>
                      </a:lnTo>
                      <a:lnTo>
                        <a:pt x="91" y="377"/>
                      </a:lnTo>
                      <a:lnTo>
                        <a:pt x="97" y="389"/>
                      </a:lnTo>
                      <a:lnTo>
                        <a:pt x="105" y="400"/>
                      </a:lnTo>
                      <a:lnTo>
                        <a:pt x="112" y="409"/>
                      </a:lnTo>
                      <a:lnTo>
                        <a:pt x="121" y="418"/>
                      </a:lnTo>
                      <a:lnTo>
                        <a:pt x="130" y="424"/>
                      </a:lnTo>
                      <a:lnTo>
                        <a:pt x="132" y="366"/>
                      </a:lnTo>
                      <a:lnTo>
                        <a:pt x="144" y="377"/>
                      </a:lnTo>
                      <a:lnTo>
                        <a:pt x="156" y="387"/>
                      </a:lnTo>
                      <a:lnTo>
                        <a:pt x="167" y="396"/>
                      </a:lnTo>
                      <a:lnTo>
                        <a:pt x="180" y="405"/>
                      </a:lnTo>
                      <a:lnTo>
                        <a:pt x="191" y="413"/>
                      </a:lnTo>
                      <a:lnTo>
                        <a:pt x="202" y="420"/>
                      </a:lnTo>
                      <a:lnTo>
                        <a:pt x="213" y="427"/>
                      </a:lnTo>
                      <a:lnTo>
                        <a:pt x="224" y="433"/>
                      </a:lnTo>
                      <a:lnTo>
                        <a:pt x="235" y="438"/>
                      </a:lnTo>
                      <a:lnTo>
                        <a:pt x="246" y="442"/>
                      </a:lnTo>
                      <a:lnTo>
                        <a:pt x="256" y="445"/>
                      </a:lnTo>
                      <a:lnTo>
                        <a:pt x="266" y="448"/>
                      </a:lnTo>
                      <a:lnTo>
                        <a:pt x="276" y="451"/>
                      </a:lnTo>
                      <a:lnTo>
                        <a:pt x="285" y="452"/>
                      </a:lnTo>
                      <a:lnTo>
                        <a:pt x="294" y="454"/>
                      </a:lnTo>
                      <a:lnTo>
                        <a:pt x="302" y="454"/>
                      </a:lnTo>
                      <a:lnTo>
                        <a:pt x="295" y="449"/>
                      </a:lnTo>
                      <a:lnTo>
                        <a:pt x="287" y="443"/>
                      </a:lnTo>
                      <a:lnTo>
                        <a:pt x="280" y="438"/>
                      </a:lnTo>
                      <a:lnTo>
                        <a:pt x="272" y="432"/>
                      </a:lnTo>
                      <a:lnTo>
                        <a:pt x="265" y="427"/>
                      </a:lnTo>
                      <a:lnTo>
                        <a:pt x="259" y="419"/>
                      </a:lnTo>
                      <a:lnTo>
                        <a:pt x="254" y="413"/>
                      </a:lnTo>
                      <a:lnTo>
                        <a:pt x="251" y="406"/>
                      </a:lnTo>
                      <a:lnTo>
                        <a:pt x="261" y="410"/>
                      </a:lnTo>
                      <a:lnTo>
                        <a:pt x="271" y="414"/>
                      </a:lnTo>
                      <a:lnTo>
                        <a:pt x="283" y="418"/>
                      </a:lnTo>
                      <a:lnTo>
                        <a:pt x="294" y="422"/>
                      </a:lnTo>
                      <a:lnTo>
                        <a:pt x="306" y="427"/>
                      </a:lnTo>
                      <a:lnTo>
                        <a:pt x="319" y="430"/>
                      </a:lnTo>
                      <a:lnTo>
                        <a:pt x="332" y="434"/>
                      </a:lnTo>
                      <a:lnTo>
                        <a:pt x="344" y="437"/>
                      </a:lnTo>
                      <a:lnTo>
                        <a:pt x="357" y="440"/>
                      </a:lnTo>
                      <a:lnTo>
                        <a:pt x="369" y="443"/>
                      </a:lnTo>
                      <a:lnTo>
                        <a:pt x="382" y="445"/>
                      </a:lnTo>
                      <a:lnTo>
                        <a:pt x="394" y="447"/>
                      </a:lnTo>
                      <a:lnTo>
                        <a:pt x="406" y="448"/>
                      </a:lnTo>
                      <a:lnTo>
                        <a:pt x="417" y="449"/>
                      </a:lnTo>
                      <a:lnTo>
                        <a:pt x="427" y="449"/>
                      </a:lnTo>
                      <a:lnTo>
                        <a:pt x="437" y="448"/>
                      </a:lnTo>
                      <a:lnTo>
                        <a:pt x="426" y="440"/>
                      </a:lnTo>
                      <a:lnTo>
                        <a:pt x="414" y="432"/>
                      </a:lnTo>
                      <a:lnTo>
                        <a:pt x="403" y="422"/>
                      </a:lnTo>
                      <a:lnTo>
                        <a:pt x="392" y="413"/>
                      </a:lnTo>
                      <a:lnTo>
                        <a:pt x="380" y="404"/>
                      </a:lnTo>
                      <a:lnTo>
                        <a:pt x="371" y="395"/>
                      </a:lnTo>
                      <a:lnTo>
                        <a:pt x="363" y="387"/>
                      </a:lnTo>
                      <a:lnTo>
                        <a:pt x="356" y="379"/>
                      </a:lnTo>
                      <a:lnTo>
                        <a:pt x="367" y="382"/>
                      </a:lnTo>
                      <a:lnTo>
                        <a:pt x="380" y="385"/>
                      </a:lnTo>
                      <a:lnTo>
                        <a:pt x="394" y="388"/>
                      </a:lnTo>
                      <a:lnTo>
                        <a:pt x="408" y="392"/>
                      </a:lnTo>
                      <a:lnTo>
                        <a:pt x="423" y="396"/>
                      </a:lnTo>
                      <a:lnTo>
                        <a:pt x="438" y="400"/>
                      </a:lnTo>
                      <a:lnTo>
                        <a:pt x="454" y="404"/>
                      </a:lnTo>
                      <a:lnTo>
                        <a:pt x="469" y="407"/>
                      </a:lnTo>
                      <a:lnTo>
                        <a:pt x="484" y="411"/>
                      </a:lnTo>
                      <a:lnTo>
                        <a:pt x="498" y="414"/>
                      </a:lnTo>
                      <a:lnTo>
                        <a:pt x="512" y="416"/>
                      </a:lnTo>
                      <a:lnTo>
                        <a:pt x="526" y="418"/>
                      </a:lnTo>
                      <a:lnTo>
                        <a:pt x="538" y="420"/>
                      </a:lnTo>
                      <a:lnTo>
                        <a:pt x="549" y="420"/>
                      </a:lnTo>
                      <a:lnTo>
                        <a:pt x="559" y="420"/>
                      </a:lnTo>
                      <a:lnTo>
                        <a:pt x="567" y="418"/>
                      </a:lnTo>
                      <a:lnTo>
                        <a:pt x="557" y="413"/>
                      </a:lnTo>
                      <a:lnTo>
                        <a:pt x="546" y="408"/>
                      </a:lnTo>
                      <a:lnTo>
                        <a:pt x="535" y="404"/>
                      </a:lnTo>
                      <a:lnTo>
                        <a:pt x="525" y="399"/>
                      </a:lnTo>
                      <a:lnTo>
                        <a:pt x="514" y="394"/>
                      </a:lnTo>
                      <a:lnTo>
                        <a:pt x="506" y="389"/>
                      </a:lnTo>
                      <a:lnTo>
                        <a:pt x="500" y="383"/>
                      </a:lnTo>
                      <a:lnTo>
                        <a:pt x="496" y="376"/>
                      </a:lnTo>
                      <a:lnTo>
                        <a:pt x="515" y="379"/>
                      </a:lnTo>
                      <a:lnTo>
                        <a:pt x="534" y="381"/>
                      </a:lnTo>
                      <a:lnTo>
                        <a:pt x="550" y="383"/>
                      </a:lnTo>
                      <a:lnTo>
                        <a:pt x="565" y="384"/>
                      </a:lnTo>
                      <a:lnTo>
                        <a:pt x="579" y="385"/>
                      </a:lnTo>
                      <a:lnTo>
                        <a:pt x="593" y="385"/>
                      </a:lnTo>
                      <a:lnTo>
                        <a:pt x="604" y="386"/>
                      </a:lnTo>
                      <a:lnTo>
                        <a:pt x="615" y="387"/>
                      </a:lnTo>
                      <a:lnTo>
                        <a:pt x="625" y="388"/>
                      </a:lnTo>
                      <a:lnTo>
                        <a:pt x="634" y="389"/>
                      </a:lnTo>
                      <a:lnTo>
                        <a:pt x="642" y="390"/>
                      </a:lnTo>
                      <a:lnTo>
                        <a:pt x="649" y="393"/>
                      </a:lnTo>
                      <a:lnTo>
                        <a:pt x="656" y="396"/>
                      </a:lnTo>
                      <a:lnTo>
                        <a:pt x="663" y="399"/>
                      </a:lnTo>
                      <a:lnTo>
                        <a:pt x="668" y="404"/>
                      </a:lnTo>
                      <a:lnTo>
                        <a:pt x="673" y="410"/>
                      </a:lnTo>
                      <a:close/>
                    </a:path>
                  </a:pathLst>
                </a:custGeom>
                <a:solidFill>
                  <a:srgbClr val="00A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223" name="Group 228"/>
                <p:cNvGrpSpPr>
                  <a:grpSpLocks/>
                </p:cNvGrpSpPr>
                <p:nvPr/>
              </p:nvGrpSpPr>
              <p:grpSpPr bwMode="auto">
                <a:xfrm>
                  <a:off x="5011" y="1149"/>
                  <a:ext cx="284" cy="163"/>
                  <a:chOff x="5011" y="1149"/>
                  <a:chExt cx="284" cy="163"/>
                </a:xfrm>
              </p:grpSpPr>
              <p:sp>
                <p:nvSpPr>
                  <p:cNvPr id="7224" name="Freeform 229"/>
                  <p:cNvSpPr>
                    <a:spLocks/>
                  </p:cNvSpPr>
                  <p:nvPr/>
                </p:nvSpPr>
                <p:spPr bwMode="auto">
                  <a:xfrm>
                    <a:off x="5048" y="1149"/>
                    <a:ext cx="247" cy="163"/>
                  </a:xfrm>
                  <a:custGeom>
                    <a:avLst/>
                    <a:gdLst>
                      <a:gd name="T0" fmla="*/ 29 w 494"/>
                      <a:gd name="T1" fmla="*/ 53 h 325"/>
                      <a:gd name="T2" fmla="*/ 42 w 494"/>
                      <a:gd name="T3" fmla="*/ 56 h 325"/>
                      <a:gd name="T4" fmla="*/ 28 w 494"/>
                      <a:gd name="T5" fmla="*/ 80 h 325"/>
                      <a:gd name="T6" fmla="*/ 0 w 494"/>
                      <a:gd name="T7" fmla="*/ 126 h 325"/>
                      <a:gd name="T8" fmla="*/ 14 w 494"/>
                      <a:gd name="T9" fmla="*/ 109 h 325"/>
                      <a:gd name="T10" fmla="*/ 49 w 494"/>
                      <a:gd name="T11" fmla="*/ 71 h 325"/>
                      <a:gd name="T12" fmla="*/ 63 w 494"/>
                      <a:gd name="T13" fmla="*/ 66 h 325"/>
                      <a:gd name="T14" fmla="*/ 72 w 494"/>
                      <a:gd name="T15" fmla="*/ 71 h 325"/>
                      <a:gd name="T16" fmla="*/ 59 w 494"/>
                      <a:gd name="T17" fmla="*/ 98 h 325"/>
                      <a:gd name="T18" fmla="*/ 54 w 494"/>
                      <a:gd name="T19" fmla="*/ 150 h 325"/>
                      <a:gd name="T20" fmla="*/ 55 w 494"/>
                      <a:gd name="T21" fmla="*/ 121 h 325"/>
                      <a:gd name="T22" fmla="*/ 78 w 494"/>
                      <a:gd name="T23" fmla="*/ 82 h 325"/>
                      <a:gd name="T24" fmla="*/ 91 w 494"/>
                      <a:gd name="T25" fmla="*/ 80 h 325"/>
                      <a:gd name="T26" fmla="*/ 101 w 494"/>
                      <a:gd name="T27" fmla="*/ 84 h 325"/>
                      <a:gd name="T28" fmla="*/ 94 w 494"/>
                      <a:gd name="T29" fmla="*/ 106 h 325"/>
                      <a:gd name="T30" fmla="*/ 105 w 494"/>
                      <a:gd name="T31" fmla="*/ 151 h 325"/>
                      <a:gd name="T32" fmla="*/ 104 w 494"/>
                      <a:gd name="T33" fmla="*/ 146 h 325"/>
                      <a:gd name="T34" fmla="*/ 101 w 494"/>
                      <a:gd name="T35" fmla="*/ 103 h 325"/>
                      <a:gd name="T36" fmla="*/ 125 w 494"/>
                      <a:gd name="T37" fmla="*/ 107 h 325"/>
                      <a:gd name="T38" fmla="*/ 163 w 494"/>
                      <a:gd name="T39" fmla="*/ 147 h 325"/>
                      <a:gd name="T40" fmla="*/ 156 w 494"/>
                      <a:gd name="T41" fmla="*/ 137 h 325"/>
                      <a:gd name="T42" fmla="*/ 126 w 494"/>
                      <a:gd name="T43" fmla="*/ 102 h 325"/>
                      <a:gd name="T44" fmla="*/ 137 w 494"/>
                      <a:gd name="T45" fmla="*/ 100 h 325"/>
                      <a:gd name="T46" fmla="*/ 169 w 494"/>
                      <a:gd name="T47" fmla="*/ 115 h 325"/>
                      <a:gd name="T48" fmla="*/ 209 w 494"/>
                      <a:gd name="T49" fmla="*/ 131 h 325"/>
                      <a:gd name="T50" fmla="*/ 242 w 494"/>
                      <a:gd name="T51" fmla="*/ 143 h 325"/>
                      <a:gd name="T52" fmla="*/ 228 w 494"/>
                      <a:gd name="T53" fmla="*/ 135 h 325"/>
                      <a:gd name="T54" fmla="*/ 193 w 494"/>
                      <a:gd name="T55" fmla="*/ 119 h 325"/>
                      <a:gd name="T56" fmla="*/ 158 w 494"/>
                      <a:gd name="T57" fmla="*/ 103 h 325"/>
                      <a:gd name="T58" fmla="*/ 136 w 494"/>
                      <a:gd name="T59" fmla="*/ 93 h 325"/>
                      <a:gd name="T60" fmla="*/ 156 w 494"/>
                      <a:gd name="T61" fmla="*/ 91 h 325"/>
                      <a:gd name="T62" fmla="*/ 202 w 494"/>
                      <a:gd name="T63" fmla="*/ 101 h 325"/>
                      <a:gd name="T64" fmla="*/ 187 w 494"/>
                      <a:gd name="T65" fmla="*/ 93 h 325"/>
                      <a:gd name="T66" fmla="*/ 158 w 494"/>
                      <a:gd name="T67" fmla="*/ 87 h 325"/>
                      <a:gd name="T68" fmla="*/ 132 w 494"/>
                      <a:gd name="T69" fmla="*/ 86 h 325"/>
                      <a:gd name="T70" fmla="*/ 117 w 494"/>
                      <a:gd name="T71" fmla="*/ 85 h 325"/>
                      <a:gd name="T72" fmla="*/ 142 w 494"/>
                      <a:gd name="T73" fmla="*/ 66 h 325"/>
                      <a:gd name="T74" fmla="*/ 187 w 494"/>
                      <a:gd name="T75" fmla="*/ 69 h 325"/>
                      <a:gd name="T76" fmla="*/ 161 w 494"/>
                      <a:gd name="T77" fmla="*/ 61 h 325"/>
                      <a:gd name="T78" fmla="*/ 132 w 494"/>
                      <a:gd name="T79" fmla="*/ 62 h 325"/>
                      <a:gd name="T80" fmla="*/ 115 w 494"/>
                      <a:gd name="T81" fmla="*/ 71 h 325"/>
                      <a:gd name="T82" fmla="*/ 107 w 494"/>
                      <a:gd name="T83" fmla="*/ 80 h 325"/>
                      <a:gd name="T84" fmla="*/ 98 w 494"/>
                      <a:gd name="T85" fmla="*/ 78 h 325"/>
                      <a:gd name="T86" fmla="*/ 87 w 494"/>
                      <a:gd name="T87" fmla="*/ 73 h 325"/>
                      <a:gd name="T88" fmla="*/ 98 w 494"/>
                      <a:gd name="T89" fmla="*/ 49 h 325"/>
                      <a:gd name="T90" fmla="*/ 145 w 494"/>
                      <a:gd name="T91" fmla="*/ 24 h 325"/>
                      <a:gd name="T92" fmla="*/ 137 w 494"/>
                      <a:gd name="T93" fmla="*/ 19 h 325"/>
                      <a:gd name="T94" fmla="*/ 109 w 494"/>
                      <a:gd name="T95" fmla="*/ 30 h 325"/>
                      <a:gd name="T96" fmla="*/ 89 w 494"/>
                      <a:gd name="T97" fmla="*/ 50 h 325"/>
                      <a:gd name="T98" fmla="*/ 77 w 494"/>
                      <a:gd name="T99" fmla="*/ 67 h 325"/>
                      <a:gd name="T100" fmla="*/ 69 w 494"/>
                      <a:gd name="T101" fmla="*/ 66 h 325"/>
                      <a:gd name="T102" fmla="*/ 59 w 494"/>
                      <a:gd name="T103" fmla="*/ 62 h 325"/>
                      <a:gd name="T104" fmla="*/ 66 w 494"/>
                      <a:gd name="T105" fmla="*/ 34 h 325"/>
                      <a:gd name="T106" fmla="*/ 91 w 494"/>
                      <a:gd name="T107" fmla="*/ 4 h 325"/>
                      <a:gd name="T108" fmla="*/ 70 w 494"/>
                      <a:gd name="T109" fmla="*/ 17 h 325"/>
                      <a:gd name="T110" fmla="*/ 49 w 494"/>
                      <a:gd name="T111" fmla="*/ 54 h 325"/>
                      <a:gd name="T112" fmla="*/ 36 w 494"/>
                      <a:gd name="T113" fmla="*/ 55 h 325"/>
                      <a:gd name="T114" fmla="*/ 23 w 494"/>
                      <a:gd name="T115" fmla="*/ 49 h 325"/>
                      <a:gd name="T116" fmla="*/ 21 w 494"/>
                      <a:gd name="T117" fmla="*/ 48 h 3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94" h="325">
                        <a:moveTo>
                          <a:pt x="37" y="99"/>
                        </a:moveTo>
                        <a:lnTo>
                          <a:pt x="44" y="102"/>
                        </a:lnTo>
                        <a:lnTo>
                          <a:pt x="52" y="104"/>
                        </a:lnTo>
                        <a:lnTo>
                          <a:pt x="58" y="105"/>
                        </a:lnTo>
                        <a:lnTo>
                          <a:pt x="66" y="106"/>
                        </a:lnTo>
                        <a:lnTo>
                          <a:pt x="72" y="107"/>
                        </a:lnTo>
                        <a:lnTo>
                          <a:pt x="78" y="109"/>
                        </a:lnTo>
                        <a:lnTo>
                          <a:pt x="84" y="112"/>
                        </a:lnTo>
                        <a:lnTo>
                          <a:pt x="89" y="116"/>
                        </a:lnTo>
                        <a:lnTo>
                          <a:pt x="87" y="125"/>
                        </a:lnTo>
                        <a:lnTo>
                          <a:pt x="75" y="139"/>
                        </a:lnTo>
                        <a:lnTo>
                          <a:pt x="56" y="160"/>
                        </a:lnTo>
                        <a:lnTo>
                          <a:pt x="36" y="182"/>
                        </a:lnTo>
                        <a:lnTo>
                          <a:pt x="17" y="205"/>
                        </a:lnTo>
                        <a:lnTo>
                          <a:pt x="3" y="229"/>
                        </a:lnTo>
                        <a:lnTo>
                          <a:pt x="0" y="251"/>
                        </a:lnTo>
                        <a:lnTo>
                          <a:pt x="10" y="269"/>
                        </a:lnTo>
                        <a:lnTo>
                          <a:pt x="9" y="254"/>
                        </a:lnTo>
                        <a:lnTo>
                          <a:pt x="16" y="236"/>
                        </a:lnTo>
                        <a:lnTo>
                          <a:pt x="28" y="217"/>
                        </a:lnTo>
                        <a:lnTo>
                          <a:pt x="44" y="196"/>
                        </a:lnTo>
                        <a:lnTo>
                          <a:pt x="63" y="176"/>
                        </a:lnTo>
                        <a:lnTo>
                          <a:pt x="81" y="157"/>
                        </a:lnTo>
                        <a:lnTo>
                          <a:pt x="98" y="141"/>
                        </a:lnTo>
                        <a:lnTo>
                          <a:pt x="112" y="126"/>
                        </a:lnTo>
                        <a:lnTo>
                          <a:pt x="116" y="128"/>
                        </a:lnTo>
                        <a:lnTo>
                          <a:pt x="121" y="130"/>
                        </a:lnTo>
                        <a:lnTo>
                          <a:pt x="126" y="132"/>
                        </a:lnTo>
                        <a:lnTo>
                          <a:pt x="131" y="134"/>
                        </a:lnTo>
                        <a:lnTo>
                          <a:pt x="136" y="136"/>
                        </a:lnTo>
                        <a:lnTo>
                          <a:pt x="140" y="139"/>
                        </a:lnTo>
                        <a:lnTo>
                          <a:pt x="144" y="141"/>
                        </a:lnTo>
                        <a:lnTo>
                          <a:pt x="148" y="143"/>
                        </a:lnTo>
                        <a:lnTo>
                          <a:pt x="142" y="155"/>
                        </a:lnTo>
                        <a:lnTo>
                          <a:pt x="131" y="173"/>
                        </a:lnTo>
                        <a:lnTo>
                          <a:pt x="117" y="196"/>
                        </a:lnTo>
                        <a:lnTo>
                          <a:pt x="104" y="222"/>
                        </a:lnTo>
                        <a:lnTo>
                          <a:pt x="96" y="249"/>
                        </a:lnTo>
                        <a:lnTo>
                          <a:pt x="96" y="274"/>
                        </a:lnTo>
                        <a:lnTo>
                          <a:pt x="108" y="299"/>
                        </a:lnTo>
                        <a:lnTo>
                          <a:pt x="135" y="318"/>
                        </a:lnTo>
                        <a:lnTo>
                          <a:pt x="116" y="292"/>
                        </a:lnTo>
                        <a:lnTo>
                          <a:pt x="108" y="266"/>
                        </a:lnTo>
                        <a:lnTo>
                          <a:pt x="110" y="242"/>
                        </a:lnTo>
                        <a:lnTo>
                          <a:pt x="118" y="220"/>
                        </a:lnTo>
                        <a:lnTo>
                          <a:pt x="129" y="198"/>
                        </a:lnTo>
                        <a:lnTo>
                          <a:pt x="143" y="180"/>
                        </a:lnTo>
                        <a:lnTo>
                          <a:pt x="155" y="164"/>
                        </a:lnTo>
                        <a:lnTo>
                          <a:pt x="163" y="152"/>
                        </a:lnTo>
                        <a:lnTo>
                          <a:pt x="170" y="155"/>
                        </a:lnTo>
                        <a:lnTo>
                          <a:pt x="176" y="157"/>
                        </a:lnTo>
                        <a:lnTo>
                          <a:pt x="182" y="160"/>
                        </a:lnTo>
                        <a:lnTo>
                          <a:pt x="187" y="162"/>
                        </a:lnTo>
                        <a:lnTo>
                          <a:pt x="192" y="164"/>
                        </a:lnTo>
                        <a:lnTo>
                          <a:pt x="196" y="166"/>
                        </a:lnTo>
                        <a:lnTo>
                          <a:pt x="202" y="168"/>
                        </a:lnTo>
                        <a:lnTo>
                          <a:pt x="207" y="170"/>
                        </a:lnTo>
                        <a:lnTo>
                          <a:pt x="204" y="179"/>
                        </a:lnTo>
                        <a:lnTo>
                          <a:pt x="196" y="193"/>
                        </a:lnTo>
                        <a:lnTo>
                          <a:pt x="188" y="211"/>
                        </a:lnTo>
                        <a:lnTo>
                          <a:pt x="182" y="232"/>
                        </a:lnTo>
                        <a:lnTo>
                          <a:pt x="181" y="254"/>
                        </a:lnTo>
                        <a:lnTo>
                          <a:pt x="189" y="279"/>
                        </a:lnTo>
                        <a:lnTo>
                          <a:pt x="210" y="302"/>
                        </a:lnTo>
                        <a:lnTo>
                          <a:pt x="245" y="325"/>
                        </a:lnTo>
                        <a:lnTo>
                          <a:pt x="235" y="317"/>
                        </a:lnTo>
                        <a:lnTo>
                          <a:pt x="221" y="306"/>
                        </a:lnTo>
                        <a:lnTo>
                          <a:pt x="208" y="292"/>
                        </a:lnTo>
                        <a:lnTo>
                          <a:pt x="196" y="274"/>
                        </a:lnTo>
                        <a:lnTo>
                          <a:pt x="190" y="254"/>
                        </a:lnTo>
                        <a:lnTo>
                          <a:pt x="191" y="232"/>
                        </a:lnTo>
                        <a:lnTo>
                          <a:pt x="202" y="206"/>
                        </a:lnTo>
                        <a:lnTo>
                          <a:pt x="225" y="178"/>
                        </a:lnTo>
                        <a:lnTo>
                          <a:pt x="231" y="184"/>
                        </a:lnTo>
                        <a:lnTo>
                          <a:pt x="239" y="196"/>
                        </a:lnTo>
                        <a:lnTo>
                          <a:pt x="249" y="213"/>
                        </a:lnTo>
                        <a:lnTo>
                          <a:pt x="262" y="233"/>
                        </a:lnTo>
                        <a:lnTo>
                          <a:pt x="279" y="253"/>
                        </a:lnTo>
                        <a:lnTo>
                          <a:pt x="300" y="274"/>
                        </a:lnTo>
                        <a:lnTo>
                          <a:pt x="326" y="294"/>
                        </a:lnTo>
                        <a:lnTo>
                          <a:pt x="360" y="310"/>
                        </a:lnTo>
                        <a:lnTo>
                          <a:pt x="347" y="301"/>
                        </a:lnTo>
                        <a:lnTo>
                          <a:pt x="330" y="289"/>
                        </a:lnTo>
                        <a:lnTo>
                          <a:pt x="311" y="273"/>
                        </a:lnTo>
                        <a:lnTo>
                          <a:pt x="292" y="256"/>
                        </a:lnTo>
                        <a:lnTo>
                          <a:pt x="275" y="239"/>
                        </a:lnTo>
                        <a:lnTo>
                          <a:pt x="260" y="221"/>
                        </a:lnTo>
                        <a:lnTo>
                          <a:pt x="251" y="204"/>
                        </a:lnTo>
                        <a:lnTo>
                          <a:pt x="250" y="189"/>
                        </a:lnTo>
                        <a:lnTo>
                          <a:pt x="255" y="191"/>
                        </a:lnTo>
                        <a:lnTo>
                          <a:pt x="262" y="195"/>
                        </a:lnTo>
                        <a:lnTo>
                          <a:pt x="274" y="200"/>
                        </a:lnTo>
                        <a:lnTo>
                          <a:pt x="288" y="206"/>
                        </a:lnTo>
                        <a:lnTo>
                          <a:pt x="303" y="214"/>
                        </a:lnTo>
                        <a:lnTo>
                          <a:pt x="320" y="221"/>
                        </a:lnTo>
                        <a:lnTo>
                          <a:pt x="338" y="229"/>
                        </a:lnTo>
                        <a:lnTo>
                          <a:pt x="358" y="238"/>
                        </a:lnTo>
                        <a:lnTo>
                          <a:pt x="378" y="246"/>
                        </a:lnTo>
                        <a:lnTo>
                          <a:pt x="397" y="255"/>
                        </a:lnTo>
                        <a:lnTo>
                          <a:pt x="417" y="262"/>
                        </a:lnTo>
                        <a:lnTo>
                          <a:pt x="436" y="270"/>
                        </a:lnTo>
                        <a:lnTo>
                          <a:pt x="453" y="277"/>
                        </a:lnTo>
                        <a:lnTo>
                          <a:pt x="468" y="282"/>
                        </a:lnTo>
                        <a:lnTo>
                          <a:pt x="483" y="286"/>
                        </a:lnTo>
                        <a:lnTo>
                          <a:pt x="494" y="289"/>
                        </a:lnTo>
                        <a:lnTo>
                          <a:pt x="483" y="283"/>
                        </a:lnTo>
                        <a:lnTo>
                          <a:pt x="470" y="277"/>
                        </a:lnTo>
                        <a:lnTo>
                          <a:pt x="455" y="269"/>
                        </a:lnTo>
                        <a:lnTo>
                          <a:pt x="439" y="261"/>
                        </a:lnTo>
                        <a:lnTo>
                          <a:pt x="422" y="254"/>
                        </a:lnTo>
                        <a:lnTo>
                          <a:pt x="403" y="245"/>
                        </a:lnTo>
                        <a:lnTo>
                          <a:pt x="385" y="237"/>
                        </a:lnTo>
                        <a:lnTo>
                          <a:pt x="367" y="229"/>
                        </a:lnTo>
                        <a:lnTo>
                          <a:pt x="349" y="221"/>
                        </a:lnTo>
                        <a:lnTo>
                          <a:pt x="331" y="214"/>
                        </a:lnTo>
                        <a:lnTo>
                          <a:pt x="315" y="206"/>
                        </a:lnTo>
                        <a:lnTo>
                          <a:pt x="301" y="199"/>
                        </a:lnTo>
                        <a:lnTo>
                          <a:pt x="288" y="194"/>
                        </a:lnTo>
                        <a:lnTo>
                          <a:pt x="278" y="189"/>
                        </a:lnTo>
                        <a:lnTo>
                          <a:pt x="271" y="186"/>
                        </a:lnTo>
                        <a:lnTo>
                          <a:pt x="265" y="184"/>
                        </a:lnTo>
                        <a:lnTo>
                          <a:pt x="275" y="180"/>
                        </a:lnTo>
                        <a:lnTo>
                          <a:pt x="291" y="180"/>
                        </a:lnTo>
                        <a:lnTo>
                          <a:pt x="312" y="182"/>
                        </a:lnTo>
                        <a:lnTo>
                          <a:pt x="335" y="185"/>
                        </a:lnTo>
                        <a:lnTo>
                          <a:pt x="360" y="190"/>
                        </a:lnTo>
                        <a:lnTo>
                          <a:pt x="383" y="196"/>
                        </a:lnTo>
                        <a:lnTo>
                          <a:pt x="403" y="201"/>
                        </a:lnTo>
                        <a:lnTo>
                          <a:pt x="419" y="205"/>
                        </a:lnTo>
                        <a:lnTo>
                          <a:pt x="404" y="197"/>
                        </a:lnTo>
                        <a:lnTo>
                          <a:pt x="389" y="190"/>
                        </a:lnTo>
                        <a:lnTo>
                          <a:pt x="374" y="185"/>
                        </a:lnTo>
                        <a:lnTo>
                          <a:pt x="359" y="181"/>
                        </a:lnTo>
                        <a:lnTo>
                          <a:pt x="344" y="177"/>
                        </a:lnTo>
                        <a:lnTo>
                          <a:pt x="329" y="175"/>
                        </a:lnTo>
                        <a:lnTo>
                          <a:pt x="315" y="173"/>
                        </a:lnTo>
                        <a:lnTo>
                          <a:pt x="301" y="172"/>
                        </a:lnTo>
                        <a:lnTo>
                          <a:pt x="288" y="171"/>
                        </a:lnTo>
                        <a:lnTo>
                          <a:pt x="276" y="171"/>
                        </a:lnTo>
                        <a:lnTo>
                          <a:pt x="264" y="171"/>
                        </a:lnTo>
                        <a:lnTo>
                          <a:pt x="254" y="171"/>
                        </a:lnTo>
                        <a:lnTo>
                          <a:pt x="246" y="171"/>
                        </a:lnTo>
                        <a:lnTo>
                          <a:pt x="239" y="171"/>
                        </a:lnTo>
                        <a:lnTo>
                          <a:pt x="233" y="170"/>
                        </a:lnTo>
                        <a:lnTo>
                          <a:pt x="229" y="169"/>
                        </a:lnTo>
                        <a:lnTo>
                          <a:pt x="242" y="150"/>
                        </a:lnTo>
                        <a:lnTo>
                          <a:pt x="261" y="137"/>
                        </a:lnTo>
                        <a:lnTo>
                          <a:pt x="284" y="131"/>
                        </a:lnTo>
                        <a:lnTo>
                          <a:pt x="308" y="129"/>
                        </a:lnTo>
                        <a:lnTo>
                          <a:pt x="332" y="131"/>
                        </a:lnTo>
                        <a:lnTo>
                          <a:pt x="355" y="134"/>
                        </a:lnTo>
                        <a:lnTo>
                          <a:pt x="374" y="137"/>
                        </a:lnTo>
                        <a:lnTo>
                          <a:pt x="387" y="139"/>
                        </a:lnTo>
                        <a:lnTo>
                          <a:pt x="363" y="131"/>
                        </a:lnTo>
                        <a:lnTo>
                          <a:pt x="342" y="125"/>
                        </a:lnTo>
                        <a:lnTo>
                          <a:pt x="322" y="121"/>
                        </a:lnTo>
                        <a:lnTo>
                          <a:pt x="305" y="119"/>
                        </a:lnTo>
                        <a:lnTo>
                          <a:pt x="290" y="119"/>
                        </a:lnTo>
                        <a:lnTo>
                          <a:pt x="276" y="121"/>
                        </a:lnTo>
                        <a:lnTo>
                          <a:pt x="263" y="123"/>
                        </a:lnTo>
                        <a:lnTo>
                          <a:pt x="253" y="127"/>
                        </a:lnTo>
                        <a:lnTo>
                          <a:pt x="244" y="131"/>
                        </a:lnTo>
                        <a:lnTo>
                          <a:pt x="237" y="136"/>
                        </a:lnTo>
                        <a:lnTo>
                          <a:pt x="230" y="141"/>
                        </a:lnTo>
                        <a:lnTo>
                          <a:pt x="225" y="146"/>
                        </a:lnTo>
                        <a:lnTo>
                          <a:pt x="220" y="151"/>
                        </a:lnTo>
                        <a:lnTo>
                          <a:pt x="217" y="155"/>
                        </a:lnTo>
                        <a:lnTo>
                          <a:pt x="213" y="159"/>
                        </a:lnTo>
                        <a:lnTo>
                          <a:pt x="211" y="161"/>
                        </a:lnTo>
                        <a:lnTo>
                          <a:pt x="206" y="159"/>
                        </a:lnTo>
                        <a:lnTo>
                          <a:pt x="201" y="157"/>
                        </a:lnTo>
                        <a:lnTo>
                          <a:pt x="196" y="155"/>
                        </a:lnTo>
                        <a:lnTo>
                          <a:pt x="191" y="153"/>
                        </a:lnTo>
                        <a:lnTo>
                          <a:pt x="186" y="151"/>
                        </a:lnTo>
                        <a:lnTo>
                          <a:pt x="180" y="148"/>
                        </a:lnTo>
                        <a:lnTo>
                          <a:pt x="174" y="146"/>
                        </a:lnTo>
                        <a:lnTo>
                          <a:pt x="167" y="143"/>
                        </a:lnTo>
                        <a:lnTo>
                          <a:pt x="173" y="129"/>
                        </a:lnTo>
                        <a:lnTo>
                          <a:pt x="182" y="114"/>
                        </a:lnTo>
                        <a:lnTo>
                          <a:pt x="195" y="97"/>
                        </a:lnTo>
                        <a:lnTo>
                          <a:pt x="213" y="81"/>
                        </a:lnTo>
                        <a:lnTo>
                          <a:pt x="234" y="66"/>
                        </a:lnTo>
                        <a:lnTo>
                          <a:pt x="259" y="54"/>
                        </a:lnTo>
                        <a:lnTo>
                          <a:pt x="289" y="47"/>
                        </a:lnTo>
                        <a:lnTo>
                          <a:pt x="323" y="44"/>
                        </a:lnTo>
                        <a:lnTo>
                          <a:pt x="305" y="39"/>
                        </a:lnTo>
                        <a:lnTo>
                          <a:pt x="289" y="36"/>
                        </a:lnTo>
                        <a:lnTo>
                          <a:pt x="273" y="37"/>
                        </a:lnTo>
                        <a:lnTo>
                          <a:pt x="257" y="40"/>
                        </a:lnTo>
                        <a:lnTo>
                          <a:pt x="243" y="45"/>
                        </a:lnTo>
                        <a:lnTo>
                          <a:pt x="229" y="52"/>
                        </a:lnTo>
                        <a:lnTo>
                          <a:pt x="217" y="60"/>
                        </a:lnTo>
                        <a:lnTo>
                          <a:pt x="206" y="69"/>
                        </a:lnTo>
                        <a:lnTo>
                          <a:pt x="194" y="80"/>
                        </a:lnTo>
                        <a:lnTo>
                          <a:pt x="185" y="90"/>
                        </a:lnTo>
                        <a:lnTo>
                          <a:pt x="177" y="100"/>
                        </a:lnTo>
                        <a:lnTo>
                          <a:pt x="169" y="110"/>
                        </a:lnTo>
                        <a:lnTo>
                          <a:pt x="163" y="119"/>
                        </a:lnTo>
                        <a:lnTo>
                          <a:pt x="157" y="126"/>
                        </a:lnTo>
                        <a:lnTo>
                          <a:pt x="153" y="133"/>
                        </a:lnTo>
                        <a:lnTo>
                          <a:pt x="150" y="137"/>
                        </a:lnTo>
                        <a:lnTo>
                          <a:pt x="146" y="135"/>
                        </a:lnTo>
                        <a:lnTo>
                          <a:pt x="142" y="134"/>
                        </a:lnTo>
                        <a:lnTo>
                          <a:pt x="138" y="132"/>
                        </a:lnTo>
                        <a:lnTo>
                          <a:pt x="133" y="129"/>
                        </a:lnTo>
                        <a:lnTo>
                          <a:pt x="127" y="127"/>
                        </a:lnTo>
                        <a:lnTo>
                          <a:pt x="122" y="125"/>
                        </a:lnTo>
                        <a:lnTo>
                          <a:pt x="118" y="124"/>
                        </a:lnTo>
                        <a:lnTo>
                          <a:pt x="113" y="122"/>
                        </a:lnTo>
                        <a:lnTo>
                          <a:pt x="116" y="104"/>
                        </a:lnTo>
                        <a:lnTo>
                          <a:pt x="122" y="86"/>
                        </a:lnTo>
                        <a:lnTo>
                          <a:pt x="132" y="67"/>
                        </a:lnTo>
                        <a:lnTo>
                          <a:pt x="143" y="49"/>
                        </a:lnTo>
                        <a:lnTo>
                          <a:pt x="155" y="33"/>
                        </a:lnTo>
                        <a:lnTo>
                          <a:pt x="168" y="19"/>
                        </a:lnTo>
                        <a:lnTo>
                          <a:pt x="182" y="8"/>
                        </a:lnTo>
                        <a:lnTo>
                          <a:pt x="196" y="0"/>
                        </a:lnTo>
                        <a:lnTo>
                          <a:pt x="174" y="3"/>
                        </a:lnTo>
                        <a:lnTo>
                          <a:pt x="155" y="15"/>
                        </a:lnTo>
                        <a:lnTo>
                          <a:pt x="140" y="33"/>
                        </a:lnTo>
                        <a:lnTo>
                          <a:pt x="126" y="53"/>
                        </a:lnTo>
                        <a:lnTo>
                          <a:pt x="115" y="75"/>
                        </a:lnTo>
                        <a:lnTo>
                          <a:pt x="106" y="94"/>
                        </a:lnTo>
                        <a:lnTo>
                          <a:pt x="98" y="107"/>
                        </a:lnTo>
                        <a:lnTo>
                          <a:pt x="91" y="112"/>
                        </a:lnTo>
                        <a:lnTo>
                          <a:pt x="84" y="112"/>
                        </a:lnTo>
                        <a:lnTo>
                          <a:pt x="78" y="111"/>
                        </a:lnTo>
                        <a:lnTo>
                          <a:pt x="72" y="109"/>
                        </a:lnTo>
                        <a:lnTo>
                          <a:pt x="66" y="107"/>
                        </a:lnTo>
                        <a:lnTo>
                          <a:pt x="59" y="104"/>
                        </a:lnTo>
                        <a:lnTo>
                          <a:pt x="53" y="101"/>
                        </a:lnTo>
                        <a:lnTo>
                          <a:pt x="46" y="98"/>
                        </a:lnTo>
                        <a:lnTo>
                          <a:pt x="39" y="95"/>
                        </a:lnTo>
                        <a:lnTo>
                          <a:pt x="40" y="95"/>
                        </a:lnTo>
                        <a:lnTo>
                          <a:pt x="42" y="95"/>
                        </a:lnTo>
                        <a:lnTo>
                          <a:pt x="42" y="96"/>
                        </a:lnTo>
                        <a:lnTo>
                          <a:pt x="37" y="9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5" name="Freeform 230"/>
                  <p:cNvSpPr>
                    <a:spLocks/>
                  </p:cNvSpPr>
                  <p:nvPr/>
                </p:nvSpPr>
                <p:spPr bwMode="auto">
                  <a:xfrm>
                    <a:off x="5011" y="1225"/>
                    <a:ext cx="35" cy="22"/>
                  </a:xfrm>
                  <a:custGeom>
                    <a:avLst/>
                    <a:gdLst>
                      <a:gd name="T0" fmla="*/ 35 w 70"/>
                      <a:gd name="T1" fmla="*/ 19 h 43"/>
                      <a:gd name="T2" fmla="*/ 34 w 70"/>
                      <a:gd name="T3" fmla="*/ 21 h 43"/>
                      <a:gd name="T4" fmla="*/ 32 w 70"/>
                      <a:gd name="T5" fmla="*/ 21 h 43"/>
                      <a:gd name="T6" fmla="*/ 30 w 70"/>
                      <a:gd name="T7" fmla="*/ 22 h 43"/>
                      <a:gd name="T8" fmla="*/ 27 w 70"/>
                      <a:gd name="T9" fmla="*/ 22 h 43"/>
                      <a:gd name="T10" fmla="*/ 24 w 70"/>
                      <a:gd name="T11" fmla="*/ 22 h 43"/>
                      <a:gd name="T12" fmla="*/ 21 w 70"/>
                      <a:gd name="T13" fmla="*/ 21 h 43"/>
                      <a:gd name="T14" fmla="*/ 18 w 70"/>
                      <a:gd name="T15" fmla="*/ 20 h 43"/>
                      <a:gd name="T16" fmla="*/ 14 w 70"/>
                      <a:gd name="T17" fmla="*/ 18 h 43"/>
                      <a:gd name="T18" fmla="*/ 11 w 70"/>
                      <a:gd name="T19" fmla="*/ 16 h 43"/>
                      <a:gd name="T20" fmla="*/ 8 w 70"/>
                      <a:gd name="T21" fmla="*/ 15 h 43"/>
                      <a:gd name="T22" fmla="*/ 5 w 70"/>
                      <a:gd name="T23" fmla="*/ 13 h 43"/>
                      <a:gd name="T24" fmla="*/ 3 w 70"/>
                      <a:gd name="T25" fmla="*/ 10 h 43"/>
                      <a:gd name="T26" fmla="*/ 2 w 70"/>
                      <a:gd name="T27" fmla="*/ 8 h 43"/>
                      <a:gd name="T28" fmla="*/ 1 w 70"/>
                      <a:gd name="T29" fmla="*/ 6 h 43"/>
                      <a:gd name="T30" fmla="*/ 0 w 70"/>
                      <a:gd name="T31" fmla="*/ 5 h 43"/>
                      <a:gd name="T32" fmla="*/ 1 w 70"/>
                      <a:gd name="T33" fmla="*/ 3 h 43"/>
                      <a:gd name="T34" fmla="*/ 2 w 70"/>
                      <a:gd name="T35" fmla="*/ 1 h 43"/>
                      <a:gd name="T36" fmla="*/ 3 w 70"/>
                      <a:gd name="T37" fmla="*/ 1 h 43"/>
                      <a:gd name="T38" fmla="*/ 5 w 70"/>
                      <a:gd name="T39" fmla="*/ 0 h 43"/>
                      <a:gd name="T40" fmla="*/ 8 w 70"/>
                      <a:gd name="T41" fmla="*/ 0 h 43"/>
                      <a:gd name="T42" fmla="*/ 11 w 70"/>
                      <a:gd name="T43" fmla="*/ 0 h 43"/>
                      <a:gd name="T44" fmla="*/ 14 w 70"/>
                      <a:gd name="T45" fmla="*/ 1 h 43"/>
                      <a:gd name="T46" fmla="*/ 17 w 70"/>
                      <a:gd name="T47" fmla="*/ 2 h 43"/>
                      <a:gd name="T48" fmla="*/ 21 w 70"/>
                      <a:gd name="T49" fmla="*/ 4 h 43"/>
                      <a:gd name="T50" fmla="*/ 24 w 70"/>
                      <a:gd name="T51" fmla="*/ 6 h 43"/>
                      <a:gd name="T52" fmla="*/ 27 w 70"/>
                      <a:gd name="T53" fmla="*/ 8 h 43"/>
                      <a:gd name="T54" fmla="*/ 30 w 70"/>
                      <a:gd name="T55" fmla="*/ 10 h 43"/>
                      <a:gd name="T56" fmla="*/ 32 w 70"/>
                      <a:gd name="T57" fmla="*/ 12 h 43"/>
                      <a:gd name="T58" fmla="*/ 34 w 70"/>
                      <a:gd name="T59" fmla="*/ 14 h 43"/>
                      <a:gd name="T60" fmla="*/ 35 w 70"/>
                      <a:gd name="T61" fmla="*/ 16 h 43"/>
                      <a:gd name="T62" fmla="*/ 35 w 70"/>
                      <a:gd name="T63" fmla="*/ 18 h 43"/>
                      <a:gd name="T64" fmla="*/ 35 w 70"/>
                      <a:gd name="T65" fmla="*/ 19 h 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43">
                        <a:moveTo>
                          <a:pt x="69" y="38"/>
                        </a:moveTo>
                        <a:lnTo>
                          <a:pt x="67" y="41"/>
                        </a:lnTo>
                        <a:lnTo>
                          <a:pt x="64" y="42"/>
                        </a:lnTo>
                        <a:lnTo>
                          <a:pt x="59" y="43"/>
                        </a:lnTo>
                        <a:lnTo>
                          <a:pt x="54" y="43"/>
                        </a:lnTo>
                        <a:lnTo>
                          <a:pt x="48" y="43"/>
                        </a:lnTo>
                        <a:lnTo>
                          <a:pt x="41" y="41"/>
                        </a:lnTo>
                        <a:lnTo>
                          <a:pt x="35" y="39"/>
                        </a:lnTo>
                        <a:lnTo>
                          <a:pt x="28" y="36"/>
                        </a:lnTo>
                        <a:lnTo>
                          <a:pt x="21" y="32"/>
                        </a:lnTo>
                        <a:lnTo>
                          <a:pt x="15" y="29"/>
                        </a:lnTo>
                        <a:lnTo>
                          <a:pt x="10" y="25"/>
                        </a:lnTo>
                        <a:lnTo>
                          <a:pt x="6" y="20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8" y="2"/>
                        </a:lnTo>
                        <a:lnTo>
                          <a:pt x="34" y="4"/>
                        </a:lnTo>
                        <a:lnTo>
                          <a:pt x="41" y="7"/>
                        </a:lnTo>
                        <a:lnTo>
                          <a:pt x="48" y="11"/>
                        </a:lnTo>
                        <a:lnTo>
                          <a:pt x="54" y="15"/>
                        </a:lnTo>
                        <a:lnTo>
                          <a:pt x="59" y="19"/>
                        </a:lnTo>
                        <a:lnTo>
                          <a:pt x="64" y="23"/>
                        </a:lnTo>
                        <a:lnTo>
                          <a:pt x="67" y="27"/>
                        </a:lnTo>
                        <a:lnTo>
                          <a:pt x="69" y="31"/>
                        </a:lnTo>
                        <a:lnTo>
                          <a:pt x="70" y="35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яблок лежит на тарелке?</a:t>
            </a:r>
          </a:p>
        </p:txBody>
      </p:sp>
      <p:sp>
        <p:nvSpPr>
          <p:cNvPr id="7172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2</a:t>
            </a:r>
          </a:p>
        </p:txBody>
      </p:sp>
      <p:sp>
        <p:nvSpPr>
          <p:cNvPr id="7173" name="Oval 4">
            <a:hlinkClick r:id="rId4" action="ppaction://hlinksldjump" highlightClick="1">
              <a:snd r:embed="rId5" name="1НЕТ"/>
            </a:hlinkClick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sp>
        <p:nvSpPr>
          <p:cNvPr id="7174" name="Oval 5">
            <a:hlinkClick r:id="rId4" action="ppaction://hlinksldjump" highlightClick="1">
              <a:snd r:embed="rId6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3733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9</a:t>
            </a:r>
          </a:p>
        </p:txBody>
      </p:sp>
      <p:sp>
        <p:nvSpPr>
          <p:cNvPr id="7175" name="Oval 6">
            <a:hlinkClick r:id="rId4" action="ppaction://hlinksldjump" highlightClick="1">
              <a:snd r:embed="rId7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6</a:t>
            </a:r>
          </a:p>
        </p:txBody>
      </p:sp>
      <p:sp>
        <p:nvSpPr>
          <p:cNvPr id="7176" name="Oval 7">
            <a:hlinkClick r:id="rId4" action="ppaction://hlinksldjump" highlightClick="1">
              <a:snd r:embed="rId8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3048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pic>
        <p:nvPicPr>
          <p:cNvPr id="15378" name="Picture 18" descr="food_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18288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1" name="Picture 231" descr="food_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19050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2" name="Picture 2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5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3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9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ВЕРНО!!!</a:t>
            </a:r>
          </a:p>
        </p:txBody>
      </p:sp>
      <p:grpSp>
        <p:nvGrpSpPr>
          <p:cNvPr id="8195" name="Group 20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8202" name="Rectangle 3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8203" name="Rectangle 4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8197" name="Picture 13" descr="food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18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food_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5814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Oval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2</a:t>
            </a:r>
          </a:p>
        </p:txBody>
      </p:sp>
      <p:pic>
        <p:nvPicPr>
          <p:cNvPr id="1640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ЕРНО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6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16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6"/>
                </p:tgtEl>
              </p:cMediaNode>
            </p:audio>
          </p:childTnLst>
        </p:cTn>
      </p:par>
    </p:tnLst>
    <p:bldLst>
      <p:bldP spid="16386" grpId="0" animBg="1"/>
      <p:bldP spid="164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2954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152400" y="1600200"/>
            <a:ext cx="2349500" cy="3327400"/>
            <a:chOff x="96" y="1008"/>
            <a:chExt cx="1480" cy="2096"/>
          </a:xfrm>
        </p:grpSpPr>
        <p:pic>
          <p:nvPicPr>
            <p:cNvPr id="9233" name="Picture 12" descr="stamp_home_object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056"/>
              <a:ext cx="1480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Rectangle 14" descr="Светлый горизонтальный"/>
            <p:cNvSpPr>
              <a:spLocks noChangeArrowheads="1"/>
            </p:cNvSpPr>
            <p:nvPr/>
          </p:nvSpPr>
          <p:spPr bwMode="auto">
            <a:xfrm>
              <a:off x="528" y="1008"/>
              <a:ext cx="624" cy="480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grpSp>
        <p:nvGrpSpPr>
          <p:cNvPr id="9220" name="Group 16"/>
          <p:cNvGrpSpPr>
            <a:grpSpLocks/>
          </p:cNvGrpSpPr>
          <p:nvPr/>
        </p:nvGrpSpPr>
        <p:grpSpPr bwMode="auto">
          <a:xfrm>
            <a:off x="3213100" y="1600200"/>
            <a:ext cx="2349500" cy="3327400"/>
            <a:chOff x="96" y="1008"/>
            <a:chExt cx="1480" cy="2096"/>
          </a:xfrm>
        </p:grpSpPr>
        <p:pic>
          <p:nvPicPr>
            <p:cNvPr id="9231" name="Picture 17" descr="stamp_home_object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056"/>
              <a:ext cx="1480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Rectangle 18" descr="Светлый горизонтальный"/>
            <p:cNvSpPr>
              <a:spLocks noChangeArrowheads="1"/>
            </p:cNvSpPr>
            <p:nvPr/>
          </p:nvSpPr>
          <p:spPr bwMode="auto">
            <a:xfrm>
              <a:off x="528" y="1008"/>
              <a:ext cx="624" cy="480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6172200" y="1625600"/>
            <a:ext cx="2349500" cy="3327400"/>
            <a:chOff x="96" y="1008"/>
            <a:chExt cx="1480" cy="2096"/>
          </a:xfrm>
        </p:grpSpPr>
        <p:pic>
          <p:nvPicPr>
            <p:cNvPr id="9229" name="Picture 20" descr="stamp_home_object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056"/>
              <a:ext cx="1480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Rectangle 21" descr="Светлый горизонтальный"/>
            <p:cNvSpPr>
              <a:spLocks noChangeArrowheads="1"/>
            </p:cNvSpPr>
            <p:nvPr/>
          </p:nvSpPr>
          <p:spPr bwMode="auto">
            <a:xfrm>
              <a:off x="528" y="1008"/>
              <a:ext cx="624" cy="480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685800" y="304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FF"/>
                </a:solidFill>
              </a:rPr>
              <a:t>Сколько лампочек вкручено?</a:t>
            </a:r>
          </a:p>
        </p:txBody>
      </p:sp>
      <p:sp>
        <p:nvSpPr>
          <p:cNvPr id="9223" name="Oval 23">
            <a:hlinkClick r:id="rId4" action="ppaction://hlinksldjump" highlightClick="1">
              <a:snd r:embed="rId5" name="1НЕПРАВИЛЬНО"/>
            </a:hlinkClick>
          </p:cNvPr>
          <p:cNvSpPr>
            <a:spLocks noChangeArrowheads="1"/>
          </p:cNvSpPr>
          <p:nvPr/>
        </p:nvSpPr>
        <p:spPr bwMode="auto">
          <a:xfrm>
            <a:off x="1524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2</a:t>
            </a:r>
          </a:p>
        </p:txBody>
      </p:sp>
      <p:sp>
        <p:nvSpPr>
          <p:cNvPr id="9224" name="Oval 24">
            <a:hlinkClick r:id="rId4" action="ppaction://hlinksldjump" highlightClick="1">
              <a:snd r:embed="rId6" name="1НЕВЕРНО"/>
            </a:hlinkClick>
          </p:cNvPr>
          <p:cNvSpPr>
            <a:spLocks noChangeArrowheads="1"/>
          </p:cNvSpPr>
          <p:nvPr/>
        </p:nvSpPr>
        <p:spPr bwMode="auto">
          <a:xfrm>
            <a:off x="37338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8</a:t>
            </a:r>
          </a:p>
        </p:txBody>
      </p:sp>
      <p:sp>
        <p:nvSpPr>
          <p:cNvPr id="9225" name="Oval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981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3</a:t>
            </a:r>
          </a:p>
        </p:txBody>
      </p:sp>
      <p:sp>
        <p:nvSpPr>
          <p:cNvPr id="9226" name="Oval 26">
            <a:hlinkClick r:id="rId4" action="ppaction://hlinksldjump" highlightClick="1">
              <a:snd r:embed="rId8" name="1ПОДУМАЙ ЕЩЕ"/>
            </a:hlinkClick>
          </p:cNvPr>
          <p:cNvSpPr>
            <a:spLocks noChangeArrowheads="1"/>
          </p:cNvSpPr>
          <p:nvPr/>
        </p:nvSpPr>
        <p:spPr bwMode="auto">
          <a:xfrm>
            <a:off x="5486400" y="5341938"/>
            <a:ext cx="1439863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9</a:t>
            </a:r>
          </a:p>
        </p:txBody>
      </p:sp>
      <p:sp>
        <p:nvSpPr>
          <p:cNvPr id="9227" name="Oval 27">
            <a:hlinkClick r:id="rId4" action="ppaction://hlinksldjump" highlightClick="1">
              <a:snd r:embed="rId9" name="1НЕТ"/>
            </a:hlinkClick>
          </p:cNvPr>
          <p:cNvSpPr>
            <a:spLocks noChangeArrowheads="1"/>
          </p:cNvSpPr>
          <p:nvPr/>
        </p:nvSpPr>
        <p:spPr bwMode="auto">
          <a:xfrm>
            <a:off x="7315200" y="5334000"/>
            <a:ext cx="1439863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/>
              <a:t>5</a:t>
            </a:r>
          </a:p>
        </p:txBody>
      </p:sp>
      <p:pic>
        <p:nvPicPr>
          <p:cNvPr id="7196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91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Impact"/>
              </a:rPr>
              <a:t>ЗАМЕЧАТЕЛЬНО!!!</a:t>
            </a: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457200" y="2514600"/>
            <a:ext cx="4419600" cy="3657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grpSp>
        <p:nvGrpSpPr>
          <p:cNvPr id="10244" name="Group 19"/>
          <p:cNvGrpSpPr>
            <a:grpSpLocks/>
          </p:cNvGrpSpPr>
          <p:nvPr/>
        </p:nvGrpSpPr>
        <p:grpSpPr bwMode="auto">
          <a:xfrm>
            <a:off x="5181600" y="3962400"/>
            <a:ext cx="1066800" cy="762000"/>
            <a:chOff x="3264" y="2496"/>
            <a:chExt cx="672" cy="480"/>
          </a:xfrm>
        </p:grpSpPr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3264" y="2832"/>
              <a:ext cx="672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</p:grpSp>
      <p:pic>
        <p:nvPicPr>
          <p:cNvPr id="10245" name="Picture 14" descr="stamp_home_object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1461">
            <a:off x="1070768" y="3044032"/>
            <a:ext cx="1211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6" descr="stamp_home_object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1461">
            <a:off x="2137568" y="3882232"/>
            <a:ext cx="1211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7" descr="stamp_home_object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880423">
            <a:off x="2975768" y="2815432"/>
            <a:ext cx="1211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7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Oval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276600"/>
            <a:ext cx="2159000" cy="2159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6600"/>
              <a:t>3</a:t>
            </a:r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  <p:bldLst>
      <p:bldP spid="9218" grpId="0" animBg="1"/>
      <p:bldP spid="923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rnd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rnd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204</Words>
  <Application>Microsoft Office PowerPoint</Application>
  <PresentationFormat>Экран (4:3)</PresentationFormat>
  <Paragraphs>98</Paragraphs>
  <Slides>23</Slides>
  <Notes>0</Notes>
  <HiddenSlides>0</HiddenSlides>
  <MMClips>33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Irina</cp:lastModifiedBy>
  <cp:revision>21</cp:revision>
  <cp:lastPrinted>1601-01-01T00:00:00Z</cp:lastPrinted>
  <dcterms:created xsi:type="dcterms:W3CDTF">1601-01-01T00:00:00Z</dcterms:created>
  <dcterms:modified xsi:type="dcterms:W3CDTF">2025-02-02T08:33:42Z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