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78" r:id="rId2"/>
    <p:sldId id="258" r:id="rId3"/>
    <p:sldId id="259" r:id="rId4"/>
    <p:sldId id="260" r:id="rId5"/>
    <p:sldId id="261" r:id="rId6"/>
    <p:sldId id="262" r:id="rId7"/>
    <p:sldId id="263" r:id="rId8"/>
    <p:sldId id="275" r:id="rId9"/>
    <p:sldId id="269" r:id="rId10"/>
    <p:sldId id="268" r:id="rId11"/>
    <p:sldId id="274" r:id="rId1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6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Равнобедренный треугольник 10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9A87FAFD-9D9F-4C7A-9F0B-3F982EFB4D47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9D4D1417-2402-49EB-ADD6-440A1C7E0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6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65102CA-7E86-4DEA-97E1-1C1BF82C02A2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89838" y="6481763"/>
            <a:ext cx="503237" cy="301625"/>
          </a:xfrm>
        </p:spPr>
        <p:txBody>
          <a:bodyPr/>
          <a:lstStyle>
            <a:lvl1pPr>
              <a:defRPr sz="1200"/>
            </a:lvl1pPr>
          </a:lstStyle>
          <a:p>
            <a:fld id="{142FAF50-E12A-4E67-BC02-4DE3983361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8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7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3A1AC146-57FF-4CB0-B2A0-C716B0D5F82F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 sz="1200"/>
            </a:lvl1pPr>
          </a:lstStyle>
          <a:p>
            <a:fld id="{92645313-AACA-4082-83C6-EDFFAD8921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6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3600" cy="3016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3627A80-47E3-4888-86BA-6EB7A35152A2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16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838" y="6481763"/>
            <a:ext cx="503237" cy="301625"/>
          </a:xfrm>
        </p:spPr>
        <p:txBody>
          <a:bodyPr/>
          <a:lstStyle>
            <a:lvl1pPr>
              <a:defRPr sz="1200"/>
            </a:lvl1pPr>
          </a:lstStyle>
          <a:p>
            <a:fld id="{B35C67A2-45D2-41AC-8358-D93F5D4257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C367B4E4-848D-4218-B52D-7F55219BF9B2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>
              <a:defRPr sz="1200"/>
            </a:lvl1pPr>
          </a:lstStyle>
          <a:p>
            <a:fld id="{B33F8D6C-5F87-43DC-8278-8B6C4CF48F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gradFill rotWithShape="1">
          <a:gsLst>
            <a:gs pos="0">
              <a:srgbClr val="474747"/>
            </a:gs>
            <a:gs pos="60001">
              <a:srgbClr val="626262"/>
            </a:gs>
            <a:gs pos="100000">
              <a:srgbClr val="8C8C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75893C9-B863-49F7-BAD8-01E265B22164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/>
            </a:lvl1pPr>
          </a:lstStyle>
          <a:p>
            <a:fld id="{E307609C-59B2-4858-8AAF-99AB78F17B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6426DAE-2B1E-4FD9-98D6-885874B14E1A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1B4C2-D16C-46F7-84A3-DB41DA69C9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0001">
              <a:srgbClr val="000000"/>
            </a:gs>
            <a:gs pos="100000">
              <a:srgbClr val="6C6C6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4"/>
          <p:cNvSpPr>
            <a:spLocks noGrp="1"/>
          </p:cNvSpPr>
          <p:nvPr>
            <p:ph type="dt" sz="half" idx="2"/>
          </p:nvPr>
        </p:nvSpPr>
        <p:spPr>
          <a:xfrm>
            <a:off x="6108700" y="6556375"/>
            <a:ext cx="2101850" cy="301625"/>
          </a:xfrm>
          <a:prstGeom prst="rect">
            <a:avLst/>
          </a:prstGeom>
        </p:spPr>
        <p:txBody>
          <a:bodyPr vert="horz" anchor="b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</a:defRPr>
            </a:lvl1pPr>
          </a:lstStyle>
          <a:p>
            <a:pPr>
              <a:defRPr/>
            </a:pPr>
            <a:fld id="{735E6ED0-4D04-4B0F-B7C3-866A92AF41DC}" type="datetimeFigureOut">
              <a:rPr lang="ru-RU"/>
              <a:pPr>
                <a:defRPr/>
              </a:pPr>
              <a:t>07.04.2019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169988" y="6557963"/>
            <a:ext cx="4948237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16900" y="6556375"/>
            <a:ext cx="366713" cy="3016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latin typeface="Century Gothic" pitchFamily="34" charset="0"/>
              </a:defRPr>
            </a:lvl1pPr>
          </a:lstStyle>
          <a:p>
            <a:fld id="{5384FF9D-D0CE-448B-9D00-E6AABA022C3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txStyles>
    <p:titleStyle>
      <a:lvl1pPr marL="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2pPr>
      <a:lvl3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3pPr>
      <a:lvl4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4pPr>
      <a:lvl5pPr marL="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5pPr>
      <a:lvl6pPr marL="9413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6pPr>
      <a:lvl7pPr marL="13985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7pPr>
      <a:lvl8pPr marL="18557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8pPr>
      <a:lvl9pPr marL="23129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anose="020B0502020202020204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J:\&#1040;&#1090;&#1084;&#1086;&#1089;&#1092;&#1077;&#1088;&#1072;\m04.wav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1088" y="-735013"/>
            <a:ext cx="8062912" cy="1470025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Невидимка –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ВОЗДУХ.</a:t>
            </a: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9220" name="Picture 4" descr="BSB Bank - Новости 21/04 - Дышите глубже - Воздух в Беларуси самый чистый. К такому выводу пришли специалисты республиканского 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357298"/>
            <a:ext cx="494506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Администратор\Рабочий стол\Картинки к уроку\Ша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928688"/>
            <a:ext cx="35718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Свисток с браслетом / InPlaza.ru - сувенир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571625"/>
            <a:ext cx="33718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owenta PH 241-Фены и приборы для укладки- купить на Яндекс.Марке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750"/>
            <a:ext cx="27209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Вентилятор DELONGHI VL 300 в Нижневартовске - купить, цена, отзыв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214313"/>
            <a:ext cx="35147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Мелкая техни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214688"/>
            <a:ext cx="3714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8" descr="Надувной матрас Summer Escapes AM-P08-0309 купить в интернет-магазине, це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4714875"/>
            <a:ext cx="27146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85728"/>
            <a:ext cx="8229600" cy="589738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Воздух прозрачный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5000625" y="1071563"/>
            <a:ext cx="3686175" cy="5383212"/>
          </a:xfrm>
        </p:spPr>
        <p:txBody>
          <a:bodyPr/>
          <a:lstStyle/>
          <a:p>
            <a:pPr eaLnBrk="1" hangingPunct="1"/>
            <a:r>
              <a:rPr lang="ru-RU" altLang="ru-RU" smtClean="0"/>
              <a:t>безцветный, прозрачный, невидимый </a:t>
            </a:r>
          </a:p>
        </p:txBody>
      </p:sp>
      <p:pic>
        <p:nvPicPr>
          <p:cNvPr id="10244" name="Picture 2" descr="G:\СВЕТЕ\Scan100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857250"/>
            <a:ext cx="4456113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4052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Воздух есть внутри человека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5072063" y="1285875"/>
            <a:ext cx="3614737" cy="5168900"/>
          </a:xfrm>
        </p:spPr>
        <p:txBody>
          <a:bodyPr/>
          <a:lstStyle/>
          <a:p>
            <a:pPr eaLnBrk="1" hangingPunct="1"/>
            <a:r>
              <a:rPr lang="ru-RU" altLang="ru-RU" smtClean="0"/>
              <a:t>Воздух есть везде: в группе, на улице, у нас дома и даже внутри нас</a:t>
            </a:r>
          </a:p>
        </p:txBody>
      </p:sp>
      <p:pic>
        <p:nvPicPr>
          <p:cNvPr id="11268" name="Picture 2" descr="G:\СВЕТЕ\Scan1000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285875"/>
            <a:ext cx="44132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0"/>
            <a:ext cx="8229600" cy="875490"/>
          </a:xfrm>
        </p:spPr>
        <p:txBody>
          <a:bodyPr/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Воздух безвкусный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4714875" y="1071563"/>
            <a:ext cx="3971925" cy="5383212"/>
          </a:xfrm>
        </p:spPr>
        <p:txBody>
          <a:bodyPr/>
          <a:lstStyle/>
          <a:p>
            <a:pPr eaLnBrk="1" hangingPunct="1"/>
            <a:r>
              <a:rPr lang="ru-RU" altLang="ru-RU" smtClean="0"/>
              <a:t>воздух не имеет вкуса</a:t>
            </a:r>
          </a:p>
        </p:txBody>
      </p:sp>
      <p:pic>
        <p:nvPicPr>
          <p:cNvPr id="12292" name="Picture 2" descr="G:\СВЕТЕ\Scan1001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1143000"/>
            <a:ext cx="436721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7472386" cy="589738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Воздух не имеет запаха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4286250" y="1285875"/>
            <a:ext cx="4400550" cy="5168900"/>
          </a:xfrm>
        </p:spPr>
        <p:txBody>
          <a:bodyPr/>
          <a:lstStyle/>
          <a:p>
            <a:pPr eaLnBrk="1" hangingPunct="1"/>
            <a:r>
              <a:rPr lang="ru-RU" altLang="ru-RU" smtClean="0"/>
              <a:t>воздух имеет свойство переносить запахи</a:t>
            </a:r>
          </a:p>
        </p:txBody>
      </p:sp>
      <p:pic>
        <p:nvPicPr>
          <p:cNvPr id="13316" name="Picture 2" descr="G:\СВЕТЕ\Scan1001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143000"/>
            <a:ext cx="3929062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7432" y="214290"/>
            <a:ext cx="6686568" cy="589738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Воздух передает звуки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4357688" y="1071563"/>
            <a:ext cx="4443412" cy="5429250"/>
          </a:xfrm>
        </p:spPr>
        <p:txBody>
          <a:bodyPr/>
          <a:lstStyle/>
          <a:p>
            <a:pPr eaLnBrk="1" hangingPunct="1"/>
            <a:r>
              <a:rPr lang="ru-RU" altLang="ru-RU" smtClean="0"/>
              <a:t>и благодаря этому мы их слышим, а так же мы разговариваем и слышим друг друга, тоже благодаря воздуху</a:t>
            </a:r>
          </a:p>
        </p:txBody>
      </p:sp>
      <p:pic>
        <p:nvPicPr>
          <p:cNvPr id="14340" name="Picture 2" descr="G:\СВЕТЕ\Scan1001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71563"/>
            <a:ext cx="38242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428628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Воздух может двигаться в разных направлениях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4786313" y="1428750"/>
            <a:ext cx="3900487" cy="5429250"/>
          </a:xfrm>
        </p:spPr>
        <p:txBody>
          <a:bodyPr/>
          <a:lstStyle/>
          <a:p>
            <a:pPr eaLnBrk="1" hangingPunct="1"/>
            <a:r>
              <a:rPr lang="ru-RU" altLang="ru-RU" smtClean="0"/>
              <a:t>движение воздуха люди назвали ветром</a:t>
            </a:r>
          </a:p>
        </p:txBody>
      </p:sp>
      <p:pic>
        <p:nvPicPr>
          <p:cNvPr id="15364" name="Picture 2" descr="G:\СВЕТЕ\Scan1001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331913"/>
            <a:ext cx="4416425" cy="552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arth_by_xip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4450"/>
            <a:ext cx="9202738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3455988" cy="20161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МОДЕЛЬ</a:t>
            </a:r>
          </a:p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АТМОСФЕРЫ:</a:t>
            </a:r>
          </a:p>
        </p:txBody>
      </p:sp>
      <p:sp>
        <p:nvSpPr>
          <p:cNvPr id="20488" name="WordArt 8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850" y="5229225"/>
            <a:ext cx="8569325" cy="151288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ТОЛЩИНА АТМОСФЕРЫ - БОЛЕЕ 1000 КМ</a:t>
            </a:r>
          </a:p>
        </p:txBody>
      </p:sp>
      <p:pic>
        <p:nvPicPr>
          <p:cNvPr id="20491" name="m0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948488" y="6453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" dur="3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1"/>
                </p:tgtEl>
              </p:cMediaNode>
            </p:audio>
          </p:childTnLst>
        </p:cTn>
      </p:par>
    </p:tnLst>
    <p:bldLst>
      <p:bldP spid="20487" grpId="0" animBg="1"/>
      <p:bldP spid="204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86776" cy="1071546"/>
          </a:xfrm>
        </p:spPr>
        <p:txBody>
          <a:bodyPr>
            <a:normAutofit fontScale="90000"/>
          </a:bodyPr>
          <a:lstStyle/>
          <a:p>
            <a:pPr marL="484632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Как люди научились использовать воздух</a:t>
            </a:r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Администратор\Рабочий стол\Картинки к уроку\Корабл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3278187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Администратор\Рабочий стол\Картинки к уроку\Ветрян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85750"/>
            <a:ext cx="3262312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Администратор\Рабочий стол\Картинки к уроку\Мельниц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3900488"/>
            <a:ext cx="3071813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366</TotalTime>
  <Words>96</Words>
  <Application>Microsoft Office PowerPoint</Application>
  <PresentationFormat>Экран (4:3)</PresentationFormat>
  <Paragraphs>17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1_Яркая</vt:lpstr>
      <vt:lpstr>Невидимка – ВОЗДУХ. </vt:lpstr>
      <vt:lpstr>Воздух прозрачный</vt:lpstr>
      <vt:lpstr>Воздух есть внутри человека</vt:lpstr>
      <vt:lpstr>Воздух безвкусный</vt:lpstr>
      <vt:lpstr>Воздух не имеет запаха</vt:lpstr>
      <vt:lpstr>Воздух передает звуки</vt:lpstr>
      <vt:lpstr>Воздух может двигаться в разных направлениях</vt:lpstr>
      <vt:lpstr>Слайд 8</vt:lpstr>
      <vt:lpstr>Как люди научились использовать воздух:</vt:lpstr>
      <vt:lpstr>Слайд 10</vt:lpstr>
      <vt:lpstr>Слайд 11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Воздух прозрачный</dc:title>
  <dc:creator>Слава</dc:creator>
  <cp:lastModifiedBy>Пользователь Windows</cp:lastModifiedBy>
  <cp:revision>12</cp:revision>
  <dcterms:created xsi:type="dcterms:W3CDTF">2015-03-17T15:49:00Z</dcterms:created>
  <dcterms:modified xsi:type="dcterms:W3CDTF">2019-04-07T09:12:24Z</dcterms:modified>
</cp:coreProperties>
</file>