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80" r:id="rId4"/>
    <p:sldId id="305" r:id="rId5"/>
    <p:sldId id="281" r:id="rId6"/>
    <p:sldId id="294" r:id="rId7"/>
    <p:sldId id="282" r:id="rId8"/>
    <p:sldId id="320" r:id="rId9"/>
    <p:sldId id="317" r:id="rId10"/>
    <p:sldId id="283" r:id="rId11"/>
    <p:sldId id="284" r:id="rId12"/>
    <p:sldId id="285" r:id="rId13"/>
    <p:sldId id="316" r:id="rId14"/>
    <p:sldId id="287" r:id="rId15"/>
    <p:sldId id="288" r:id="rId16"/>
    <p:sldId id="289" r:id="rId17"/>
    <p:sldId id="290" r:id="rId18"/>
    <p:sldId id="291" r:id="rId19"/>
    <p:sldId id="321" r:id="rId20"/>
    <p:sldId id="277" r:id="rId21"/>
    <p:sldId id="295" r:id="rId22"/>
    <p:sldId id="297" r:id="rId23"/>
    <p:sldId id="298" r:id="rId24"/>
    <p:sldId id="299" r:id="rId25"/>
    <p:sldId id="301" r:id="rId26"/>
    <p:sldId id="292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03" autoAdjust="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Центр развития ребенка - детский сад № 29» г. Орла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рамках эксперимента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реализации целевой Программы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ДОУ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2014 –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гг.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«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Здоровьесберегающие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технологии»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Подготовили: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инструктор по физической культуре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Гончарова С.М.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воспитатели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Мельникова Е.И.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Чемодурова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Г.А.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Орел 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4022"/>
            <a:ext cx="9144000" cy="6867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</a:t>
            </a:r>
          </a:p>
          <a:p>
            <a:pPr lvl="0"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–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здоровые дети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0"/>
            <a:ext cx="6516216" cy="318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Прогулка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один из существенных компонентов режима дня. Это наиболее эффективный вид отдыха хорошо восстанавливает сниженные в процессе деятельности функциональные ресурсы организма,  в первую очередь – работоспособность. Пребывание на воздухе способствует повышению сопротивляемости организма и закаляет его. После активной прогулки у ребенка всегда нормализуется аппетит и сон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77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88" y="-7144"/>
            <a:ext cx="9174088" cy="7002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3" y="188640"/>
            <a:ext cx="64442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Прогулка должна проводиться в любую погоду, за исключением особо неблагоприятных условий. При этом одежда и обувь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ребенка должны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соответствовать погоде и всем гигиеническим требованиям.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0924" y="2492896"/>
            <a:ext cx="629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время прогулки нельзя допускать, чтобы дети находились в однообразной позе, поэтому необходимо изменять их вид деятельности и место игры.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0924" y="4149080"/>
            <a:ext cx="258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Хорошо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сочетать прогулки со спортивными и подвижными играми.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4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280" y="-3861"/>
            <a:ext cx="9378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326012"/>
            <a:ext cx="916948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менее важной составляющей частью режима является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сон,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который особенно необходим ослабленным детям. Важно, чтобы малыш ежедневно (и днем, и ночью) засыпал в одно и то же время. Таким образом, домашний режим ребенка должен быть продолжением режима дня детского сада, и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особенно в выходные дни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55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6752"/>
            <a:ext cx="9144000" cy="6944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-86752"/>
            <a:ext cx="56166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Полноценное питание – </a:t>
            </a:r>
          </a:p>
          <a:p>
            <a:pPr lvl="0" algn="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включение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рацион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продуктов богатых витаминов А, В, С и Д, минеральными солями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кальцием, фосфором, железом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магнием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медью), а так же белком.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гречневую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овсяную    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каши. </a:t>
            </a:r>
            <a:endParaRPr lang="ru-RU" sz="2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41168"/>
            <a:ext cx="8676456" cy="1544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Немаловажное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значение имеет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и режим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питания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, то есть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соблюдение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определенных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интервалов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между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приемами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пищи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dirty="0">
                <a:latin typeface="Calibri"/>
                <a:ea typeface="Calibri"/>
                <a:cs typeface="Times New Roman"/>
              </a:rPr>
              <a:t> </a:t>
            </a:r>
            <a:endParaRPr lang="ru-RU" sz="9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3325029"/>
            <a:ext cx="1187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В1</a:t>
            </a:r>
            <a:r>
              <a:rPr lang="ru-RU" sz="4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2" y="-32600"/>
            <a:ext cx="129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В12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1323872" cy="8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87253"/>
            <a:ext cx="1368152" cy="10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" y="-531439"/>
            <a:ext cx="1975091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461043"/>
            <a:ext cx="1800201" cy="13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325027"/>
            <a:ext cx="8566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 блюда для детей желательно готовить из натуральных продуктов,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нерафинированных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без добавок, специй и консервантов. Чаще включать в рацион детей творог,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671" y="3689741"/>
            <a:ext cx="11042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</a:t>
            </a:r>
            <a:endParaRPr lang="ru-RU" sz="4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99392"/>
            <a:ext cx="9396536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детей важно формировать интерес к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оздоровлению собственного организма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Чем раньше ребенок получит представление о строении тела человека, узнает о важности закаливания, движения, правильного питания, сна, тем раньше он будет приобщен к здоровому образу жизни.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00" y="-76200"/>
            <a:ext cx="9347200" cy="701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Немаловажной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является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игровая деятельность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детей. Чем лучше ребенок играет в сюжетно-ролевые игры, тем успешнее он будет заниматься в школе. Игра хорошо готовит к школе. Пока психика у ребенка развивается, он должен играть. Без игры у детей формируется чувство страха, вялость и пассивность. Игра – ведущая человеческая потребность. Даже для взрослых она важна.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1011" y="332656"/>
            <a:ext cx="5498973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укрепления здоровья и нормализации веса эффективны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ходьба и бег,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которые предохраняют организм человека от возникновения болезней.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86789"/>
            <a:ext cx="4482244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Они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обладают выраженным тренирующим эффектом и способствуют закаливанию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21844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86" y="9789"/>
            <a:ext cx="916388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9886" y="0"/>
            <a:ext cx="9163886" cy="439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Закаливание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организма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повышение устойчивости организма к неблагоприятному воздействию ряда факторов окружающей среды путем систематического кратковременного воздействия на организм этих же факторов в малых дозах. В результате закаливания организм приспосабливается к меняющимся условиям окружающей среды.</a:t>
            </a:r>
          </a:p>
        </p:txBody>
      </p:sp>
      <p:pic>
        <p:nvPicPr>
          <p:cNvPr id="1028" name="Picture 4" descr="C:\Users\Svetlana\Desktop\презентация\i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" r="2942" b="10563"/>
          <a:stretch/>
        </p:blipFill>
        <p:spPr bwMode="auto">
          <a:xfrm>
            <a:off x="2028623" y="4293096"/>
            <a:ext cx="5266266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2108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039" y="332656"/>
            <a:ext cx="8704442" cy="708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Смысл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закаливания состоит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том, чтобы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временем с помощью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специальных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процедур     повысить устойчивость </a:t>
            </a:r>
          </a:p>
          <a:p>
            <a:pPr algn="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человека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 охлаждению за счет того, что организм при этом всякий раз будет реагировать целесообразными защитными реакциями – увеличением выработки тепла и уменьшение теплоотдачи.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закаливании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одновременно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происходит и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повышение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иммунитета за счет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выработки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организме      интерферона </a:t>
            </a:r>
          </a:p>
          <a:p>
            <a:pPr algn="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 других </a:t>
            </a:r>
          </a:p>
          <a:p>
            <a:pPr algn="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защитных     факторов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</a:rPr>
              <a:t>Поэтому </a:t>
            </a:r>
            <a:r>
              <a:rPr lang="ru-RU" sz="3200" b="1" dirty="0">
                <a:latin typeface="Times New Roman"/>
                <a:ea typeface="Calibri"/>
              </a:rPr>
              <a:t>было бы здорово, если бы закаливание стало общим семейным делом.</a:t>
            </a:r>
            <a:endParaRPr lang="ru-RU" sz="3200" dirty="0"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8" name="Picture 2" descr="C:\Users\Svetlana\Desktop\презентация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345" y="3753592"/>
            <a:ext cx="191691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vetlana\Desktop\презентация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702" y="1"/>
            <a:ext cx="2817297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vetlana\Desktop\презентация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39" y="3404262"/>
            <a:ext cx="217170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4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vetlana\Desktop\Untitled.FR11_Страница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8" t="592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61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 отделяйте здоровый образ жизни ребенка от здорового образа жизни взрослого, ведь только в здоровой семье воспитывается здоровый человек.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«Родители являются первыми педагогами. Они обязаны заложить основы физического, нравственного и интеллектуального развития личности ребенка»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Закон РФ «Об образовании» (п.1 ст.18)</a:t>
            </a:r>
            <a:endParaRPr lang="ru-RU" sz="3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225"/>
            <a:ext cx="9198602" cy="6867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Контрастный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душ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наиболее   эффективный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метод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закаливания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домашних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После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непродолжительной зарядки ребенок встает под душ, обливается водой 36-37 градусов в течение 30-40 сек., затем температура воды снижается на 2-3 градуса, а продолжительность обливания сокращается до 20-25 сек.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Процедура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повторяется два раза.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1-1,5 недели разница температур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возрастает до 4-5 градусов.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месяцев температура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доводится до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– 20 градусов.</a:t>
            </a:r>
          </a:p>
        </p:txBody>
      </p:sp>
      <p:pic>
        <p:nvPicPr>
          <p:cNvPr id="3074" name="Picture 2" descr="C:\Users\Svetlana\Desktop\презентация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623"/>
            <a:ext cx="3995936" cy="2504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9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4372" y="116633"/>
            <a:ext cx="5719627" cy="674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Полоскание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горла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прохладной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водой со снижением ее температуры является методом профилактики заболевания носоглотки.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Полоскание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горла начинается при температуре воды 36-37 градусов, снижается каждые 2-3 дня на 1 градус и доводится до комнатной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следует помнить, что перерыв в закаливании на 2-3 недели снижает сопротивляемость организма простудным факторам и поэтому крайне нежелателен.</a:t>
            </a:r>
          </a:p>
        </p:txBody>
      </p:sp>
    </p:spTree>
    <p:extLst>
      <p:ext uri="{BB962C8B-B14F-4D97-AF65-F5344CB8AC3E}">
        <p14:creationId xmlns:p14="http://schemas.microsoft.com/office/powerpoint/2010/main" xmlns="" val="38828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по физре\motto.net.ua-6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484" y="45828"/>
            <a:ext cx="67285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Слово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«витамин»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латинского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«вита»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«жизнь».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 участвуют в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обмене веществ 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регулируют отдельные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биохимические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физиологические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процессы.   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407" y="3284984"/>
            <a:ext cx="8980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витаминов в пище или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процессов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усвоения приводит к нарушению обмена веществ и к развитию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авитаминозов.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поливитаминов по 1-2 драже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в период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эпидемии гриппа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гриппоподобных заболеваний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снижает   заболеваемость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менее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13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18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193" y="4266734"/>
            <a:ext cx="3671729" cy="2591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642622"/>
            <a:ext cx="8305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Удар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здоровью ребенка наносят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 наклонности родителей.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 курящих родителей болеют бронхиальными заболеваниями чаще, чем дети, некурящих.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029" y="-2341"/>
            <a:ext cx="926302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70892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Тяжелые последствия для здоровья ребенка имеют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травмы и несчастные случаи.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Постоянно контролировать действия ребенка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рассказывать, что и где опасно.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Хранить в специальных местах предметы бижутерии, косметические принадлежности, лекарства, горячие кастрюли, химические вещества и моющие средства.</a:t>
            </a:r>
          </a:p>
          <a:p>
            <a:pPr marL="342900" indent="-342900" algn="ctr">
              <a:buFontTx/>
              <a:buChar char="-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Закрывать окна и балконы.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Запретить ребенку брать в рот монеты,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пуговицы, держать во рту пальцы.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352928" cy="641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Памятка для родителей 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формированию у детей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привычки </a:t>
            </a:r>
          </a:p>
          <a:p>
            <a:pPr algn="ctr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здоровому образу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жизни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Выполнение детьми режима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дня.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Соблюдение правил личной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гигиены.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Двигательная активность ребенка должна быть достаточной (20 – 30 тысяч шагов в день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Одеваться строго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погоде.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Беречь зрение. Не проводить много времени у телевизора и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компьютера.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раннего детства воспитывайте у своих детей привычку заниматься физкультурой и спортом.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1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88840"/>
            <a:ext cx="8703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0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640960" cy="496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Что могут родители для приобщения детей к здоровому образу жизни?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Активно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использовать целебные природные факторы окружающей среды: чистую воду, ультрафиолетовые лучи солнечного света, чистый воздух, 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фитонцидные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свойства растений, так как естественные силы природы представляют собой привычные компоненты окружающей среды и необходимы для жизнедеятельности организма.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2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рисунки_Страница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" t="6994" r="1464" b="184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0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" y="0"/>
            <a:ext cx="91762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0768" y="116631"/>
            <a:ext cx="6559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endParaRPr lang="ru-RU" sz="2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20" y="1"/>
            <a:ext cx="6552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Ребенку необходим спокойный,  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доброжелательный психологический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климат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1340768"/>
            <a:ext cx="6660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Перебранки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присутствии ребенка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 возникновению у него невроза или усугубляют уже имеющиеся нарушения нервной системы.   Это существенно снижает защитные возможности детского организма. Нахмурились – начал выделяться адреналин, способствующий грустному, тревожному настроению, улыбнулись – помогли другому гормону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эндорфину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обеспечивающему уверенное и бодрое настроение.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752" y="4203090"/>
            <a:ext cx="627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Эмоциональная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устойчивость и связанное с ней поведение воспитываются.  Здесь важно умение правильно и рационально     относиться к тому, что мы видим, воспринимаем,   слышим.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526530"/>
            <a:ext cx="5976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давайте же больше улыбаться и дарить радость друг другу!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0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родителю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общения в семье»</a:t>
            </a:r>
          </a:p>
          <a:p>
            <a:pPr lvl="0"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Начинать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улыбки.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думать о ребенке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тревогой.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Уметь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«читать»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сравнивать детей друг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Хвалить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и от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души.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Отделять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поведение ребенка от его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сущности.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Испытывать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радость от  совместной с ребенком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</a:t>
            </a:r>
          </a:p>
          <a:p>
            <a:pPr lvl="0" algn="ctr"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Взрослые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должны не только охранять детский организм от вредных влияний, но и создавать условия, которые способствуют повышению защитных сил организма ребенка, его работоспособности. И важным здесь является правильно организованный режим дня.</a:t>
            </a:r>
          </a:p>
          <a:p>
            <a:pPr lvl="0" algn="ctr"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Режим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дня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это оптимально сочетаемые периоды бодрствования и сна детей в течение суток. Он удовлетворяет их потребности в пище, в деятельности, отдыхе, двигательной активности. Режим дисциплинирует детей, способствует формированию многих полезных навыков, приучает их к определенному ритму.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2" r="11280"/>
          <a:stretch/>
        </p:blipFill>
        <p:spPr bwMode="auto">
          <a:xfrm>
            <a:off x="3563888" y="134708"/>
            <a:ext cx="1584176" cy="1603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Рабочийстол_Страница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8" t="8025" r="1357" b="18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36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" y="0"/>
            <a:ext cx="9159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3883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1484</TotalTime>
  <Words>1300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Пользователь Windows</cp:lastModifiedBy>
  <cp:revision>414</cp:revision>
  <dcterms:created xsi:type="dcterms:W3CDTF">2016-04-04T10:32:59Z</dcterms:created>
  <dcterms:modified xsi:type="dcterms:W3CDTF">2018-01-12T20:55:12Z</dcterms:modified>
</cp:coreProperties>
</file>