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7" r:id="rId3"/>
    <p:sldId id="258" r:id="rId4"/>
    <p:sldId id="277" r:id="rId5"/>
    <p:sldId id="263" r:id="rId6"/>
    <p:sldId id="259" r:id="rId7"/>
    <p:sldId id="273" r:id="rId8"/>
    <p:sldId id="274" r:id="rId9"/>
    <p:sldId id="261" r:id="rId10"/>
    <p:sldId id="262" r:id="rId11"/>
    <p:sldId id="275" r:id="rId12"/>
    <p:sldId id="264" r:id="rId13"/>
    <p:sldId id="266" r:id="rId14"/>
    <p:sldId id="278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599D"/>
    <a:srgbClr val="0066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89068" autoAdjust="0"/>
  </p:normalViewPr>
  <p:slideViewPr>
    <p:cSldViewPr>
      <p:cViewPr>
        <p:scale>
          <a:sx n="77" d="100"/>
          <a:sy n="77" d="100"/>
        </p:scale>
        <p:origin x="-1128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5A207-D87A-4A6A-BA06-8D09A99B131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A42BB-9514-4886-AD7E-1344E13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57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066-3251-468A-995C-0F88E0C72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5021B-CDDC-496F-BF37-E14B160AE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0C63-5018-4ED3-9CB0-0A1BEE658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DA2D-1607-40D3-A7A3-1265505A4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DA66-1C25-4E38-A4DB-8AAD7D051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F0EDE-5E37-4224-9765-E0D23C6C4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9406-20BC-4B1E-97CD-21423B3B1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3047-00EA-47E4-BE42-D2E5EE05B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2415-A7B5-42B6-879F-6365810E3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C071-4108-4C81-9944-19375E0D1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07B9-BB94-490B-A65B-D7AB58D62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36BBB-4DF6-4918-9848-62022971F1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9;%20&#1088;&#1072;&#1073;&#1086;&#1095;&#1077;&#1075;&#1086;%20&#1089;&#1090;&#1086;&#1083;&#1072;%2010\&#1042;&#1067;&#1055;&#1059;&#1057;&#1050;\&#1042;&#1099;&#1087;&#1091;&#1089;&#1082;%208%20&#1075;&#1088;\&#1042;&#1061;&#1054;&#1044;%20-%20&#1044;&#1048;&#1057;&#1050;\01.&#1082;&#1088;&#1072;&#1089;&#1080;&#1074;&#1077;&#1081;&#1096;&#1072;&#1103;%20&#1084;&#1091;&#1079;&#1099;&#1082;&#1072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92961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1B59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МУЗЫКАЛЬНОЕ ВОСПИТАНИЕ В СЕМЬЕ </a:t>
            </a:r>
            <a:endParaRPr lang="ru-RU" sz="1200" b="1" i="1" spc="50" dirty="0" smtClean="0">
              <a:ln w="12700" cmpd="sng">
                <a:solidFill>
                  <a:srgbClr val="002060"/>
                </a:solidFill>
                <a:prstDash val="solid"/>
              </a:ln>
              <a:solidFill>
                <a:srgbClr val="1B5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1B59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000396" cy="2544261"/>
          </a:xfrm>
          <a:prstGeom prst="rect">
            <a:avLst/>
          </a:prstGeom>
          <a:noFill/>
        </p:spPr>
      </p:pic>
      <p:pic>
        <p:nvPicPr>
          <p:cNvPr id="6" name="01.красивейш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700808"/>
            <a:ext cx="4267374" cy="4267374"/>
          </a:xfrm>
          <a:prstGeom prst="rect">
            <a:avLst/>
          </a:prstGeom>
          <a:ln>
            <a:solidFill>
              <a:srgbClr val="0000CC"/>
            </a:solidFill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5643578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музыкальный руководитель </a:t>
            </a:r>
            <a:endParaRPr lang="ru-RU" dirty="0" smtClean="0"/>
          </a:p>
          <a:p>
            <a:pPr algn="r"/>
            <a:r>
              <a:rPr lang="ru-RU" dirty="0" smtClean="0"/>
              <a:t>Фирсова Ольга Николаевна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4572008"/>
            <a:ext cx="2214546" cy="1878531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21236" y="69269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Игра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детских музыкальных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инструментах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ребёнка большой интерес. Ими широко надо пользоваться в семье, вовлекая тем самым малыша в сферу музыки, помогая развитию его творческих способностей. Детские инструменты должны звучать чисто, быть доступными детям по своему размеру, весу, простыми по конструкции, достаточно прочными.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раннем и младшем дошкольном возрасте применяют погремушки, колокольчики, дудочки, маленькие бубны. Надо помнить, что в этом возрасте необходимо особенно бережно относиться к слуху малыша.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Старшие дошкольники должны знать названия инструментов, характер звучания (цитра по звучанию нежная, мягкая; металлофон звенящий; аккордеон звучный; тарелки звонкие, громкие; барабан гремящий), правила хранения инструментов, правила пользования.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 должны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индивидуально простейшие песенки, импровизировать ритмические и мелодические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0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Ampir Deco" pitchFamily="2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mpir Deco" pitchFamily="2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mpir Deco" pitchFamily="2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Ampir Deco" pitchFamily="2" charset="0"/>
              </a:rPr>
              <a:t>ля </a:t>
            </a:r>
            <a:r>
              <a:rPr lang="ru-RU" sz="2000" b="1" dirty="0">
                <a:solidFill>
                  <a:srgbClr val="002060"/>
                </a:solidFill>
                <a:latin typeface="Ampir Deco" pitchFamily="2" charset="0"/>
              </a:rPr>
              <a:t>того, чтобы музыкальное развитие ребёнка было эффективным, нужно: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mpir Deco" pitchFamily="2" charset="0"/>
              </a:rPr>
              <a:t>1. Постоянно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следить, чтобы ребёнок правильно произносил слова, если в речи есть дефекты, вовремя обратиться к логопеду, к лор врачу, если сильно возбуждается без причин- к невропатологу.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mpir Deco" pitchFamily="2" charset="0"/>
              </a:rPr>
              <a:t>2. Следить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за музыкальным словарем ребёнка, добиваться увеличения количества употребляемых им эмоционально - выразительных слов, объяснять каждое непонятное музыкальное слово или предложение.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mpir Deco" pitchFamily="2" charset="0"/>
              </a:rPr>
              <a:t>3. Читать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детям стихи, сказки, рассказы о детстве, творчестве композиторов.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mpir Deco" pitchFamily="2" charset="0"/>
              </a:rPr>
              <a:t>4.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Петь, играть, танцевать вместе с детьми под музыку и без.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mpir Deco" pitchFamily="2" charset="0"/>
              </a:rPr>
              <a:t>5. Ходить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всей семьёй в театры, цирк на детские музыкальные представления, оперу, балет, если нет возможности посещать их, купить диски с музыкальными произведениями и смотреть их вместе с детьми.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mpir Deco" pitchFamily="2" charset="0"/>
              </a:rPr>
              <a:t>6. Не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сравнивать музыкальные способности своего ребёнка с другими детьми.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4437112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60648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Родителям можно завести "Дневник музыкального развития ребёнка", где: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1)Отмечать развитие ребёнка от самого рождения ежегодно; помещать фотографии ребёнка, когда он поёт, танцует или слушает музыку; снимать ребёнка на видео фильм, записывать его выступления; отмечать его успешные и неудачные выступления в концертах, праздниках, конкурсах.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2) Лучшие рисунки ребёнка на сюжет услышанных песен, музыкальных произведений, место нахождения самого ребёнка на рисунке среди героев.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3) Игровые задания типа: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а) какой песней порадуешь маму, папу, бабушку, дедушку.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б) какой танец станцуешь для сестры или брата.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в) какие песни о животных, птицах знакомы. Изобразить танец под музыку </a:t>
            </a:r>
            <a:r>
              <a:rPr lang="ru-RU" sz="2000" dirty="0" err="1">
                <a:solidFill>
                  <a:srgbClr val="002060"/>
                </a:solidFill>
                <a:latin typeface="Ampir Deco" pitchFamily="2" charset="0"/>
              </a:rPr>
              <a:t>зверобики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Задания усложняются с каждым годом.</a:t>
            </a:r>
          </a:p>
          <a:p>
            <a:pPr eaLnBrk="1" hangingPunct="1"/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mpir Deco" pitchFamily="2" charset="0"/>
            </a:endParaRPr>
          </a:p>
        </p:txBody>
      </p:sp>
      <p:pic>
        <p:nvPicPr>
          <p:cNvPr id="5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4437112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70" y="260647"/>
            <a:ext cx="8928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  <a:t>      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mpir Deco" pitchFamily="2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mpir Deco" pitchFamily="2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  <a:t>        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«Учитесь танцевать»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материал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кукла и маленькие (по числу играющих).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взрослого в руках большая кукла, у детей – маленькие. Взрослый отбивает ритмический рисунок своей куклой по столу, дети повторяют его своими куклами.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«Громко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тихо»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кубика: большой и маленький.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1-й вариант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Детям предлагается спеть песню или послушать песню в записи, после прослушивания дети показывают кубик большой – громко, маленький – тихо.</a:t>
            </a:r>
          </a:p>
          <a:p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вариант: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Громко или тихо сказать своё имя, помяукать, похрюкать. Взрослый исполняет громко 1-ю часть и тихо 2-ю. На форте дети хлопают в ладоши, на пиано –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выполняют «фонарики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Можно использовать любые движения. Игра проводится сначала только по показу взрослого.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mpir Deco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3332534"/>
              </p:ext>
            </p:extLst>
          </p:nvPr>
        </p:nvGraphicFramePr>
        <p:xfrm>
          <a:off x="54370" y="0"/>
          <a:ext cx="892899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B599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хотела бы предложить Вам небольшую подборку музыкальных игр. Они очень просты и не требуют специальной подготовки, поэтому в эти игры вы можете играть со своими детьми дома, на семейных праздниках,  по дороге в детский сад.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70" y="260647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mpir Deco" pitchFamily="2" charset="0"/>
              </a:rPr>
              <a:t>.</a:t>
            </a:r>
          </a:p>
          <a:p>
            <a:r>
              <a:rPr lang="ru-RU" sz="2000" b="1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«Нарисуй песню»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Учить определять характер музыки и предавать свои впечатления в рисунке.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материал: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песня, альбомный лист, карандаши или фломастеры.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детям передать содержание любимой песни при помощи рисунка. Во время рисования, звучит эта песня.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12976"/>
            <a:ext cx="3067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16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a64a7368f2f89abcaa7f496b0b7cb4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1728193" cy="1563141"/>
          </a:xfrm>
          <a:prstGeom prst="rect">
            <a:avLst/>
          </a:prstGeom>
        </p:spPr>
      </p:pic>
      <p:pic>
        <p:nvPicPr>
          <p:cNvPr id="9" name="Рисунок 8" descr="aa81a3faa763ddf8dcdcae8175b3a47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373216"/>
            <a:ext cx="1047750" cy="1047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56147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mpir Deco" pitchFamily="2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«Громко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тихо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запоём»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материал: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игрушка.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Ребенок закрывает глаза или выходит из комнаты. Взрослый прячет игрушку, ребенок должен найти её, руководствуясь громкостью звучания песни, которую поёт взрослый: звучание песни усиливается по мере приближения ребенка к месту, где находится игрушка или ослабевает по мере удаления от неё. Если ребёнок успешно находит игрушку, при повторении игры взрослый с ребенком меняется ролями.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«Угадай мелодию»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записи песен, фишки.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Исполняется мелодия песни или проигрывается в записи, дети по услышанной мелодии узнают песню и поют вместе с взрослым. За правильно угаданную мелодию участник игры получает фишку. Выигрывает тот, у кого больше фишек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6503" y="2606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«Танцы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сказочных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персонажей»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предлагает ребенку станцевать танец так, как его бы станцевали сказочные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персонажи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Родителям, желающим развивать творческий потенциал ребенка, надо вести себя с ребенком на равных. Во всяком случае, фантазировать, в играх с детьми. Ребенок, с его необычной тонкой восприимчивостью, должен почувствовать, что вам нравится фантазировать, выдумывать, играть. Что вы, как и он, получаете от всего этого удовольствие.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тогда он раскроется, будет искать творческий момент в любом деле. И наконец, будет сам придумывать новые игры.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 – самая счастливая пора жизни. Яркость и богатство впечатлений остаются в памяти навсегда. Праздники детства … они греют нас своим светом всю жизнь! Считается, что ребенок, с раннего возраста погруженный в атмосферу радости, вырастет более устойчивым ко многим неожиданным ситуациям, будет менее подвержен стрессам и разочарованиям.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8229600" cy="278608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ndantino script" pitchFamily="2" charset="0"/>
              </a:rPr>
              <a:t>«Когда начинается музыкальное воспитание в семье?»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"</a:t>
            </a:r>
            <a:r>
              <a:rPr lang="ru-RU" sz="2400" i="1" dirty="0" smtClean="0">
                <a:solidFill>
                  <a:srgbClr val="002060"/>
                </a:solidFill>
                <a:latin typeface="Andantino script" pitchFamily="2" charset="0"/>
              </a:rPr>
              <a:t>За </a:t>
            </a:r>
            <a:r>
              <a:rPr lang="ru-RU" sz="2400" i="1" dirty="0">
                <a:solidFill>
                  <a:srgbClr val="002060"/>
                </a:solidFill>
                <a:latin typeface="Andantino script" pitchFamily="2" charset="0"/>
              </a:rPr>
              <a:t>девять месяцев до рождения ребенка... А еще лучше - за девять месяцев до рождения матери</a:t>
            </a:r>
            <a:r>
              <a:rPr lang="ru-RU" sz="2400" dirty="0">
                <a:solidFill>
                  <a:srgbClr val="002060"/>
                </a:solidFill>
                <a:latin typeface="Andantino script" pitchFamily="2" charset="0"/>
              </a:rPr>
              <a:t>".   </a:t>
            </a:r>
            <a:br>
              <a:rPr lang="ru-RU" sz="2400" dirty="0">
                <a:solidFill>
                  <a:srgbClr val="002060"/>
                </a:solidFill>
                <a:latin typeface="Andantino scrip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                                 </a:t>
            </a:r>
            <a:r>
              <a:rPr lang="ru-RU" sz="2400" dirty="0" err="1" smtClean="0">
                <a:solidFill>
                  <a:srgbClr val="002060"/>
                </a:solidFill>
                <a:latin typeface="Andantino script" pitchFamily="2" charset="0"/>
              </a:rPr>
              <a:t>Золтан</a:t>
            </a: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ndantino script" pitchFamily="2" charset="0"/>
              </a:rPr>
              <a:t>Кодаи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/>
              <a:latin typeface="Andantino script" pitchFamily="2" charset="0"/>
            </a:endParaRPr>
          </a:p>
        </p:txBody>
      </p:sp>
      <p:pic>
        <p:nvPicPr>
          <p:cNvPr id="3078" name="Picture 6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14"/>
            <a:ext cx="3500442" cy="335758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356992"/>
            <a:ext cx="4176464" cy="310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58138" cy="2077402"/>
          </a:xfrm>
        </p:spPr>
        <p:txBody>
          <a:bodyPr/>
          <a:lstStyle/>
          <a:p>
            <a:pPr algn="l"/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: </a:t>
            </a:r>
            <a:b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Возрождение традиции совместного проживания значимых событий, совместной деятельности и совместной радости через музыкальное воспитание ребёнка в семье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4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71942"/>
            <a:ext cx="2987675" cy="2535237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4644008" y="3573016"/>
            <a:ext cx="3744416" cy="31683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375" y="230080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nnabelle" pitchFamily="66" charset="0"/>
              </a:rPr>
              <a:t>Задачи музыкального воспитания детей в </a:t>
            </a:r>
            <a:r>
              <a:rPr lang="ru-RU" sz="2800" b="1" dirty="0" smtClean="0">
                <a:solidFill>
                  <a:srgbClr val="002060"/>
                </a:solidFill>
                <a:latin typeface="Annabelle" pitchFamily="66" charset="0"/>
              </a:rPr>
              <a:t>семье: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Annabelle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359" y="980728"/>
            <a:ext cx="792088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 духовный мир ребенка музыкальными впечатлениями, вызвать интерес к музыке, передать традиции своего народа, сформировать основы музыкальной культуры;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и творческие способности в процессе различных видов музыкальной деятельности (восприятие, исполнительство, творчество, музыкально-образовательная, деятельность);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общему развитию детей средствами музыки.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9017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832" y="332656"/>
            <a:ext cx="74295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Методы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музыкального воспитания в семье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семейного музыкального воспитания строятся на основе активного взаимодействия взрослого и ребёнка. Они разнообразны, но основными являются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убеждения средствами музыки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музыки должно быть ярким, темпераментным, выразительным, доступным.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самим необходимо предварительно ознакомиться в процессе многократного прослушивания с музыкальным произведением, чтобы понять, о чем рассказывает музыка, а затем слушать вместе с ребёнком, разъяснять тему, содержание песни.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- "язык чувств". Она волнует, создаёт определённое настроение, вызывает ответно мысли, заставляет думать. Поэтому важно пояснение, словом усилить переживание ребёнка и направить внимание на средства музыкальной выразительности.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52594" y="4437112"/>
            <a:ext cx="2335596" cy="19812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0"/>
            <a:ext cx="8229600" cy="864096"/>
          </a:xfrm>
        </p:spPr>
        <p:txBody>
          <a:bodyPr/>
          <a:lstStyle/>
          <a:p>
            <a:r>
              <a:rPr lang="ru-RU" sz="3200" b="1" i="1" dirty="0" smtClean="0"/>
              <a:t> 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8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683568" y="335846"/>
            <a:ext cx="8460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приучения, упражнений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постоянно учить детей внимательно слушать, различать и сравнивать характерные особенности звучания, улавливать нюансы, активно действовать, постоянно вызывать интерес к музыке, потребность общения с ней. Эта работа ведётся последовательно из года в год, изо дня в день.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Иногда надо ждать годами, чтобы однажды сердце ребёнка дрогнуло, переполнилось чувством прекрасного. В. А. Сухомлинский писал: " Одна из важных задач воспитателя состоит в том, чтобы, образно говоря, дать в руки каждому ребёнку скрипку, чтобы каждый чувствовал, как рождается музыка".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Приучая детей эстетически относиться к музыке, родители должны проявить много повседневных усилий, терпения и настойчивости.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Annabelle" pitchFamily="66" charset="0"/>
              </a:rPr>
              <a:t>Виды музыкальной деятельности в семье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949899"/>
          </a:xfrm>
        </p:spPr>
        <p:txBody>
          <a:bodyPr/>
          <a:lstStyle/>
          <a:p>
            <a:pPr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Дошкольникам свойственна потребность выражать свои настроения в пении. Голос ребёнка - естественный инструмент, которым он обладает с ранних лет. Пение благотворно влияет на детский организм, помогает развитию речи, углублению дыхания, укреплению голосового аппарата.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пения в том, чтобы ребёнок правильно понял содержание музыкальных образов, проявил свои чувства в естественном пении.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Пойте почаще вместе с детьми их любимые песни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05065"/>
            <a:ext cx="4464496" cy="259228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e4e137d7c1f8c5a5079206bd1dc9fc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93096"/>
            <a:ext cx="2381250" cy="18451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80648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mpir Deco" pitchFamily="2" charset="0"/>
              </a:rPr>
              <a:t>                Музыкально </a:t>
            </a:r>
            <a:r>
              <a:rPr lang="ru-RU" sz="2000" b="1" dirty="0">
                <a:solidFill>
                  <a:srgbClr val="002060"/>
                </a:solidFill>
                <a:latin typeface="Ampir Deco" pitchFamily="2" charset="0"/>
              </a:rPr>
              <a:t>- ритмические движения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endParaRPr lang="ru-RU" sz="2000" dirty="0" smtClean="0">
              <a:solidFill>
                <a:srgbClr val="002060"/>
              </a:solidFill>
              <a:latin typeface="Ampir Deco" pitchFamily="2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можно раньше развивать умения согласовывать свои движения с музыкой в доступной и интересной для детей форме: ритмических упражнений, музыкальных игр, танцев.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ранних этапах музыкального развития дети непроизвольны в своих действиях. Чем сложнее и объёмнее музыкальные произведения, тем больше движений, тем интенсивнее развивается слуховое внимание. Рождается творческое воображение, развиваются волевые качества.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4500570"/>
            <a:ext cx="2214546" cy="1878531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214282" y="889844"/>
            <a:ext cx="8534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mpir Deco" pitchFamily="2" charset="0"/>
              </a:rPr>
              <a:t>       Слушание </a:t>
            </a:r>
            <a:r>
              <a:rPr lang="ru-RU" sz="2000" b="1" dirty="0">
                <a:solidFill>
                  <a:srgbClr val="002060"/>
                </a:solidFill>
                <a:latin typeface="Ampir Deco" pitchFamily="2" charset="0"/>
              </a:rPr>
              <a:t>музыки в семье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себя: знакомство детей с музыкальными произведениями, привитие навыков культуры слушания музыки, формирование музыкального вкуса.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культуры восприятия формируются путём многократного прослушивания музыки, доступной детскому пониманию.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раннем детстве развивается умение прислушиваться к музыкальным звукам. Детей 3-4 лет приучают дослушивать песню до конца, не отвлекаясь. У старших дошкольников эти навыки углубляются. В более старшем возрасте благодаря этим навыкам он станет активным слушателем музыки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494</TotalTime>
  <Words>241</Words>
  <Application>Microsoft Office PowerPoint</Application>
  <PresentationFormat>Экран (4:3)</PresentationFormat>
  <Paragraphs>57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Музыкальный (голубой, шары и ноты)</vt:lpstr>
      <vt:lpstr>Слайд 1</vt:lpstr>
      <vt:lpstr>«Когда начинается музыкальное воспитание в семье?»                        "За девять месяцев до рождения ребенка... А еще лучше - за девять месяцев до рождения матери".                                     Золтан Кодаи</vt:lpstr>
      <vt:lpstr>     ЦЕЛЬ :  Возрождение традиции совместного проживания значимых событий, совместной деятельности и совместной радости через музыкальное воспитание ребёнка в семье </vt:lpstr>
      <vt:lpstr>Слайд 4</vt:lpstr>
      <vt:lpstr>Слайд 5</vt:lpstr>
      <vt:lpstr>    . </vt:lpstr>
      <vt:lpstr>Виды музыкальной деятельности в семье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Александра</cp:lastModifiedBy>
  <cp:revision>58</cp:revision>
  <dcterms:created xsi:type="dcterms:W3CDTF">2011-06-07T18:34:00Z</dcterms:created>
  <dcterms:modified xsi:type="dcterms:W3CDTF">2025-02-04T14:46:58Z</dcterms:modified>
</cp:coreProperties>
</file>