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75" r:id="rId5"/>
    <p:sldId id="258" r:id="rId6"/>
    <p:sldId id="277" r:id="rId7"/>
    <p:sldId id="284" r:id="rId8"/>
    <p:sldId id="281" r:id="rId9"/>
    <p:sldId id="285" r:id="rId10"/>
    <p:sldId id="290" r:id="rId11"/>
    <p:sldId id="278" r:id="rId12"/>
    <p:sldId id="282" r:id="rId13"/>
    <p:sldId id="286" r:id="rId14"/>
    <p:sldId id="287" r:id="rId15"/>
    <p:sldId id="288" r:id="rId16"/>
    <p:sldId id="283" r:id="rId17"/>
    <p:sldId id="269" r:id="rId18"/>
    <p:sldId id="265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4450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2472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1981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0273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9446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8863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2680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657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3543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8760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192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682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odvignaroda.ru/?" TargetMode="External"/><Relationship Id="rId2" Type="http://schemas.openxmlformats.org/officeDocument/2006/relationships/hyperlink" Target="https://foto.pamyat-naroda.ru/detail/-1077064233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eb1/000419d8-c42f1f21/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23563"/>
            <a:ext cx="8352928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Муниципальное бюджетное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дошкольное образовательное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учреждение</a:t>
            </a:r>
            <a:endParaRPr lang="ru-RU" sz="14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«Детский сад № 1 «ТЕРЕМОК»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города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Алатыря</a:t>
            </a:r>
            <a:endParaRPr lang="ru-RU" sz="14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Чувашской Республики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916832"/>
            <a:ext cx="62151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600FF"/>
                </a:solidFill>
                <a:latin typeface="Times New Roman"/>
                <a:ea typeface="Calibri"/>
                <a:cs typeface="Times New Roman"/>
              </a:rPr>
              <a:t>«Пока мы их помним</a:t>
            </a:r>
            <a:r>
              <a:rPr lang="ru-RU" sz="4000" b="1" smtClean="0">
                <a:solidFill>
                  <a:srgbClr val="6600FF"/>
                </a:solidFill>
                <a:latin typeface="Times New Roman"/>
                <a:ea typeface="Calibri"/>
                <a:cs typeface="Times New Roman"/>
              </a:rPr>
              <a:t>, </a:t>
            </a:r>
          </a:p>
          <a:p>
            <a:pPr algn="ctr"/>
            <a:r>
              <a:rPr lang="ru-RU" sz="4000" b="1" smtClean="0">
                <a:solidFill>
                  <a:srgbClr val="6600FF"/>
                </a:solidFill>
                <a:latin typeface="Times New Roman"/>
                <a:ea typeface="Calibri"/>
                <a:cs typeface="Times New Roman"/>
              </a:rPr>
              <a:t>они </a:t>
            </a:r>
            <a:r>
              <a:rPr lang="ru-RU" sz="4000" b="1" dirty="0" smtClean="0">
                <a:solidFill>
                  <a:srgbClr val="6600FF"/>
                </a:solidFill>
                <a:latin typeface="Times New Roman"/>
                <a:ea typeface="Calibri"/>
                <a:cs typeface="Times New Roman"/>
              </a:rPr>
              <a:t>живы»</a:t>
            </a:r>
            <a:endParaRPr lang="ru-RU" sz="4000" dirty="0">
              <a:solidFill>
                <a:srgbClr val="6600FF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4941168"/>
            <a:ext cx="481712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Работу выполнила</a:t>
            </a:r>
            <a:r>
              <a:rPr lang="ru-RU" sz="3200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: </a:t>
            </a:r>
            <a:endParaRPr lang="ru-RU" sz="3200" dirty="0">
              <a:solidFill>
                <a:srgbClr val="0000CC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200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Семья </a:t>
            </a:r>
            <a:r>
              <a:rPr lang="ru-RU" sz="3200" dirty="0" err="1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Ваткиной</a:t>
            </a:r>
            <a:r>
              <a:rPr lang="ru-RU" sz="320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Варвары </a:t>
            </a:r>
            <a:endParaRPr lang="ru-RU" sz="3200" dirty="0" smtClean="0">
              <a:solidFill>
                <a:srgbClr val="0000CC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12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6fb/00175f8a-4a04811b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16632"/>
            <a:ext cx="8496944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Боевой путь моего прапрадедушки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1196752"/>
            <a:ext cx="8352928" cy="5458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69815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6fb/00175f8a-4a04811b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166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помню, я горжусь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692696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награждении первой медалью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Звезды </a:t>
            </a:r>
            <a:endParaRPr lang="ru-RU" sz="2400" b="1" dirty="0">
              <a:solidFill>
                <a:srgbClr val="0000C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268760"/>
            <a:ext cx="8640960" cy="5184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48839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6fb/00175f8a-4a04811b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166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помню, я горжусь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196752"/>
            <a:ext cx="8712968" cy="5400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692696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награждении второй медалью 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Звезды </a:t>
            </a:r>
            <a:endParaRPr lang="ru-RU" sz="2800" b="1" dirty="0">
              <a:solidFill>
                <a:srgbClr val="0000C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398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6fb/00175f8a-4a04811b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166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помню, я горжусь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692696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Наградной лист  (начало)</a:t>
            </a:r>
            <a:endParaRPr lang="ru-RU" sz="2800" b="1" dirty="0">
              <a:solidFill>
                <a:srgbClr val="0000C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1196752"/>
            <a:ext cx="8424936" cy="5400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239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6fb/00175f8a-4a04811b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166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помню, я горжусь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692696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Наградной лист (продолжение)</a:t>
            </a:r>
            <a:endParaRPr lang="ru-RU" sz="2800" b="1" dirty="0">
              <a:solidFill>
                <a:srgbClr val="0000C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1196752"/>
            <a:ext cx="8424936" cy="4680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893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6fb/00175f8a-4a04811b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166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помню, я горжусь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0" y="1412776"/>
            <a:ext cx="3888432" cy="388843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Вернувшийся с войны мой прапрадедушка работал в </a:t>
            </a:r>
            <a:r>
              <a:rPr lang="ru-RU" dirty="0" err="1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Напольновской</a:t>
            </a:r>
            <a:r>
              <a:rPr lang="ru-RU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 школе  директором. Потом назначили его директором колхоза.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      В свободное время любил ходить на рыбалку и охоту.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     Умер он 4 октября 1984 года. </a:t>
            </a:r>
            <a:r>
              <a:rPr lang="ru-RU" dirty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Б</a:t>
            </a:r>
            <a:r>
              <a:rPr lang="ru-RU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ыл похоронен в родном селе Напольное Порецкого района.</a:t>
            </a:r>
            <a:endParaRPr lang="ru-RU" dirty="0">
              <a:solidFill>
                <a:srgbClr val="0000CC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dirty="0" smtClean="0">
              <a:solidFill>
                <a:srgbClr val="0000CC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Я </a:t>
            </a:r>
            <a:r>
              <a:rPr lang="ru-RU" dirty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очень горжусь своим </a:t>
            </a:r>
            <a:r>
              <a:rPr lang="ru-RU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прапрадедом</a:t>
            </a:r>
            <a:r>
              <a:rPr lang="ru-RU" dirty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! </a:t>
            </a:r>
            <a:endParaRPr lang="ru-RU" sz="4000" dirty="0">
              <a:solidFill>
                <a:srgbClr val="0000CC"/>
              </a:solidFill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3975906" cy="53012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23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6fb/00175f8a-4a04811b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2"/>
          <p:cNvSpPr txBox="1">
            <a:spLocks/>
          </p:cNvSpPr>
          <p:nvPr/>
        </p:nvSpPr>
        <p:spPr>
          <a:xfrm>
            <a:off x="395536" y="908720"/>
            <a:ext cx="4392488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just">
              <a:spcBef>
                <a:spcPts val="0"/>
              </a:spcBef>
              <a:buNone/>
              <a:defRPr/>
            </a:pP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таким храбрым и отважным воином, защищавшим своё Отечество, был мой любимый прапрадедушка Федя. </a:t>
            </a:r>
          </a:p>
          <a:p>
            <a:pPr marL="36576" indent="0" algn="just">
              <a:spcBef>
                <a:spcPts val="0"/>
              </a:spcBef>
              <a:buNone/>
              <a:defRPr/>
            </a:pPr>
            <a: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Пока мы помним ушедших от нас, жива связь поколений. А значит, жива Россия!      И я буду всегда помнить и гордиться своим бесстрашным прапрадедушкой, и учиться у него любви к Родине, смелости, упорству, трудолюбию!</a:t>
            </a:r>
          </a:p>
          <a:p>
            <a:pPr marL="36576" indent="0">
              <a:buNone/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16632"/>
            <a:ext cx="5259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помню, я горжусь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52736"/>
            <a:ext cx="3394472" cy="4525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33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7524" y="116632"/>
            <a:ext cx="856895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6600FF"/>
                </a:solidFill>
                <a:latin typeface="Times New Roman"/>
                <a:ea typeface="Times New Roman"/>
                <a:cs typeface="Times New Roman"/>
              </a:rPr>
              <a:t>Заключение</a:t>
            </a:r>
            <a:endParaRPr lang="ru-RU" sz="2000" dirty="0">
              <a:solidFill>
                <a:srgbClr val="6600FF"/>
              </a:solidFill>
              <a:ea typeface="Calibri"/>
              <a:cs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sz="2200" dirty="0">
                <a:solidFill>
                  <a:srgbClr val="6600FF"/>
                </a:solidFill>
                <a:latin typeface="Times New Roman"/>
                <a:ea typeface="Times New Roman"/>
                <a:cs typeface="Times New Roman"/>
              </a:rPr>
              <a:t>Я не видела своего </a:t>
            </a:r>
            <a:r>
              <a:rPr lang="ru-RU" sz="2200" dirty="0" smtClean="0">
                <a:solidFill>
                  <a:srgbClr val="6600FF"/>
                </a:solidFill>
                <a:latin typeface="Times New Roman"/>
                <a:ea typeface="Times New Roman"/>
                <a:cs typeface="Times New Roman"/>
              </a:rPr>
              <a:t>прапрадеда</a:t>
            </a:r>
            <a:r>
              <a:rPr lang="ru-RU" sz="2200" dirty="0">
                <a:solidFill>
                  <a:srgbClr val="6600FF"/>
                </a:solidFill>
                <a:latin typeface="Times New Roman"/>
                <a:ea typeface="Times New Roman"/>
                <a:cs typeface="Times New Roman"/>
              </a:rPr>
              <a:t>, он умер раньше, чем </a:t>
            </a:r>
            <a:r>
              <a:rPr lang="ru-RU" sz="2200" dirty="0" smtClean="0">
                <a:solidFill>
                  <a:srgbClr val="6600FF"/>
                </a:solidFill>
                <a:latin typeface="Times New Roman"/>
                <a:ea typeface="Times New Roman"/>
                <a:cs typeface="Times New Roman"/>
              </a:rPr>
              <a:t>родилась </a:t>
            </a:r>
            <a:r>
              <a:rPr lang="ru-RU" sz="2200" dirty="0">
                <a:solidFill>
                  <a:srgbClr val="6600FF"/>
                </a:solidFill>
                <a:latin typeface="Times New Roman"/>
                <a:ea typeface="Times New Roman"/>
                <a:cs typeface="Times New Roman"/>
              </a:rPr>
              <a:t>я, но память о нём живёт </a:t>
            </a:r>
            <a:r>
              <a:rPr lang="ru-RU" sz="2200" dirty="0" smtClean="0">
                <a:solidFill>
                  <a:srgbClr val="6600FF"/>
                </a:solidFill>
                <a:latin typeface="Times New Roman"/>
                <a:ea typeface="Times New Roman"/>
                <a:cs typeface="Times New Roman"/>
              </a:rPr>
              <a:t>в наших  сердцах!</a:t>
            </a:r>
            <a:endParaRPr lang="ru-RU" sz="2200" dirty="0">
              <a:solidFill>
                <a:srgbClr val="6600FF"/>
              </a:solidFill>
              <a:ea typeface="Calibri"/>
              <a:cs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sz="2200" dirty="0">
                <a:solidFill>
                  <a:srgbClr val="6600FF"/>
                </a:solidFill>
                <a:latin typeface="Times New Roman"/>
                <a:ea typeface="Times New Roman"/>
                <a:cs typeface="Times New Roman"/>
              </a:rPr>
              <a:t>Мы благодарны тебе, солдат – победитель! И земле нашей, израненной, всё вынесшей, но так буйно цветущей этой семидесяти пятой мирной весной.</a:t>
            </a:r>
            <a:endParaRPr lang="ru-RU" sz="2200" dirty="0">
              <a:solidFill>
                <a:srgbClr val="6600FF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solidFill>
                  <a:srgbClr val="6600FF"/>
                </a:solidFill>
                <a:latin typeface="Times New Roman"/>
                <a:ea typeface="Times New Roman"/>
                <a:cs typeface="Times New Roman"/>
              </a:rPr>
              <a:t>Отгремели взрывы, отгремели,</a:t>
            </a:r>
            <a:endParaRPr lang="ru-RU" sz="2200" dirty="0">
              <a:solidFill>
                <a:srgbClr val="6600FF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solidFill>
                  <a:srgbClr val="6600FF"/>
                </a:solidFill>
                <a:latin typeface="Times New Roman"/>
                <a:ea typeface="Times New Roman"/>
                <a:cs typeface="Times New Roman"/>
              </a:rPr>
              <a:t>Родину спасти они сумели.</a:t>
            </a:r>
            <a:endParaRPr lang="ru-RU" sz="2200" dirty="0">
              <a:solidFill>
                <a:srgbClr val="6600FF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solidFill>
                  <a:srgbClr val="6600FF"/>
                </a:solidFill>
                <a:latin typeface="Times New Roman"/>
                <a:ea typeface="Times New Roman"/>
                <a:cs typeface="Times New Roman"/>
              </a:rPr>
              <a:t>Нелегко далась им та победа,</a:t>
            </a:r>
            <a:endParaRPr lang="ru-RU" sz="2200" dirty="0">
              <a:solidFill>
                <a:srgbClr val="6600FF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solidFill>
                  <a:srgbClr val="6600FF"/>
                </a:solidFill>
                <a:latin typeface="Times New Roman"/>
                <a:ea typeface="Times New Roman"/>
                <a:cs typeface="Times New Roman"/>
              </a:rPr>
              <a:t>За неё «спасибо» скажем дедам.</a:t>
            </a:r>
            <a:endParaRPr lang="ru-RU" sz="2200" dirty="0">
              <a:solidFill>
                <a:srgbClr val="6600FF"/>
              </a:solidFill>
              <a:ea typeface="Calibri"/>
              <a:cs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sz="2200" dirty="0">
                <a:solidFill>
                  <a:srgbClr val="6600FF"/>
                </a:solidFill>
                <a:latin typeface="Times New Roman"/>
                <a:ea typeface="Times New Roman"/>
                <a:cs typeface="Times New Roman"/>
              </a:rPr>
              <a:t>Мы, дети XXI века, не хотим жить для войны. Мы хотим учиться в школе, играть с друзьями, петь, веселиться, пускать кораблики по весенним лужам, рисовать, запускать в чистое голубое небо воздушного змея, сажать деревца – словом, светло и радостно жить на Земле.</a:t>
            </a:r>
            <a:endParaRPr lang="ru-RU" sz="2200" dirty="0">
              <a:solidFill>
                <a:srgbClr val="6600FF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4" name="Рисунок 3" descr="C:\Users\user\Desktop\s1200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229200"/>
            <a:ext cx="6048672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7288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Источники информации и используемая литература:</a:t>
            </a:r>
          </a:p>
          <a:p>
            <a:r>
              <a:rPr lang="ru-RU" dirty="0"/>
              <a:t>1.Воспоминания моих </a:t>
            </a:r>
            <a:r>
              <a:rPr lang="ru-RU" dirty="0" smtClean="0"/>
              <a:t>родственников и </a:t>
            </a:r>
            <a:r>
              <a:rPr lang="ru-RU" dirty="0" err="1" smtClean="0"/>
              <a:t>фотрархив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2.Интернетресурсы</a:t>
            </a:r>
            <a:r>
              <a:rPr lang="ru-RU" dirty="0"/>
              <a:t>:</a:t>
            </a:r>
          </a:p>
          <a:p>
            <a:r>
              <a:rPr lang="en-US" dirty="0"/>
              <a:t>https://pamyat-naroda.ru/heroes/podvig-chelovek_kartoteka1505423834/?backurl=%2Fheroes%2F%3Fadv_search%3Dy%26last_name%3D</a:t>
            </a:r>
            <a:r>
              <a:rPr lang="ru-RU" dirty="0"/>
              <a:t>Глухойкин%26</a:t>
            </a:r>
            <a:r>
              <a:rPr lang="en-US" dirty="0"/>
              <a:t>first_name%3D</a:t>
            </a:r>
            <a:r>
              <a:rPr lang="ru-RU" dirty="0"/>
              <a:t>Федор%26</a:t>
            </a:r>
            <a:r>
              <a:rPr lang="en-US" dirty="0"/>
              <a:t>middle_name%3D</a:t>
            </a:r>
            <a:r>
              <a:rPr lang="ru-RU" dirty="0"/>
              <a:t>Никифорович%26</a:t>
            </a:r>
            <a:r>
              <a:rPr lang="en-US" dirty="0"/>
              <a:t>date_birth%3D1915%26group%3Dall%26types%3Dpamyat_commander%3Anagrady_nagrad_doc%3Anagrady_uchet_kartoteka%3Anagrady_ubilein_kartoteka%3Apamyat_voenkomat%3Apotery_vpp%3Apamyat_zsp_parts%3Akld_polit%3Akld_upk%3Akld_vmf%3Apotery_doneseniya_o_poteryah%3Apotery_gospitali%3Apotery_utochenie_poter%3Apotery_spiski_zahoroneniy%3Apotery_voennoplen%3Apotery_iskluchenie_iz_spiskov%26page%3D1 </a:t>
            </a:r>
            <a:r>
              <a:rPr lang="ru-RU" dirty="0" smtClean="0"/>
              <a:t> сайт Память народа</a:t>
            </a:r>
          </a:p>
          <a:p>
            <a:r>
              <a:rPr lang="en-US" dirty="0">
                <a:hlinkClick r:id="rId2"/>
              </a:rPr>
              <a:t>https://foto.pamyat-naroda.ru/detail/-</a:t>
            </a:r>
            <a:r>
              <a:rPr lang="en-US" dirty="0" smtClean="0">
                <a:hlinkClick r:id="rId2"/>
              </a:rPr>
              <a:t>1077064233</a:t>
            </a:r>
            <a:r>
              <a:rPr lang="ru-RU" dirty="0" smtClean="0"/>
              <a:t>  сайт дорога памяти</a:t>
            </a:r>
          </a:p>
          <a:p>
            <a:r>
              <a:rPr lang="en-US" dirty="0">
                <a:hlinkClick r:id="rId3"/>
              </a:rPr>
              <a:t>http://podvignaroda.ru/?#</a:t>
            </a:r>
            <a:r>
              <a:rPr lang="en-US" dirty="0" smtClean="0">
                <a:hlinkClick r:id="rId3"/>
              </a:rPr>
              <a:t>id=28848518&amp;tab=navDetailManAward</a:t>
            </a:r>
            <a:r>
              <a:rPr lang="ru-RU" dirty="0" smtClean="0"/>
              <a:t> сайт подвиг народа</a:t>
            </a:r>
          </a:p>
          <a:p>
            <a:r>
              <a:rPr lang="en-US" dirty="0">
                <a:hlinkClick r:id="rId3"/>
              </a:rPr>
              <a:t>http://podvignaroda.ru/?#</a:t>
            </a:r>
            <a:r>
              <a:rPr lang="en-US" dirty="0" smtClean="0">
                <a:hlinkClick r:id="rId3"/>
              </a:rPr>
              <a:t>id=36077062&amp;tab=navDetailManAward</a:t>
            </a:r>
            <a:r>
              <a:rPr lang="ru-RU" dirty="0" smtClean="0"/>
              <a:t> </a:t>
            </a:r>
            <a:r>
              <a:rPr lang="ru-RU" dirty="0"/>
              <a:t>сайт подвиг народа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2124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215709/a33de3eb-41ad-4b2c-a24f-9cd4b7876196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052736"/>
            <a:ext cx="8568952" cy="436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24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Прошла война, прошла страда,</a:t>
            </a:r>
            <a:endParaRPr lang="ru-RU" sz="2400" dirty="0">
              <a:solidFill>
                <a:srgbClr val="0000CC"/>
              </a:solidFill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24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              </a:t>
            </a:r>
            <a:r>
              <a:rPr lang="ru-RU" sz="2400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</a:t>
            </a:r>
            <a:r>
              <a:rPr lang="ru-RU" sz="24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Но боль взывает к людям.</a:t>
            </a:r>
            <a:endParaRPr lang="ru-RU" sz="2400" dirty="0">
              <a:solidFill>
                <a:srgbClr val="0000CC"/>
              </a:solidFill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24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</a:t>
            </a:r>
            <a:r>
              <a:rPr lang="ru-RU" sz="2400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Давайте</a:t>
            </a:r>
            <a:r>
              <a:rPr lang="ru-RU" sz="24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, люди, никогда</a:t>
            </a:r>
            <a:endParaRPr lang="ru-RU" sz="2400" dirty="0">
              <a:solidFill>
                <a:srgbClr val="0000CC"/>
              </a:solidFill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24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</a:t>
            </a:r>
            <a:r>
              <a:rPr lang="ru-RU" sz="2400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Об </a:t>
            </a:r>
            <a:r>
              <a:rPr lang="ru-RU" sz="24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этом не забудем.</a:t>
            </a:r>
            <a:endParaRPr lang="ru-RU" sz="2400" dirty="0">
              <a:solidFill>
                <a:srgbClr val="0000CC"/>
              </a:solidFill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24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(А. Твардовский)</a:t>
            </a:r>
            <a:endParaRPr lang="ru-RU" sz="2400" dirty="0">
              <a:solidFill>
                <a:srgbClr val="0000CC"/>
              </a:solidFill>
              <a:ea typeface="Calibri"/>
              <a:cs typeface="Times New Roman"/>
            </a:endParaRPr>
          </a:p>
          <a:p>
            <a:pPr indent="449580">
              <a:spcAft>
                <a:spcPts val="0"/>
              </a:spcAft>
            </a:pPr>
            <a:endParaRPr lang="ru-RU" sz="2400" dirty="0" smtClean="0">
              <a:solidFill>
                <a:srgbClr val="0000CC"/>
              </a:solidFill>
              <a:latin typeface="Times New Roman"/>
              <a:ea typeface="Times New Roman"/>
              <a:cs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sz="2400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7</a:t>
            </a:r>
            <a:r>
              <a:rPr lang="tt-RU" sz="24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5</a:t>
            </a:r>
            <a:r>
              <a:rPr lang="ru-RU" sz="24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лет прошло с той поры, как отгремели последние выстрелы Великой Отечественной войны. Я всегда слышал</a:t>
            </a:r>
            <a:r>
              <a:rPr lang="tt-RU" sz="24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в семье, что у меня был замечательный </a:t>
            </a:r>
            <a:r>
              <a:rPr lang="ru-RU" sz="2400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прапрадед</a:t>
            </a:r>
            <a:r>
              <a:rPr lang="ru-RU" sz="24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, который участвовал в той страшной войне. Мне захотелось побольше узнать о моем </a:t>
            </a:r>
            <a:r>
              <a:rPr lang="ru-RU" sz="2400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прапрадедушке </a:t>
            </a:r>
            <a:r>
              <a:rPr lang="ru-RU" sz="24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и рассказать о нем всем</a:t>
            </a:r>
            <a:r>
              <a:rPr lang="ru-RU" sz="2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solidFill>
                <a:srgbClr val="0000CC"/>
              </a:solidFill>
              <a:ea typeface="Calibri"/>
              <a:cs typeface="Times New Roma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1476" y="1052736"/>
            <a:ext cx="278468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103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6fb/00175f8a-4a04811b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2400" b="1" dirty="0" smtClean="0">
              <a:solidFill>
                <a:srgbClr val="6600FF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6600FF"/>
                </a:solidFill>
                <a:latin typeface="Times New Roman"/>
                <a:ea typeface="Times New Roman"/>
                <a:cs typeface="Times New Roman"/>
              </a:rPr>
              <a:t>       </a:t>
            </a:r>
            <a:r>
              <a:rPr lang="ru-RU" sz="2600" dirty="0" smtClean="0">
                <a:solidFill>
                  <a:srgbClr val="66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Каждый </a:t>
            </a:r>
            <a:r>
              <a:rPr lang="ru-RU" sz="2600" dirty="0">
                <a:solidFill>
                  <a:srgbClr val="66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год 9 мая наша страна празднует День Победы, это тот самый день, когда советский народ одержал великую победу над фашистами в годы Великой Отечественной войны.</a:t>
            </a:r>
            <a:endParaRPr lang="ru-RU" sz="2600" dirty="0">
              <a:solidFill>
                <a:srgbClr val="6600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600" dirty="0" smtClean="0">
                <a:solidFill>
                  <a:srgbClr val="66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 сожалению, все меньше остается в живых ветеранов, поэтому наша задача – собирать, изучать, хранить материалы о людях, защищавших нашу Родину.</a:t>
            </a:r>
            <a:endParaRPr lang="ru-RU" sz="2600" dirty="0" smtClean="0">
              <a:solidFill>
                <a:srgbClr val="6600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600" dirty="0" smtClean="0">
                <a:solidFill>
                  <a:srgbClr val="66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Каждый человек должен знать свою родословную: судьбу своих дедов и прапрадедов. Для меня очень важно, чтобы осталась память о прапрадедушке  не только в виде нескольких фотографий, а целый рассказ, построенный на основе  документов и воспоминаний.</a:t>
            </a:r>
            <a:endParaRPr lang="ru-RU" sz="2600" dirty="0">
              <a:solidFill>
                <a:srgbClr val="6600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111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6fb/00175f8a-4a04811b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" y="-25808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166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помню, я горжусь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427984" y="1124744"/>
            <a:ext cx="446449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Глухойкин</a:t>
            </a:r>
            <a:r>
              <a:rPr lang="ru-RU" alt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alt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Фёдор Никифорович, </a:t>
            </a:r>
            <a:r>
              <a:rPr lang="ru-RU" alt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</a:t>
            </a:r>
            <a:r>
              <a:rPr lang="ru-RU" alt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06.02.1915 года, в </a:t>
            </a:r>
            <a:r>
              <a:rPr lang="ru-RU" alt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 </a:t>
            </a:r>
            <a:r>
              <a:rPr lang="ru-RU" alt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Низовка</a:t>
            </a:r>
            <a:r>
              <a:rPr lang="ru-RU" alt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(Напольное) Порецкого района, Чувашской </a:t>
            </a:r>
            <a:r>
              <a:rPr lang="ru-RU" altLang="ru-RU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Ресублики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0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6fb/00175f8a-4a04811b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166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помню, я горжусь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499992" y="908720"/>
            <a:ext cx="3888432" cy="1224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сентября 1937 года он женился на </a:t>
            </a:r>
            <a:r>
              <a:rPr lang="ru-RU" alt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Вяловой</a:t>
            </a:r>
            <a:r>
              <a:rPr lang="ru-RU" alt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Любови Александровне.</a:t>
            </a:r>
            <a:endParaRPr lang="ru-RU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3960440" cy="49685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80580" y="2008929"/>
            <a:ext cx="4227932" cy="51958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49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6fb/00175f8a-4a04811b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385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166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помню, я горжусь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1124744"/>
            <a:ext cx="8568952" cy="49685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909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6fb/00175f8a-4a04811b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5" y="-10725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166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помню, я горжусь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084168" y="980728"/>
            <a:ext cx="2736304" cy="4464496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ноябре </a:t>
            </a:r>
            <a:r>
              <a:rPr lang="ru-RU" altLang="ru-RU" sz="4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1939 года </a:t>
            </a:r>
            <a:r>
              <a:rPr lang="ru-RU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4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призван в </a:t>
            </a:r>
            <a:r>
              <a:rPr lang="ru-RU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армию</a:t>
            </a:r>
            <a:r>
              <a:rPr lang="ru-RU" altLang="ru-RU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4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призыва </a:t>
            </a:r>
            <a:r>
              <a:rPr lang="ru-RU" altLang="ru-RU" sz="40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Порецкий</a:t>
            </a:r>
            <a:r>
              <a:rPr lang="ru-RU" altLang="ru-RU" sz="4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РВК , Чувашская АССР , </a:t>
            </a:r>
            <a:r>
              <a:rPr lang="ru-RU" altLang="ru-RU" sz="40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Порецкий</a:t>
            </a:r>
            <a:r>
              <a:rPr lang="ru-RU" altLang="ru-RU" sz="4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altLang="ru-RU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 smtClean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 </a:t>
            </a:r>
            <a:r>
              <a:rPr lang="ru-RU" sz="4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дня войны участвовал в боях с фашистами. </a:t>
            </a:r>
            <a:endParaRPr lang="ru-RU" sz="4000" b="1" dirty="0" smtClean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 </a:t>
            </a:r>
            <a:r>
              <a:rPr lang="ru-RU" sz="4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фронте был </a:t>
            </a:r>
            <a:r>
              <a:rPr lang="ru-RU" altLang="ru-RU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командиром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телефонно- </a:t>
            </a:r>
            <a:r>
              <a:rPr lang="ru-RU" altLang="ru-RU" sz="4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кабельной роты</a:t>
            </a:r>
            <a:r>
              <a:rPr lang="ru-RU" altLang="ru-RU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Отечественной войны </a:t>
            </a:r>
            <a:endParaRPr lang="ru-RU" sz="4000" b="1" dirty="0" smtClean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10.07.1941 года по 23.02.1942 года – Центральный фронт, </a:t>
            </a:r>
            <a:endParaRPr lang="ru-RU" sz="4000" b="1" dirty="0" smtClean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22.03.1944 года – 3 Украинский фронт</a:t>
            </a:r>
            <a:r>
              <a:rPr lang="ru-RU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980728"/>
            <a:ext cx="2801816" cy="4330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80728"/>
            <a:ext cx="3203848" cy="43924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247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6fb/00175f8a-4a04811b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166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помню, я горжусь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23528" y="1052736"/>
            <a:ext cx="8208912" cy="4176464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</a:t>
            </a:r>
            <a:r>
              <a:rPr lang="ru-RU" sz="3100" b="1" dirty="0" smtClean="0">
                <a:solidFill>
                  <a:srgbClr val="66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1941-1945  год был в рядах </a:t>
            </a:r>
            <a:r>
              <a:rPr lang="ru-RU" sz="3100" b="1" dirty="0">
                <a:solidFill>
                  <a:srgbClr val="66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Советской Армии. Прошел фронтовой </a:t>
            </a:r>
            <a:r>
              <a:rPr lang="ru-RU" sz="3100" b="1" dirty="0" smtClean="0">
                <a:solidFill>
                  <a:srgbClr val="66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путь… Имел две контузии 29.12.1941 и 22.08.1944 году </a:t>
            </a:r>
            <a:r>
              <a:rPr lang="ru-RU" sz="3100" b="1" dirty="0">
                <a:solidFill>
                  <a:srgbClr val="66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получил тяжелое осколочное ранение гранатой, и был госпитализирован. </a:t>
            </a:r>
            <a:endParaRPr lang="ru-RU" sz="3100" b="1" dirty="0" smtClean="0">
              <a:solidFill>
                <a:srgbClr val="6600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За </a:t>
            </a:r>
            <a:r>
              <a:rPr lang="ru-RU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прибытия в </a:t>
            </a:r>
            <a:r>
              <a:rPr lang="ru-RU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части, работая </a:t>
            </a:r>
            <a:r>
              <a:rPr lang="ru-RU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должности командира </a:t>
            </a:r>
            <a:r>
              <a:rPr lang="ru-RU" alt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телефонно- кабельной </a:t>
            </a:r>
            <a:r>
              <a:rPr lang="ru-RU" alt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роты,</a:t>
            </a:r>
            <a:r>
              <a:rPr lang="ru-RU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показал себя как умелый командир. Храбрый, инициативный, энергичный . В районе боёв Святой Урван лично руководил организацией связи командований. Когда обстановка усложнилась и связь 596 </a:t>
            </a:r>
            <a:r>
              <a:rPr lang="ru-RU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с.п.была</a:t>
            </a:r>
            <a:r>
              <a:rPr lang="ru-RU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потеряна , тогда он проявил свою инициативу и с группой связистов отправился на розыски местонахождения командного пункта 596 </a:t>
            </a:r>
            <a:r>
              <a:rPr lang="ru-RU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с.п</a:t>
            </a:r>
            <a:r>
              <a:rPr lang="ru-RU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через короткое время связь была установлена и командование дивизии получило информацию и возможность управлять боем. </a:t>
            </a:r>
            <a:endParaRPr lang="ru-RU" sz="3100" b="1" dirty="0" smtClean="0">
              <a:solidFill>
                <a:srgbClr val="6600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Documents and Settings\ПАСЯ\Мои документы\Downloads\voina-finlandia-2-047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5157192"/>
            <a:ext cx="32403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351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6fb/00175f8a-4a04811b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166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помню, я горжусь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923928" y="1412776"/>
            <a:ext cx="4536504" cy="417646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За </a:t>
            </a:r>
            <a:r>
              <a:rPr lang="ru-RU" sz="31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активное участие в боевых действиях против фашистов был награжден </a:t>
            </a:r>
            <a:r>
              <a:rPr lang="ru-RU" sz="31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двумя орденами </a:t>
            </a:r>
            <a:r>
              <a:rPr lang="ru-RU" sz="3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</a:t>
            </a:r>
            <a:r>
              <a:rPr lang="ru-RU" sz="3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Звезды и </a:t>
            </a:r>
            <a:r>
              <a:rPr lang="ru-RU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 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победу над Германией в Великой Отечественной войне 1941–1945 гг</a:t>
            </a:r>
            <a:r>
              <a:rPr lang="ru-RU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 </a:t>
            </a:r>
            <a:r>
              <a:rPr lang="ru-RU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юбилейными медалями</a:t>
            </a:r>
            <a:r>
              <a:rPr lang="ru-RU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Дата </a:t>
            </a:r>
            <a:r>
              <a:rPr lang="ru-RU" alt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службы 09.12.1945 г</a:t>
            </a:r>
            <a:endParaRPr lang="ru-RU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31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052736"/>
            <a:ext cx="3600400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80407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761</Words>
  <Application>Microsoft Office PowerPoint</Application>
  <PresentationFormat>Экран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Рушан</dc:creator>
  <cp:lastModifiedBy>Ирина</cp:lastModifiedBy>
  <cp:revision>43</cp:revision>
  <dcterms:created xsi:type="dcterms:W3CDTF">2019-11-11T16:07:11Z</dcterms:created>
  <dcterms:modified xsi:type="dcterms:W3CDTF">2020-05-04T19:13:59Z</dcterms:modified>
</cp:coreProperties>
</file>