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5" r:id="rId4"/>
    <p:sldId id="266" r:id="rId5"/>
    <p:sldId id="267" r:id="rId6"/>
    <p:sldId id="268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2A2-02F7-4B33-AAE0-D47AD6CFD8D7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2743-6F14-4620-8594-8392B72B3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58EE-CE66-4E58-81DE-2BD3D1BB81CD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6320-E0B4-40B4-AC46-F15A11A32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54B0-DF13-4CB9-AD63-E4817BB0A958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7775-4302-49D3-AF7C-647ECD713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EC46-0F01-4A89-85F8-0DFE46D6F438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5B84-C273-4C12-96BE-B57369384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6B-B583-4010-83EF-74A23066578A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0537-3111-46DA-B1F4-A11DE753D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47FC-A733-49E1-BFA6-4C1A3D856C9B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E7F5-EFAF-460C-A0CA-3EB18F753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D092-C681-4023-AECB-6445EF9A7AD1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F746-F507-489F-A55C-6747AA7AD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3725-A202-4B77-858B-AEE829EE1CFD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3F17-AEE1-4745-A868-8D990F939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7F33-2C95-4051-AD4F-27401C073600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3817-3E4B-4CAE-A333-ADAA4097C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FB51-B1B6-47AE-9E47-02432F227222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E5DB-EFE7-4BB4-8666-085F62F3B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CC90-E0FC-4CC3-8AF5-A596953768C3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4B78-3D25-46C4-9951-D7499E66B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165CEB-BBF1-45CB-930E-6704CBAB3929}" type="datetimeFigureOut">
              <a:rPr lang="ru-RU"/>
              <a:pPr>
                <a:defRPr/>
              </a:pPr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E0FE1-4B6F-45BD-8A97-3DB18DAAA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slide" Target="slide4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3.xml"/><Relationship Id="rId5" Type="http://schemas.openxmlformats.org/officeDocument/2006/relationships/image" Target="../media/image6.jpe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slide" Target="slide4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3.xml"/><Relationship Id="rId5" Type="http://schemas.openxmlformats.org/officeDocument/2006/relationships/image" Target="../media/image6.jpe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5.xml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slide" Target="slide4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3.xml"/><Relationship Id="rId5" Type="http://schemas.openxmlformats.org/officeDocument/2006/relationships/image" Target="../media/image6.jpe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slide" Target="slide3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../media/image6.jpeg"/><Relationship Id="rId1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kazka1dou.ucoz.ru/gnomik.png" TargetMode="External"/><Relationship Id="rId3" Type="http://schemas.openxmlformats.org/officeDocument/2006/relationships/hyperlink" Target="http://tehnomarket-ural.ru/images/technomarket/pp/1410405989_861_1280.gif" TargetMode="External"/><Relationship Id="rId7" Type="http://schemas.openxmlformats.org/officeDocument/2006/relationships/hyperlink" Target="http://www.uvat-solnishko.ru/upload/news/orig_9c0babd9759b47a8d0b38a00b877bbcf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lenkajastrana.my1.ru/87/2.jpg" TargetMode="External"/><Relationship Id="rId5" Type="http://schemas.openxmlformats.org/officeDocument/2006/relationships/hyperlink" Target="http://www.mashenkina-mama.ru/wp-content/uploads/2015/01/Noch-Obuchayushhie-kartochki.jpg" TargetMode="External"/><Relationship Id="rId4" Type="http://schemas.openxmlformats.org/officeDocument/2006/relationships/hyperlink" Target="http://www.uvat-solnishko.ru/upload/news/orig_6aed83562db14d74f3a3d52d68b64b2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Игра – тренажер</a:t>
            </a:r>
            <a:br>
              <a:rPr lang="ru-RU" sz="4000" b="1" i="1" smtClean="0"/>
            </a:br>
            <a:r>
              <a:rPr lang="ru-RU" sz="4000" b="1" i="1" smtClean="0"/>
              <a:t>«Части суток»</a:t>
            </a:r>
          </a:p>
        </p:txBody>
      </p:sp>
      <p:sp>
        <p:nvSpPr>
          <p:cNvPr id="2051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1800" b="1" i="1" smtClean="0">
                <a:solidFill>
                  <a:schemeClr val="tx1"/>
                </a:solidFill>
              </a:rPr>
              <a:t>Енякина М.Н.</a:t>
            </a:r>
          </a:p>
          <a:p>
            <a:pPr eaLnBrk="1" hangingPunct="1"/>
            <a:r>
              <a:rPr lang="ru-RU" sz="1800" b="1" i="1" smtClean="0">
                <a:solidFill>
                  <a:schemeClr val="tx1"/>
                </a:solidFill>
              </a:rPr>
              <a:t>Воспиатель СП ГБОУ СОШ №1 «ОЦ  -  Детский сад №3 «Красная Шпочка»</a:t>
            </a:r>
          </a:p>
          <a:p>
            <a:pPr eaLnBrk="1" hangingPunct="1"/>
            <a:r>
              <a:rPr lang="ru-RU" sz="1800" b="1" i="1" smtClean="0">
                <a:solidFill>
                  <a:schemeClr val="tx1"/>
                </a:solidFill>
              </a:rPr>
              <a:t>Муниципальный район Большеглушицкий Самарская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20713"/>
            <a:ext cx="3889375" cy="20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549275"/>
            <a:ext cx="33115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888" y="476250"/>
            <a:ext cx="3025775" cy="108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0825" y="1773238"/>
            <a:ext cx="5689600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5288" y="2060575"/>
            <a:ext cx="5545137" cy="4032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9" name="Рисунок 63" descr="гноимк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32766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Овальная выноска 64"/>
          <p:cNvSpPr/>
          <p:nvPr/>
        </p:nvSpPr>
        <p:spPr>
          <a:xfrm>
            <a:off x="3492500" y="188913"/>
            <a:ext cx="4895850" cy="2376487"/>
          </a:xfrm>
          <a:prstGeom prst="wedgeEllipseCallout">
            <a:avLst>
              <a:gd name="adj1" fmla="val -53829"/>
              <a:gd name="adj2" fmla="val 12007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Здравствуйте, ребята!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Я веселый гномик Бим.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Принес вам загадки про части суток.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Послушайте загадку, найдите на экране картинку правильный ответ и щелкните по ней.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Овальная выноска 66"/>
          <p:cNvSpPr/>
          <p:nvPr/>
        </p:nvSpPr>
        <p:spPr>
          <a:xfrm rot="10800000" flipH="1" flipV="1">
            <a:off x="3203575" y="4508500"/>
            <a:ext cx="2881313" cy="1873250"/>
          </a:xfrm>
          <a:prstGeom prst="wedgeEllipseCallout">
            <a:avLst>
              <a:gd name="adj1" fmla="val -65066"/>
              <a:gd name="adj2" fmla="val -6747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перехода к любой загадке используйте клавиши с цифрами на телефоне.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588224" y="3140968"/>
            <a:ext cx="2304256" cy="33123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019925" y="5876925"/>
            <a:ext cx="1584325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" action="ppaction://hlinkshowjump?jump=endshow"/>
              </a:rPr>
              <a:t>Выключить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" name="Управляющая кнопка: домой 69">
            <a:hlinkClick r:id="rId4" action="ppaction://hlinksldjump" highlightClick="1"/>
          </p:cNvPr>
          <p:cNvSpPr/>
          <p:nvPr/>
        </p:nvSpPr>
        <p:spPr>
          <a:xfrm>
            <a:off x="7451725" y="5229225"/>
            <a:ext cx="682625" cy="50323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6660232" y="3465004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" name="Прямоугольник 71">
            <a:hlinkClick r:id="rId6" action="ppaction://hlinksldjump"/>
          </p:cNvPr>
          <p:cNvSpPr/>
          <p:nvPr/>
        </p:nvSpPr>
        <p:spPr>
          <a:xfrm>
            <a:off x="7668344" y="3465004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" name="Прямоугольник 72">
            <a:hlinkClick r:id="rId7" action="ppaction://hlinksldjump"/>
          </p:cNvPr>
          <p:cNvSpPr/>
          <p:nvPr/>
        </p:nvSpPr>
        <p:spPr>
          <a:xfrm>
            <a:off x="6660232" y="4221088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7" action="ppaction://hlinksldjump"/>
              </a:rPr>
              <a:t>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" name="Прямоугольник 73">
            <a:hlinkClick r:id="rId8" action="ppaction://hlinksldjump"/>
          </p:cNvPr>
          <p:cNvSpPr/>
          <p:nvPr/>
        </p:nvSpPr>
        <p:spPr>
          <a:xfrm>
            <a:off x="7668344" y="4221088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8" action="ppaction://hlinksldjump"/>
              </a:rPr>
              <a:t>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20713"/>
            <a:ext cx="3889375" cy="20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549275"/>
            <a:ext cx="33115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888" y="476250"/>
            <a:ext cx="3025775" cy="108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27088" y="765175"/>
            <a:ext cx="48244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Черная корова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Весь мир поборола</a:t>
            </a:r>
          </a:p>
        </p:txBody>
      </p:sp>
      <p:pic>
        <p:nvPicPr>
          <p:cNvPr id="4102" name="Рисунок 24" descr="телевизор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65400"/>
            <a:ext cx="52578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7088" y="2781300"/>
            <a:ext cx="2449512" cy="1439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76600" y="2781300"/>
            <a:ext cx="2374900" cy="1439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7088" y="4149725"/>
            <a:ext cx="2457450" cy="1439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6600" y="4149725"/>
            <a:ext cx="2384425" cy="1439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1188" y="2420938"/>
            <a:ext cx="5329237" cy="3744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8" name="Рисунок 31" descr="гноимк 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333375"/>
            <a:ext cx="13779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6444208" y="2780928"/>
            <a:ext cx="2304256" cy="33123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75463" y="5516563"/>
            <a:ext cx="1584325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hlinkClick r:id="" action="ppaction://hlinkshowjump?jump=endshow"/>
              </a:rPr>
              <a:t>Выключить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Управляющая кнопка: домой 39">
            <a:hlinkClick r:id="rId10" action="ppaction://hlinksldjump" highlightClick="1"/>
          </p:cNvPr>
          <p:cNvSpPr/>
          <p:nvPr/>
        </p:nvSpPr>
        <p:spPr>
          <a:xfrm>
            <a:off x="7308850" y="4868863"/>
            <a:ext cx="681038" cy="5048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6516216" y="3104964"/>
            <a:ext cx="100811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1" action="ppaction://hlinksldjump"/>
              </a:rPr>
              <a:t>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7524328" y="3104964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2" action="ppaction://hlinksldjump"/>
              </a:rPr>
              <a:t>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Прямоугольник 42">
            <a:hlinkClick r:id="rId13" action="ppaction://hlinksldjump"/>
          </p:cNvPr>
          <p:cNvSpPr/>
          <p:nvPr/>
        </p:nvSpPr>
        <p:spPr>
          <a:xfrm>
            <a:off x="6516216" y="3861048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3" action="ppaction://hlinksldjump"/>
              </a:rPr>
              <a:t>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Прямоугольник 43">
            <a:hlinkClick r:id="rId14" action="ppaction://hlinksldjump"/>
          </p:cNvPr>
          <p:cNvSpPr/>
          <p:nvPr/>
        </p:nvSpPr>
        <p:spPr>
          <a:xfrm>
            <a:off x="7524328" y="3861048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4" action="ppaction://hlinksldjump"/>
              </a:rPr>
              <a:t>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20713"/>
            <a:ext cx="3889375" cy="20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549275"/>
            <a:ext cx="33115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888" y="476250"/>
            <a:ext cx="3025775" cy="108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27088" y="476250"/>
            <a:ext cx="48244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Свет струится и струится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Звуками земля полна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Занята делами птица,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Да и птахам не до сна</a:t>
            </a:r>
          </a:p>
        </p:txBody>
      </p:sp>
      <p:pic>
        <p:nvPicPr>
          <p:cNvPr id="5126" name="Рисунок 24" descr="телевизор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65400"/>
            <a:ext cx="52578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7088" y="2781300"/>
            <a:ext cx="2449512" cy="1439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76600" y="2781300"/>
            <a:ext cx="2374900" cy="1439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7088" y="4149725"/>
            <a:ext cx="2457450" cy="1439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6600" y="4149725"/>
            <a:ext cx="2384425" cy="1439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1188" y="2420938"/>
            <a:ext cx="5329237" cy="3744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32" name="Рисунок 31" descr="гноимк 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333375"/>
            <a:ext cx="13779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кругленный прямоугольник 44"/>
          <p:cNvSpPr/>
          <p:nvPr/>
        </p:nvSpPr>
        <p:spPr>
          <a:xfrm>
            <a:off x="6300192" y="2708920"/>
            <a:ext cx="2304256" cy="33123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732588" y="5445125"/>
            <a:ext cx="1584325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hlinkClick r:id="" action="ppaction://hlinkshowjump?jump=endshow"/>
              </a:rPr>
              <a:t>Выключить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Управляющая кнопка: домой 46">
            <a:hlinkClick r:id="rId10" action="ppaction://hlinksldjump" highlightClick="1"/>
          </p:cNvPr>
          <p:cNvSpPr/>
          <p:nvPr/>
        </p:nvSpPr>
        <p:spPr>
          <a:xfrm>
            <a:off x="7164388" y="4797425"/>
            <a:ext cx="682625" cy="50323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>
            <a:hlinkClick r:id="rId11" action="ppaction://hlinksldjump"/>
          </p:cNvPr>
          <p:cNvSpPr/>
          <p:nvPr/>
        </p:nvSpPr>
        <p:spPr>
          <a:xfrm>
            <a:off x="6372200" y="3032956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1" action="ppaction://hlinksldjump"/>
              </a:rPr>
              <a:t>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 48">
            <a:hlinkClick r:id="rId12" action="ppaction://hlinksldjump"/>
          </p:cNvPr>
          <p:cNvSpPr/>
          <p:nvPr/>
        </p:nvSpPr>
        <p:spPr>
          <a:xfrm>
            <a:off x="7380312" y="3032956"/>
            <a:ext cx="100811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2" action="ppaction://hlinksldjump"/>
              </a:rPr>
              <a:t>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Прямоугольник 49">
            <a:hlinkClick r:id="rId13" action="ppaction://hlinksldjump"/>
          </p:cNvPr>
          <p:cNvSpPr/>
          <p:nvPr/>
        </p:nvSpPr>
        <p:spPr>
          <a:xfrm>
            <a:off x="6372200" y="3789040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3" action="ppaction://hlinksldjump"/>
              </a:rPr>
              <a:t>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Прямоугольник 50">
            <a:hlinkClick r:id="rId14" action="ppaction://hlinksldjump"/>
          </p:cNvPr>
          <p:cNvSpPr/>
          <p:nvPr/>
        </p:nvSpPr>
        <p:spPr>
          <a:xfrm>
            <a:off x="7380312" y="3789040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4" action="ppaction://hlinksldjump"/>
              </a:rPr>
              <a:t>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20713"/>
            <a:ext cx="3889375" cy="20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549275"/>
            <a:ext cx="33115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888" y="476250"/>
            <a:ext cx="3025775" cy="108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27088" y="549275"/>
            <a:ext cx="482441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 траву роса ложится,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Ну а нам пора вставать.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 зарядку становиться,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Чтобы лучше день начать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50" name="Рисунок 24" descr="телевизор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65400"/>
            <a:ext cx="52578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7088" y="2781300"/>
            <a:ext cx="2449512" cy="1439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76600" y="2781300"/>
            <a:ext cx="2374900" cy="1439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7088" y="4149725"/>
            <a:ext cx="2457450" cy="1439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6600" y="4149725"/>
            <a:ext cx="2384425" cy="1439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1188" y="2565400"/>
            <a:ext cx="5329237" cy="37449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6" name="Рисунок 31" descr="гноимк 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5463" y="404813"/>
            <a:ext cx="13779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6444208" y="2780928"/>
            <a:ext cx="2304256" cy="33123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75463" y="5516563"/>
            <a:ext cx="1584325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hlinkClick r:id="" action="ppaction://hlinkshowjump?jump=endshow"/>
              </a:rPr>
              <a:t>Выключить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Управляющая кнопка: домой 39">
            <a:hlinkClick r:id="rId10" action="ppaction://hlinksldjump" highlightClick="1"/>
          </p:cNvPr>
          <p:cNvSpPr/>
          <p:nvPr/>
        </p:nvSpPr>
        <p:spPr>
          <a:xfrm>
            <a:off x="7308850" y="4868863"/>
            <a:ext cx="681038" cy="5048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6516216" y="3104964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1" action="ppaction://hlinksldjump"/>
              </a:rPr>
              <a:t>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7524328" y="3104964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2" action="ppaction://hlinksldjump"/>
              </a:rPr>
              <a:t>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Прямоугольник 42">
            <a:hlinkClick r:id="rId13" action="ppaction://hlinksldjump"/>
          </p:cNvPr>
          <p:cNvSpPr/>
          <p:nvPr/>
        </p:nvSpPr>
        <p:spPr>
          <a:xfrm>
            <a:off x="6516216" y="3861048"/>
            <a:ext cx="100811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3" action="ppaction://hlinksldjump"/>
              </a:rPr>
              <a:t>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Прямоугольник 43">
            <a:hlinkClick r:id="rId14" action="ppaction://hlinksldjump"/>
          </p:cNvPr>
          <p:cNvSpPr/>
          <p:nvPr/>
        </p:nvSpPr>
        <p:spPr>
          <a:xfrm>
            <a:off x="7524328" y="3861048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4" action="ppaction://hlinksldjump"/>
              </a:rPr>
              <a:t>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20713"/>
            <a:ext cx="3889375" cy="20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549275"/>
            <a:ext cx="33115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888" y="476250"/>
            <a:ext cx="3025775" cy="108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27088" y="765175"/>
            <a:ext cx="4824412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Мы уже зеваем сладко,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Тени тут и там снуют.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Чистим зубы для порядка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 готовимся ко сну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74" name="Рисунок 24" descr="телевизор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65400"/>
            <a:ext cx="52578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27088" y="2781300"/>
            <a:ext cx="2449512" cy="1439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76600" y="2781300"/>
            <a:ext cx="2374900" cy="1439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7088" y="4149725"/>
            <a:ext cx="2457450" cy="1439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6600" y="4149725"/>
            <a:ext cx="2384425" cy="1439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1188" y="2349500"/>
            <a:ext cx="5329237" cy="3744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0" name="Рисунок 31" descr="гноимк 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333375"/>
            <a:ext cx="13779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6444208" y="2924944"/>
            <a:ext cx="2304256" cy="33123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75463" y="5661025"/>
            <a:ext cx="1584325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hlinkClick r:id="" action="ppaction://hlinkshowjump?jump=endshow"/>
              </a:rPr>
              <a:t>Выключить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Управляющая кнопка: домой 39">
            <a:hlinkClick r:id="rId11" action="ppaction://hlinksldjump" highlightClick="1"/>
          </p:cNvPr>
          <p:cNvSpPr/>
          <p:nvPr/>
        </p:nvSpPr>
        <p:spPr>
          <a:xfrm>
            <a:off x="7308850" y="5013325"/>
            <a:ext cx="681038" cy="50323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>
            <a:hlinkClick r:id="rId12" action="ppaction://hlinksldjump"/>
          </p:cNvPr>
          <p:cNvSpPr/>
          <p:nvPr/>
        </p:nvSpPr>
        <p:spPr>
          <a:xfrm>
            <a:off x="6516216" y="3248980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2" action="ppaction://hlinksldjump"/>
              </a:rPr>
              <a:t>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ямоугольник 41">
            <a:hlinkClick r:id="rId13" action="ppaction://hlinksldjump"/>
          </p:cNvPr>
          <p:cNvSpPr/>
          <p:nvPr/>
        </p:nvSpPr>
        <p:spPr>
          <a:xfrm>
            <a:off x="7524328" y="3248980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3" action="ppaction://hlinksldjump"/>
              </a:rPr>
              <a:t>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Прямоугольник 42">
            <a:hlinkClick r:id="rId14" action="ppaction://hlinksldjump"/>
          </p:cNvPr>
          <p:cNvSpPr/>
          <p:nvPr/>
        </p:nvSpPr>
        <p:spPr>
          <a:xfrm>
            <a:off x="6516216" y="4005064"/>
            <a:ext cx="100811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4" action="ppaction://hlinksldjump"/>
              </a:rPr>
              <a:t>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Прямоугольник 43">
            <a:hlinkClick r:id="rId15" action="ppaction://hlinksldjump"/>
          </p:cNvPr>
          <p:cNvSpPr/>
          <p:nvPr/>
        </p:nvSpPr>
        <p:spPr>
          <a:xfrm>
            <a:off x="7524328" y="4005064"/>
            <a:ext cx="100811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15" action="ppaction://hlinksldjump"/>
              </a:rPr>
              <a:t>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Список используемых источников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362950" cy="5073650"/>
          </a:xfrm>
        </p:spPr>
        <p:txBody>
          <a:bodyPr/>
          <a:lstStyle/>
          <a:p>
            <a:pPr eaLnBrk="1" hangingPunct="1"/>
            <a:endParaRPr lang="ru-RU" sz="1800" smtClean="0">
              <a:hlinkClick r:id="rId3"/>
            </a:endParaRPr>
          </a:p>
          <a:p>
            <a:pPr eaLnBrk="1" hangingPunct="1"/>
            <a:r>
              <a:rPr lang="en-US" sz="1800" smtClean="0">
                <a:hlinkClick r:id="rId3"/>
              </a:rPr>
              <a:t>http://okartinkah.ru/img/utro-kartinki-dlya-detey-1668/utro-kartinki-dlya-detey-33.jpg</a:t>
            </a:r>
            <a:r>
              <a:rPr lang="ru-RU" sz="1800" smtClean="0">
                <a:hlinkClick r:id="rId3"/>
              </a:rPr>
              <a:t>  фон </a:t>
            </a:r>
          </a:p>
          <a:p>
            <a:pPr eaLnBrk="1" hangingPunct="1"/>
            <a:r>
              <a:rPr lang="en-US" sz="1800" smtClean="0">
                <a:hlinkClick r:id="rId3"/>
              </a:rPr>
              <a:t>http://tehnomarket-ural.ru/images/technomarket/pp/1410405989_861_1280.gif</a:t>
            </a:r>
            <a:r>
              <a:rPr lang="ru-RU" sz="1800" smtClean="0"/>
              <a:t> телевизор </a:t>
            </a:r>
          </a:p>
          <a:p>
            <a:pPr eaLnBrk="1" hangingPunct="1"/>
            <a:r>
              <a:rPr lang="en-US" sz="1800" smtClean="0">
                <a:hlinkClick r:id="rId4"/>
              </a:rPr>
              <a:t>http://www.uvat-solnishko.ru/upload/news/orig_6aed83562db14d74f3a3d52d68b64b2a.jpg</a:t>
            </a:r>
            <a:r>
              <a:rPr lang="ru-RU" sz="1800" smtClean="0"/>
              <a:t> день</a:t>
            </a:r>
          </a:p>
          <a:p>
            <a:pPr eaLnBrk="1" hangingPunct="1"/>
            <a:r>
              <a:rPr lang="en-US" sz="1800" smtClean="0">
                <a:hlinkClick r:id="rId5"/>
              </a:rPr>
              <a:t>http://www.mashenkina-mama.ru/wp-content/uploads/2015/01/Noch-Obuchayushhie-kartochki.jpg</a:t>
            </a:r>
            <a:r>
              <a:rPr lang="ru-RU" sz="1800" smtClean="0"/>
              <a:t> ночь</a:t>
            </a:r>
          </a:p>
          <a:p>
            <a:pPr eaLnBrk="1" hangingPunct="1"/>
            <a:r>
              <a:rPr lang="en-US" sz="1800" smtClean="0">
                <a:hlinkClick r:id="rId6"/>
              </a:rPr>
              <a:t>http://malenkajastrana.my1.ru/87/2.jpg</a:t>
            </a:r>
            <a:r>
              <a:rPr lang="ru-RU" sz="1800" smtClean="0"/>
              <a:t> вечер</a:t>
            </a:r>
          </a:p>
          <a:p>
            <a:pPr eaLnBrk="1" hangingPunct="1"/>
            <a:r>
              <a:rPr lang="en-US" sz="1800" smtClean="0">
                <a:hlinkClick r:id="rId7"/>
              </a:rPr>
              <a:t>http://www.uvat-solnishko.ru/upload/news/orig_9c0babd9759b47a8d0b38a00b877bbcf.jpg</a:t>
            </a:r>
            <a:r>
              <a:rPr lang="ru-RU" sz="1800" smtClean="0"/>
              <a:t> утро</a:t>
            </a:r>
          </a:p>
          <a:p>
            <a:pPr eaLnBrk="1" hangingPunct="1"/>
            <a:r>
              <a:rPr lang="en-US" sz="1800" smtClean="0">
                <a:hlinkClick r:id="rId8"/>
              </a:rPr>
              <a:t>http://skazka1dou.ucoz.ru/gnomik.png</a:t>
            </a:r>
            <a:r>
              <a:rPr lang="ru-RU" sz="1800" smtClean="0"/>
              <a:t> гномик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186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Игра – тренажер «Части суток»</vt:lpstr>
      <vt:lpstr>Slide 2</vt:lpstr>
      <vt:lpstr>Slide 3</vt:lpstr>
      <vt:lpstr>Slide 4</vt:lpstr>
      <vt:lpstr>Slide 5</vt:lpstr>
      <vt:lpstr>Slide 6</vt:lpstr>
      <vt:lpstr>Список используемых источников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Windows User</cp:lastModifiedBy>
  <cp:revision>58</cp:revision>
  <dcterms:created xsi:type="dcterms:W3CDTF">2016-01-26T12:41:23Z</dcterms:created>
  <dcterms:modified xsi:type="dcterms:W3CDTF">2017-02-18T16:17:06Z</dcterms:modified>
</cp:coreProperties>
</file>