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320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346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79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58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2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861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75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06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28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850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61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DD1DE-1251-4F11-B17A-1DDB60212FC3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70AC-F959-47C0-90A2-C721C7B4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8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9672" y="5029897"/>
            <a:ext cx="74168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endPara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endPara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  <a:p>
            <a:pPr algn="r"/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Воспитатели:Бондаренко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М.С.</a:t>
            </a:r>
          </a:p>
          <a:p>
            <a:pPr algn="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Канцибер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Л.В.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419" l="6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7416824" cy="219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23" b="99872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93868">
            <a:off x="1917287" y="538854"/>
            <a:ext cx="2611058" cy="254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94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" y="0"/>
            <a:ext cx="9143999" cy="6858000"/>
          </a:xfrm>
          <a:prstGeom prst="rect">
            <a:avLst/>
          </a:prstGeom>
        </p:spPr>
      </p:pic>
      <p:pic>
        <p:nvPicPr>
          <p:cNvPr id="2050" name="Picture 2" descr="https://i.mycdn.me/image?t=0&amp;bid=838866603636&amp;id=838866603636&amp;plc=WEB&amp;tkn=*cjWpdcpn-3GXHP4VJLytBjkfFH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1" t="9612" r="13244" b="18189"/>
          <a:stretch/>
        </p:blipFill>
        <p:spPr bwMode="auto">
          <a:xfrm>
            <a:off x="124570" y="2772090"/>
            <a:ext cx="4358355" cy="292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7" t="6459" r="15934" b="27813"/>
          <a:stretch/>
        </p:blipFill>
        <p:spPr bwMode="auto">
          <a:xfrm>
            <a:off x="4283968" y="260648"/>
            <a:ext cx="4299214" cy="2539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3634495"/>
            <a:ext cx="46805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Заглянул сегодня 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каждый дом</a:t>
            </a:r>
            <a:b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     Потому, что </a:t>
            </a:r>
            <a:endPara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бродит </a:t>
            </a: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осень за окном.</a:t>
            </a:r>
            <a:b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     Заглянул осенний праздник в детский сад,</a:t>
            </a:r>
            <a:b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     Чтоб порадовать и взрослых, и ребят!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26" b="939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76"/>
            <a:ext cx="2109683" cy="255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23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096" y="-8401"/>
            <a:ext cx="9143999" cy="6858000"/>
          </a:xfrm>
          <a:prstGeom prst="rect">
            <a:avLst/>
          </a:prstGeom>
        </p:spPr>
      </p:pic>
      <p:pic>
        <p:nvPicPr>
          <p:cNvPr id="1026" name="Picture 2" descr="https://i.mycdn.me/image?t=3&amp;bid=838866609268&amp;id=838866609268&amp;plc=WEB&amp;tkn=*fmTGb7gHZjR4_zVyRZTrRzGtWU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199" b="8525"/>
          <a:stretch/>
        </p:blipFill>
        <p:spPr bwMode="auto">
          <a:xfrm>
            <a:off x="611560" y="404664"/>
            <a:ext cx="3456383" cy="3291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4" t="14693" r="8084" b="6354"/>
          <a:stretch/>
        </p:blipFill>
        <p:spPr bwMode="auto">
          <a:xfrm>
            <a:off x="4583603" y="3074792"/>
            <a:ext cx="4349227" cy="272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437112"/>
            <a:ext cx="475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  <a:latin typeface="Arial Black" pitchFamily="34" charset="0"/>
              </a:rPr>
              <a:t>Прошло, пролетело веселое лето</a:t>
            </a:r>
          </a:p>
          <a:p>
            <a:r>
              <a:rPr lang="ru-RU" sz="1600" b="1" dirty="0" smtClean="0">
                <a:solidFill>
                  <a:srgbClr val="00B050"/>
                </a:solidFill>
                <a:latin typeface="Arial Black" pitchFamily="34" charset="0"/>
              </a:rPr>
              <a:t>И солнышко мало приносит тепла.</a:t>
            </a:r>
          </a:p>
          <a:p>
            <a:r>
              <a:rPr lang="ru-RU" sz="1600" b="1" dirty="0" smtClean="0">
                <a:solidFill>
                  <a:srgbClr val="00B050"/>
                </a:solidFill>
                <a:latin typeface="Arial Black" pitchFamily="34" charset="0"/>
              </a:rPr>
              <a:t>Осень пришла, листва пожелтела,</a:t>
            </a:r>
          </a:p>
          <a:p>
            <a:r>
              <a:rPr lang="ru-RU" sz="1600" b="1" dirty="0" smtClean="0">
                <a:solidFill>
                  <a:srgbClr val="00B050"/>
                </a:solidFill>
                <a:latin typeface="Arial Black" pitchFamily="34" charset="0"/>
              </a:rPr>
              <a:t>Прощаться уж с летом настала пора</a:t>
            </a:r>
            <a:r>
              <a:rPr lang="ru-RU" sz="1600" b="1" dirty="0" smtClean="0">
                <a:solidFill>
                  <a:srgbClr val="00B050"/>
                </a:solidFill>
              </a:rPr>
              <a:t>!</a:t>
            </a:r>
            <a:endParaRPr lang="ru-RU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4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0" t="10892" r="6402" b="12054"/>
          <a:stretch/>
        </p:blipFill>
        <p:spPr bwMode="auto">
          <a:xfrm>
            <a:off x="3995936" y="404663"/>
            <a:ext cx="4956561" cy="31192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85" t="39583" r="23179" b="10365"/>
          <a:stretch/>
        </p:blipFill>
        <p:spPr bwMode="auto">
          <a:xfrm>
            <a:off x="942613" y="3717032"/>
            <a:ext cx="3711495" cy="2325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412776"/>
            <a:ext cx="41044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Осень скверы украшает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Разноцветною листвой.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Осень кормит урожаем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Птиц, зверей и нас с тобой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83" b="94150" l="6250" r="95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59624"/>
            <a:ext cx="2918824" cy="207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54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3" t="8571" r="13271"/>
          <a:stretch/>
        </p:blipFill>
        <p:spPr bwMode="auto">
          <a:xfrm>
            <a:off x="827584" y="404664"/>
            <a:ext cx="3913974" cy="370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45" t="10471" r="19158"/>
          <a:stretch/>
        </p:blipFill>
        <p:spPr bwMode="auto">
          <a:xfrm>
            <a:off x="5220072" y="695636"/>
            <a:ext cx="3529413" cy="362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4319899"/>
            <a:ext cx="309634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огороде много гряд: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Тут и репа и салат,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Тут и свекла и горох,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картофель разве плох?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зеленый огород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 прокормит целый год!</a:t>
            </a:r>
          </a:p>
        </p:txBody>
      </p:sp>
      <p:pic>
        <p:nvPicPr>
          <p:cNvPr id="4101" name="Picture 5" descr="http://zezete2.z.e.pic.centerblog.net/o/8d730d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178" b="93648" l="425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602389" cy="24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92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11" y="0"/>
            <a:ext cx="9143999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45" r="4999" b="12476"/>
          <a:stretch/>
        </p:blipFill>
        <p:spPr bwMode="auto">
          <a:xfrm>
            <a:off x="323528" y="584945"/>
            <a:ext cx="2520280" cy="354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70" r="12710"/>
          <a:stretch/>
        </p:blipFill>
        <p:spPr bwMode="auto">
          <a:xfrm>
            <a:off x="6066415" y="1124744"/>
            <a:ext cx="2736304" cy="304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87" r="6075"/>
          <a:stretch/>
        </p:blipFill>
        <p:spPr bwMode="auto">
          <a:xfrm>
            <a:off x="3082874" y="639416"/>
            <a:ext cx="2978250" cy="268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177625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 березой, под осиной,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такой всегда красивый.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лисичка, и сморчок,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Гриб торчит, как пятачок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Шляпка, ножка, все мы знаем,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Гриб найдем, не потеряем.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пожарим, можем посолить,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Вкусом маму удивить.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19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4293096"/>
            <a:ext cx="2304256" cy="23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08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3" t="16622" r="4724" b="13877"/>
          <a:stretch/>
        </p:blipFill>
        <p:spPr bwMode="auto">
          <a:xfrm>
            <a:off x="251520" y="2276872"/>
            <a:ext cx="5093509" cy="2708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40" r="12990"/>
          <a:stretch/>
        </p:blipFill>
        <p:spPr bwMode="auto">
          <a:xfrm>
            <a:off x="5940152" y="3501008"/>
            <a:ext cx="2821202" cy="274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99705"/>
            <a:ext cx="496855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на ветке лист кленовый.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Нынче он совсем как новый!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Весь румяный, золотой.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куда, листок? Постой!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2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77"/>
          <a:stretch/>
        </p:blipFill>
        <p:spPr bwMode="auto">
          <a:xfrm>
            <a:off x="539552" y="620687"/>
            <a:ext cx="3901882" cy="274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7599" y="1916832"/>
            <a:ext cx="3672408" cy="243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933056"/>
            <a:ext cx="460851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Нельзя нам на свете прожить без чудес,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Они нас повсюду встречают.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Волшебный, осенний и сказочный лес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 в гости к себе приглашает.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Закружится ветер под песню дождя,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Листочки нам под ноги бросит.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Такая красивая это пора: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Пришла к нам опять Чудо-Осень.</a:t>
            </a:r>
          </a:p>
        </p:txBody>
      </p:sp>
    </p:spTree>
    <p:extLst>
      <p:ext uri="{BB962C8B-B14F-4D97-AF65-F5344CB8AC3E}">
        <p14:creationId xmlns:p14="http://schemas.microsoft.com/office/powerpoint/2010/main" xmlns="" val="7731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149</Words>
  <Application>Microsoft Office PowerPoint</Application>
  <PresentationFormat>On-screen Show (4:3)</PresentationFormat>
  <Paragraphs>33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Тема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qwerty</dc:creator>
  <cp:lastModifiedBy>Windows User</cp:lastModifiedBy>
  <cp:revision>7</cp:revision>
  <dcterms:created xsi:type="dcterms:W3CDTF">2016-10-15T23:46:23Z</dcterms:created>
  <dcterms:modified xsi:type="dcterms:W3CDTF">2017-01-09T04:17:19Z</dcterms:modified>
</cp:coreProperties>
</file>