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691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973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03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948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11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42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55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04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83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53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31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28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F93E2-731A-48B2-9877-8984F7847FDF}" type="datetimeFigureOut">
              <a:rPr lang="ru-RU" smtClean="0"/>
              <a:pPr/>
              <a:t>08.07.2025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0AF85-9292-414F-98E2-9660119BEC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85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50800" dir="5400000" algn="ctr" rotWithShape="0">
              <a:srgbClr val="000000">
                <a:alpha val="98000"/>
              </a:srgbClr>
            </a:outerShdw>
          </a:effectLst>
        </p:spPr>
        <p:txBody>
          <a:bodyPr/>
          <a:lstStyle/>
          <a:p>
            <a:r>
              <a:rPr lang="ru-RU" dirty="0" smtClean="0"/>
              <a:t>Презентация на тему «Игрушки».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399" y="4125433"/>
            <a:ext cx="7177549" cy="1132366"/>
          </a:xfrm>
          <a:effectLst>
            <a:outerShdw blurRad="50800" dist="50800" dir="5400000" algn="ctr" rotWithShape="0">
              <a:srgbClr val="000000">
                <a:alpha val="89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ru-RU" dirty="0" smtClean="0"/>
              <a:t>1 младшая группа </a:t>
            </a:r>
            <a:r>
              <a:rPr lang="ru-RU" dirty="0" smtClean="0"/>
              <a:t>«</a:t>
            </a:r>
            <a:r>
              <a:rPr lang="ru-RU" dirty="0" smtClean="0"/>
              <a:t>Солнышко</a:t>
            </a:r>
            <a:r>
              <a:rPr lang="ru-RU" dirty="0" smtClean="0"/>
              <a:t>».</a:t>
            </a:r>
            <a:endParaRPr lang="ru-RU" dirty="0" smtClean="0"/>
          </a:p>
          <a:p>
            <a:r>
              <a:rPr lang="ru-RU" dirty="0" smtClean="0"/>
              <a:t>Воспитатель: </a:t>
            </a:r>
            <a:r>
              <a:rPr lang="ru-RU" dirty="0" smtClean="0"/>
              <a:t>Новикова Светлана Сергеевна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833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9609" y="606056"/>
            <a:ext cx="43168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огромный, косолапый, Бурый, сильный и мохнатый. И зимой его не встретить, Ведь в берлоге спят... </a:t>
            </a:r>
            <a:r>
              <a:rPr lang="ru-RU" sz="32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831" y="404036"/>
            <a:ext cx="5812336" cy="621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379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2234" y="209993"/>
            <a:ext cx="9696892" cy="626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8981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669" y="159488"/>
            <a:ext cx="9951336" cy="64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120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i="1" dirty="0" smtClean="0">
                <a:ln w="0"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ФИЗМИНУТКА</a:t>
            </a:r>
            <a:endParaRPr lang="ru-RU" sz="7200" i="1" dirty="0">
              <a:ln w="0">
                <a:solidFill>
                  <a:schemeClr val="tx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229" y="2636874"/>
            <a:ext cx="5296834" cy="3179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645348" y="1828800"/>
            <a:ext cx="4708451" cy="4651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потопаем, как мишка: топ-топ-топ-топ!</a:t>
            </a:r>
            <a:endParaRPr lang="ru-RU" sz="3200" b="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похлопаем, как мишка: хлоп-хлоп-хлоп-хлоп!</a:t>
            </a:r>
            <a:endParaRPr lang="ru-RU" sz="3200" b="0" i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Лапы вверх, мы поднимаем, на другие приседаем.</a:t>
            </a:r>
            <a:endParaRPr lang="ru-RU" sz="3200" b="0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91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7355"/>
            <a:ext cx="10515600" cy="1935125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</a:t>
            </a:r>
            <a:endParaRPr lang="ru-RU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7116" y="2632480"/>
            <a:ext cx="6028661" cy="35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930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ЗАГАДКИ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2902" y="1027906"/>
            <a:ext cx="6847367" cy="533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11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9824" y="308344"/>
            <a:ext cx="7751134" cy="2752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Друг другу улыбаются, Одна в другую ставятся, Деревянные, как ложки! Знаешь, кто это? (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YS Text"/>
              </a:rPr>
              <a:t>Матрешки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).</a:t>
            </a:r>
          </a:p>
          <a:p>
            <a:endParaRPr lang="ru-RU" sz="2800" dirty="0">
              <a:solidFill>
                <a:srgbClr val="333333"/>
              </a:solidFill>
              <a:latin typeface="YS Text"/>
            </a:endParaRPr>
          </a:p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 Какую игрушку Сначала пополам ломают, А потом в нее играют? (</a:t>
            </a:r>
            <a:r>
              <a:rPr lang="ru-RU" sz="2800" b="1" i="0" dirty="0" smtClean="0">
                <a:solidFill>
                  <a:srgbClr val="333333"/>
                </a:solidFill>
                <a:effectLst/>
                <a:latin typeface="YS Text"/>
              </a:rPr>
              <a:t>Матрешка</a:t>
            </a:r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).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16409" y="680939"/>
            <a:ext cx="2822723" cy="5313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4251" y="3327992"/>
            <a:ext cx="7035620" cy="3349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276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МАШИНА У братишки есть их много:  Легковая, грузовая и специальная такая.  В этой открываю дверцу  В эту грузиться песок…  Мы с братишкой, если честно  В них играем весь денёк.  С чем же так играю я, подскажите-ка, друзья? "/>
          <p:cNvSpPr>
            <a:spLocks noChangeAspect="1" noChangeArrowheads="1"/>
          </p:cNvSpPr>
          <p:nvPr/>
        </p:nvSpPr>
        <p:spPr bwMode="auto">
          <a:xfrm>
            <a:off x="155575" y="-2925763"/>
            <a:ext cx="6096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1575" y="276447"/>
            <a:ext cx="5808657" cy="6360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260" y="276446"/>
            <a:ext cx="5369441" cy="636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65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8864" y="499730"/>
            <a:ext cx="55076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0" dirty="0" smtClean="0">
                <a:solidFill>
                  <a:srgbClr val="333333"/>
                </a:solidFill>
                <a:effectLst/>
                <a:latin typeface="YS Text"/>
              </a:rPr>
              <a:t>Ребятам весело со мной: На ножке я кручусь одной, Пока верчусь, Я не тужу, Кружу — жужжу, Жужжу — кружу.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08" y="2315612"/>
            <a:ext cx="4587185" cy="41951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166880" y="2315612"/>
            <a:ext cx="5007937" cy="44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94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8958" y="648885"/>
            <a:ext cx="344849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  <a:t>Любит наряжаться свечка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  <a:t>В разноцветные колечки.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  <a:t>Надевай скорее, ну же: 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0" dirty="0" smtClean="0">
                <a:solidFill>
                  <a:srgbClr val="000000"/>
                </a:solidFill>
                <a:effectLst/>
                <a:latin typeface="Open Sans"/>
              </a:rPr>
              <a:t>Снизу - шире, сверху - уже.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0" i="1" dirty="0" smtClean="0">
                <a:solidFill>
                  <a:srgbClr val="000000"/>
                </a:solidFill>
                <a:effectLst/>
                <a:latin typeface="Open Sans"/>
              </a:rPr>
              <a:t>(пирамидка)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99" y="393403"/>
            <a:ext cx="6241313" cy="62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36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667" y="265812"/>
            <a:ext cx="6501351" cy="63193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697972" y="1977656"/>
            <a:ext cx="39872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33333"/>
                </a:solidFill>
                <a:latin typeface="YS Text"/>
              </a:rPr>
              <a:t>Строю дом из кирпичей, Он пока еще ничей. Вот кирпичик к кирпичу – Строю все, что захочу! Не нравится – ломаю И снова начинаю. (</a:t>
            </a:r>
            <a:r>
              <a:rPr lang="ru-RU" sz="2800" dirty="0" smtClean="0">
                <a:solidFill>
                  <a:srgbClr val="333333"/>
                </a:solidFill>
                <a:latin typeface="YS Text"/>
              </a:rPr>
              <a:t>Кубики.)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9265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809" y="167298"/>
            <a:ext cx="10398642" cy="651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327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2019" y="212652"/>
            <a:ext cx="56671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0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Круглый, скачет, как зайчик, Это прекрасный, ребятушки, ... </a:t>
            </a:r>
            <a:r>
              <a:rPr lang="ru-RU" sz="3200" b="1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Мячик</a:t>
            </a:r>
            <a:r>
              <a:rPr lang="ru-RU" sz="3200" b="0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b="0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в футбол постоянно играют, Голы им друг другу они забивают. </a:t>
            </a:r>
            <a:r>
              <a:rPr lang="ru-RU" sz="3200" b="1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r>
              <a:rPr lang="ru-RU" sz="3200" b="0" i="0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9237" y="212652"/>
            <a:ext cx="3751521" cy="37515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4678" y="2906487"/>
            <a:ext cx="3519376" cy="37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0929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143</Words>
  <Application>Microsoft Office PowerPoint</Application>
  <PresentationFormat>Произвольный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на тему «Игрушки».</vt:lpstr>
      <vt:lpstr>ЗАГАДКИ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ФИЗМИНУТКА</vt:lpstr>
      <vt:lpstr>МОЛОДЦЫ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«Игрушки».</dc:title>
  <dc:creator>Александр</dc:creator>
  <cp:lastModifiedBy>Светлана Новикова</cp:lastModifiedBy>
  <cp:revision>14</cp:revision>
  <dcterms:created xsi:type="dcterms:W3CDTF">2021-11-13T15:24:49Z</dcterms:created>
  <dcterms:modified xsi:type="dcterms:W3CDTF">2025-07-08T10:35:21Z</dcterms:modified>
</cp:coreProperties>
</file>