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6" r:id="rId5"/>
    <p:sldId id="259" r:id="rId6"/>
    <p:sldId id="260" r:id="rId7"/>
    <p:sldId id="278" r:id="rId8"/>
    <p:sldId id="258" r:id="rId9"/>
    <p:sldId id="273" r:id="rId10"/>
    <p:sldId id="275" r:id="rId11"/>
    <p:sldId id="274" r:id="rId12"/>
    <p:sldId id="261" r:id="rId13"/>
    <p:sldId id="262" r:id="rId14"/>
    <p:sldId id="263" r:id="rId15"/>
    <p:sldId id="266" r:id="rId16"/>
    <p:sldId id="267" r:id="rId17"/>
    <p:sldId id="268" r:id="rId18"/>
    <p:sldId id="264" r:id="rId19"/>
    <p:sldId id="265" r:id="rId20"/>
    <p:sldId id="269" r:id="rId21"/>
    <p:sldId id="270" r:id="rId22"/>
    <p:sldId id="271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DFAF95-8A7A-43F4-B3C3-959A204304A1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141F02-12E6-4E79-A20A-59DF61056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i="1" dirty="0" smtClean="0"/>
              <a:t>Мой город </a:t>
            </a:r>
            <a:endParaRPr lang="ru-RU" sz="9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9600" i="1" dirty="0" smtClean="0">
                <a:solidFill>
                  <a:srgbClr val="002060"/>
                </a:solidFill>
              </a:rPr>
              <a:t>Алатырь</a:t>
            </a:r>
            <a:endParaRPr lang="ru-RU" sz="9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Сура</a:t>
            </a:r>
            <a:endParaRPr lang="ru-RU" dirty="0"/>
          </a:p>
        </p:txBody>
      </p:sp>
      <p:pic>
        <p:nvPicPr>
          <p:cNvPr id="4" name="Содержимое 3" descr="су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785926"/>
            <a:ext cx="5824134" cy="3826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000760" y="185736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Сколь дивное реки теченье!</a:t>
            </a:r>
            <a:br>
              <a:rPr lang="ru-RU" dirty="0" smtClean="0"/>
            </a:br>
            <a:r>
              <a:rPr lang="ru-RU" dirty="0" smtClean="0"/>
              <a:t>Зовёт и манит вдаль Сура...</a:t>
            </a:r>
            <a:br>
              <a:rPr lang="ru-RU" dirty="0" smtClean="0"/>
            </a:br>
            <a:r>
              <a:rPr lang="ru-RU" dirty="0" smtClean="0"/>
              <a:t>Непостижимое влеченье</a:t>
            </a:r>
            <a:br>
              <a:rPr lang="ru-RU" dirty="0" smtClean="0"/>
            </a:br>
            <a:r>
              <a:rPr lang="ru-RU" dirty="0" smtClean="0"/>
              <a:t>бегущих волн...</a:t>
            </a:r>
          </a:p>
          <a:p>
            <a:r>
              <a:rPr lang="ru-RU" dirty="0" smtClean="0"/>
              <a:t>Реки игра -</a:t>
            </a:r>
            <a:br>
              <a:rPr lang="ru-RU" dirty="0" smtClean="0"/>
            </a:br>
            <a:r>
              <a:rPr lang="ru-RU" dirty="0" smtClean="0"/>
              <a:t>То ветерок заденет волны,</a:t>
            </a:r>
            <a:br>
              <a:rPr lang="ru-RU" dirty="0" smtClean="0"/>
            </a:br>
            <a:r>
              <a:rPr lang="ru-RU" dirty="0" smtClean="0"/>
              <a:t>Покроет рябью гладь реки...</a:t>
            </a:r>
            <a:br>
              <a:rPr lang="ru-RU" dirty="0" smtClean="0"/>
            </a:br>
            <a:r>
              <a:rPr lang="ru-RU" dirty="0" smtClean="0"/>
              <a:t>То будто бы теченье ровно,</a:t>
            </a:r>
            <a:br>
              <a:rPr lang="ru-RU" dirty="0" smtClean="0"/>
            </a:br>
            <a:r>
              <a:rPr lang="ru-RU" dirty="0" smtClean="0"/>
              <a:t>И водоросли, как магнит.</a:t>
            </a:r>
            <a:br>
              <a:rPr lang="ru-RU" dirty="0" smtClean="0"/>
            </a:br>
            <a:r>
              <a:rPr lang="ru-RU" dirty="0" smtClean="0"/>
              <a:t>Навстречу солнцу её путь!</a:t>
            </a:r>
            <a:br>
              <a:rPr lang="ru-RU" dirty="0" smtClean="0"/>
            </a:br>
            <a:r>
              <a:rPr lang="ru-RU" dirty="0" smtClean="0"/>
              <a:t>В вопросах вечных бытия</a:t>
            </a:r>
            <a:br>
              <a:rPr lang="ru-RU" dirty="0" smtClean="0"/>
            </a:br>
            <a:r>
              <a:rPr lang="ru-RU" dirty="0" smtClean="0"/>
              <a:t>Не разгадать её нам суть...</a:t>
            </a:r>
            <a:br>
              <a:rPr lang="ru-RU" dirty="0" smtClean="0"/>
            </a:br>
            <a:r>
              <a:rPr lang="ru-RU" dirty="0" smtClean="0"/>
              <a:t>Ведь жизнь реки Суры своя.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﻿Слияние </a:t>
            </a:r>
            <a:r>
              <a:rPr lang="ru-RU" b="1" dirty="0"/>
              <a:t>рек Алатырь</a:t>
            </a:r>
            <a:r>
              <a:rPr lang="ru-RU" dirty="0"/>
              <a:t> и Сура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﻿</a:t>
            </a:r>
            <a:r>
              <a:rPr lang="ru-RU" b="1" dirty="0"/>
              <a:t>Река</a:t>
            </a:r>
            <a:r>
              <a:rPr lang="ru-RU" dirty="0"/>
              <a:t> </a:t>
            </a:r>
            <a:r>
              <a:rPr lang="ru-RU" dirty="0" smtClean="0"/>
              <a:t>Сура.</a:t>
            </a:r>
            <a:endParaRPr lang="ru-RU" dirty="0"/>
          </a:p>
        </p:txBody>
      </p:sp>
      <p:pic>
        <p:nvPicPr>
          <p:cNvPr id="4" name="Содержимое 3" descr="а.и 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3" y="2714619"/>
            <a:ext cx="8780603" cy="3726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Памятники города</a:t>
            </a:r>
            <a:br>
              <a:rPr lang="ru-RU" dirty="0" smtClean="0"/>
            </a:br>
            <a:r>
              <a:rPr lang="ru-RU" dirty="0" smtClean="0"/>
              <a:t>А.С.Пушкин</a:t>
            </a:r>
            <a:endParaRPr lang="ru-RU" dirty="0"/>
          </a:p>
        </p:txBody>
      </p:sp>
      <p:pic>
        <p:nvPicPr>
          <p:cNvPr id="4" name="Содержимое 3" descr="пуш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0964" y="1554163"/>
            <a:ext cx="3394472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Пристанционная водонапорная башня и памятник рабочим </a:t>
            </a:r>
            <a:r>
              <a:rPr lang="ru-RU" sz="2800" dirty="0" err="1"/>
              <a:t>Алатырского</a:t>
            </a:r>
            <a:r>
              <a:rPr lang="ru-RU" sz="2800" dirty="0"/>
              <a:t> механического завода.</a:t>
            </a:r>
          </a:p>
        </p:txBody>
      </p:sp>
      <p:pic>
        <p:nvPicPr>
          <p:cNvPr id="4" name="Содержимое 3" descr="башн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0892" y="1554163"/>
            <a:ext cx="6034616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Памятник</a:t>
            </a:r>
            <a:r>
              <a:rPr lang="ru-RU" dirty="0"/>
              <a:t> А.Н. Крылову.</a:t>
            </a:r>
          </a:p>
        </p:txBody>
      </p:sp>
      <p:pic>
        <p:nvPicPr>
          <p:cNvPr id="4" name="Содержимое 3" descr="крыл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71678"/>
            <a:ext cx="5752303" cy="391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Памятник</a:t>
            </a:r>
            <a:r>
              <a:rPr lang="ru-RU" dirty="0"/>
              <a:t> Степану </a:t>
            </a:r>
            <a:r>
              <a:rPr lang="ru-RU" dirty="0" err="1"/>
              <a:t>Эрьзе</a:t>
            </a:r>
            <a:r>
              <a:rPr lang="ru-RU" dirty="0"/>
              <a:t>. </a:t>
            </a:r>
          </a:p>
        </p:txBody>
      </p:sp>
      <p:pic>
        <p:nvPicPr>
          <p:cNvPr id="4" name="Содержимое 3" descr="эрьз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785926"/>
            <a:ext cx="3429021" cy="4562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/>
              <a:t>Памятник</a:t>
            </a:r>
            <a:r>
              <a:rPr lang="ru-RU" dirty="0"/>
              <a:t> воинам, павшим в Великой Отечественной войне</a:t>
            </a:r>
          </a:p>
        </p:txBody>
      </p:sp>
      <p:pic>
        <p:nvPicPr>
          <p:cNvPr id="4" name="Содержимое 3" descr="во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71678"/>
            <a:ext cx="5070746" cy="305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Памятник</a:t>
            </a:r>
            <a:r>
              <a:rPr lang="ru-RU" dirty="0"/>
              <a:t> </a:t>
            </a:r>
            <a:r>
              <a:rPr lang="ru-RU" dirty="0" smtClean="0"/>
              <a:t>В.Ленину </a:t>
            </a:r>
            <a:r>
              <a:rPr lang="ru-RU" dirty="0"/>
              <a:t>и </a:t>
            </a:r>
            <a:r>
              <a:rPr lang="ru-RU" dirty="0" smtClean="0"/>
              <a:t>М.Горькому</a:t>
            </a:r>
            <a:endParaRPr lang="ru-RU" dirty="0"/>
          </a:p>
        </p:txBody>
      </p:sp>
      <p:pic>
        <p:nvPicPr>
          <p:cNvPr id="4" name="Содержимое 3" descr="ленин горьк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449413" cy="5098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Храмы города</a:t>
            </a:r>
            <a:endParaRPr lang="ru-RU" dirty="0"/>
          </a:p>
        </p:txBody>
      </p:sp>
      <p:pic>
        <p:nvPicPr>
          <p:cNvPr id="5" name="Содержимое 4" descr="хра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000240"/>
            <a:ext cx="4931932" cy="3472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785926"/>
            <a:ext cx="3400420" cy="434023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Главный </a:t>
            </a:r>
            <a:r>
              <a:rPr lang="ru-RU" b="1" dirty="0"/>
              <a:t>символ нашего города – Казанская колокольня, которая является приделом Казанской (Пятницкой) церкви, была построена на средства купца Кирилла Попова. Он  был старостой этой  церкви. На свои личные средства выстроил двухэтажную воскресную школу рядом с храмом, построил придел в честь великомученицы </a:t>
            </a:r>
            <a:r>
              <a:rPr lang="ru-RU" b="1" dirty="0" err="1"/>
              <a:t>Параскевы</a:t>
            </a:r>
            <a:r>
              <a:rPr lang="ru-RU" b="1" dirty="0"/>
              <a:t> (Пятницы).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храм 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3313375" cy="5201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 Свято-Троицкий монастырь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000108"/>
            <a:ext cx="5937033" cy="4429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храм 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5055838" cy="3786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r>
              <a:rPr lang="ru-RU" dirty="0"/>
              <a:t> </a:t>
            </a:r>
            <a:r>
              <a:rPr lang="ru-RU" sz="4000" dirty="0"/>
              <a:t>Церковь Воздвижения Креста Господня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храм 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5617539" cy="4205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r>
              <a:rPr lang="ru-RU" dirty="0"/>
              <a:t> </a:t>
            </a:r>
            <a:r>
              <a:rPr lang="ru-RU" sz="4000" dirty="0"/>
              <a:t>Собор Рождества Пресвятой </a:t>
            </a:r>
            <a:endParaRPr lang="ru-RU" sz="4000" dirty="0" smtClean="0"/>
          </a:p>
          <a:p>
            <a:pPr algn="r">
              <a:buNone/>
            </a:pPr>
            <a:r>
              <a:rPr lang="ru-RU" sz="4000" dirty="0" smtClean="0"/>
              <a:t>Богородицы</a:t>
            </a:r>
            <a:endParaRPr lang="ru-RU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храм 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5914198" cy="4429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dirty="0"/>
              <a:t>Вознесенская церковь </a:t>
            </a:r>
            <a:r>
              <a:rPr lang="ru-RU" sz="4000" dirty="0" err="1"/>
              <a:t>Киево-Никольского</a:t>
            </a:r>
            <a:r>
              <a:rPr lang="ru-RU" sz="4000" dirty="0"/>
              <a:t> монастыря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Природа нашего города:</a:t>
            </a:r>
            <a:br>
              <a:rPr lang="ru-RU" dirty="0" smtClean="0"/>
            </a:br>
            <a:r>
              <a:rPr lang="ru-RU" dirty="0" smtClean="0"/>
              <a:t>лето</a:t>
            </a:r>
            <a:endParaRPr lang="ru-RU" dirty="0"/>
          </a:p>
        </p:txBody>
      </p:sp>
      <p:pic>
        <p:nvPicPr>
          <p:cNvPr id="5" name="Содержимое 4" descr="лето алатыр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2643181"/>
            <a:ext cx="4075564" cy="2715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лето бабоч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571744"/>
            <a:ext cx="3663964" cy="2747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Красота осени</a:t>
            </a:r>
            <a:endParaRPr lang="ru-RU" dirty="0"/>
          </a:p>
        </p:txBody>
      </p:sp>
      <p:pic>
        <p:nvPicPr>
          <p:cNvPr id="5" name="Содержимое 4" descr="осень ал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262046"/>
            <a:ext cx="3786214" cy="2524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осень алат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285860"/>
            <a:ext cx="4100525" cy="250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4" descr="осень алатырь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4071942"/>
            <a:ext cx="3964794" cy="2643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зима</a:t>
            </a:r>
            <a:endParaRPr lang="ru-RU" dirty="0"/>
          </a:p>
        </p:txBody>
      </p:sp>
      <p:pic>
        <p:nvPicPr>
          <p:cNvPr id="8" name="Содержимое 7" descr="зима в ала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4143380"/>
            <a:ext cx="3750480" cy="250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зима в ал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71736" y="1071546"/>
            <a:ext cx="4393422" cy="2928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4" descr="зима в алатыр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214818"/>
            <a:ext cx="3643323" cy="2428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Весна красна…</a:t>
            </a:r>
            <a:endParaRPr lang="ru-RU" dirty="0"/>
          </a:p>
        </p:txBody>
      </p:sp>
      <p:pic>
        <p:nvPicPr>
          <p:cNvPr id="8" name="Содержимое 7" descr="весна в ал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3929066"/>
            <a:ext cx="3857616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iвесна в алат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844" y="1142984"/>
            <a:ext cx="4657745" cy="310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есна в ал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1214422"/>
            <a:ext cx="2832114" cy="4248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весна в алатыре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1785926"/>
            <a:ext cx="4711721" cy="3533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 город один из древнейших в Среднем Поволжье, он хранит много материальных и духовных свидетельств своего былого величия.</a:t>
            </a:r>
            <a:br>
              <a:rPr lang="ru-RU" dirty="0" smtClean="0"/>
            </a:br>
            <a:r>
              <a:rPr lang="ru-RU" dirty="0" smtClean="0"/>
              <a:t> В 2012 году ему исполнилось 460 лет. ежегодно 4 августа МЫ ОТМЕЧАЕМ день рождения НАШЕГО ГОРОДА.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соседи</a:t>
            </a:r>
            <a:endParaRPr lang="ru-RU" dirty="0"/>
          </a:p>
        </p:txBody>
      </p:sp>
      <p:pic>
        <p:nvPicPr>
          <p:cNvPr id="4" name="Содержимое 3" descr="карта алатыр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214422"/>
            <a:ext cx="6500858" cy="536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Глава чувашской республики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игнатьев</a:t>
            </a:r>
            <a:r>
              <a:rPr lang="ru-RU" dirty="0" smtClean="0"/>
              <a:t> м.в.</a:t>
            </a:r>
            <a:endParaRPr lang="ru-RU" dirty="0"/>
          </a:p>
        </p:txBody>
      </p:sp>
      <p:pic>
        <p:nvPicPr>
          <p:cNvPr id="4" name="Содержимое 3" descr="игнатье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785926"/>
            <a:ext cx="3017308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</a:t>
            </a:r>
            <a:r>
              <a:rPr lang="ru-RU" dirty="0"/>
              <a:t>Ч</a:t>
            </a:r>
            <a:r>
              <a:rPr lang="ru-RU" dirty="0" smtClean="0"/>
              <a:t>увашии</a:t>
            </a:r>
            <a:endParaRPr lang="ru-RU" dirty="0"/>
          </a:p>
        </p:txBody>
      </p:sp>
      <p:pic>
        <p:nvPicPr>
          <p:cNvPr id="4" name="Содержимое 3" descr="герб чуваш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643050"/>
            <a:ext cx="4310086" cy="4396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</a:t>
            </a:r>
            <a:r>
              <a:rPr lang="ru-RU" dirty="0"/>
              <a:t>Ч</a:t>
            </a:r>
            <a:r>
              <a:rPr lang="ru-RU" dirty="0" smtClean="0"/>
              <a:t>увашской </a:t>
            </a:r>
            <a:r>
              <a:rPr lang="ru-RU" dirty="0"/>
              <a:t>Р</a:t>
            </a:r>
            <a:r>
              <a:rPr lang="ru-RU" dirty="0" smtClean="0"/>
              <a:t>еспублики</a:t>
            </a:r>
            <a:endParaRPr lang="ru-RU" dirty="0"/>
          </a:p>
        </p:txBody>
      </p:sp>
      <p:pic>
        <p:nvPicPr>
          <p:cNvPr id="4" name="Содержимое 3" descr="флаг чува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285992"/>
            <a:ext cx="5424516" cy="3380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Улыбнулось солнышко – </a:t>
            </a:r>
            <a:br>
              <a:rPr lang="ru-RU" i="1" dirty="0" smtClean="0"/>
            </a:br>
            <a:r>
              <a:rPr lang="ru-RU" i="1" dirty="0" smtClean="0"/>
              <a:t>Стало небо выше. </a:t>
            </a:r>
            <a:br>
              <a:rPr lang="ru-RU" i="1" dirty="0" smtClean="0"/>
            </a:br>
            <a:r>
              <a:rPr lang="ru-RU" i="1" dirty="0" smtClean="0"/>
              <a:t>А в моем Алатыре </a:t>
            </a:r>
            <a:br>
              <a:rPr lang="ru-RU" i="1" dirty="0" smtClean="0"/>
            </a:br>
            <a:r>
              <a:rPr lang="ru-RU" i="1" dirty="0" smtClean="0"/>
              <a:t>Радуга над крышей! </a:t>
            </a:r>
            <a:br>
              <a:rPr lang="ru-RU" i="1" dirty="0" smtClean="0"/>
            </a:br>
            <a:r>
              <a:rPr lang="ru-RU" i="1" dirty="0" smtClean="0"/>
              <a:t>Древний-древний город мой </a:t>
            </a:r>
            <a:br>
              <a:rPr lang="ru-RU" i="1" dirty="0" smtClean="0"/>
            </a:br>
            <a:r>
              <a:rPr lang="ru-RU" i="1" dirty="0" smtClean="0"/>
              <a:t>Вечно молодеет. </a:t>
            </a:r>
            <a:br>
              <a:rPr lang="ru-RU" i="1" dirty="0" smtClean="0"/>
            </a:br>
            <a:r>
              <a:rPr lang="ru-RU" i="1" dirty="0" smtClean="0"/>
              <a:t>А в моем Алатыре </a:t>
            </a:r>
            <a:br>
              <a:rPr lang="ru-RU" i="1" dirty="0" smtClean="0"/>
            </a:br>
            <a:r>
              <a:rPr lang="ru-RU" i="1" dirty="0" smtClean="0"/>
              <a:t>Песни петь умеют! </a:t>
            </a:r>
            <a:br>
              <a:rPr lang="ru-RU" i="1" dirty="0" smtClean="0"/>
            </a:br>
            <a:r>
              <a:rPr lang="ru-RU" i="1" dirty="0" smtClean="0"/>
              <a:t>А еще по- дружески </a:t>
            </a:r>
            <a:br>
              <a:rPr lang="ru-RU" i="1" dirty="0" smtClean="0"/>
            </a:br>
            <a:r>
              <a:rPr lang="ru-RU" i="1" dirty="0" smtClean="0"/>
              <a:t>Вам скажу, ребята, </a:t>
            </a:r>
            <a:br>
              <a:rPr lang="ru-RU" i="1" dirty="0" smtClean="0"/>
            </a:br>
            <a:r>
              <a:rPr lang="ru-RU" i="1" dirty="0" smtClean="0"/>
              <a:t>Что моим Алатырем </a:t>
            </a:r>
            <a:br>
              <a:rPr lang="ru-RU" i="1" dirty="0" smtClean="0"/>
            </a:br>
            <a:r>
              <a:rPr lang="ru-RU" i="1" dirty="0" smtClean="0"/>
              <a:t>Вся земля богата.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Алатыря</a:t>
            </a:r>
            <a:endParaRPr lang="ru-RU" dirty="0"/>
          </a:p>
        </p:txBody>
      </p:sp>
      <p:pic>
        <p:nvPicPr>
          <p:cNvPr id="4" name="Содержимое 3" descr="герб алатыр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611814"/>
            <a:ext cx="4429156" cy="524618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Алатырь</a:t>
            </a:r>
            <a:endParaRPr lang="ru-RU" dirty="0"/>
          </a:p>
        </p:txBody>
      </p:sp>
      <p:pic>
        <p:nvPicPr>
          <p:cNvPr id="4" name="Содержимое 3" descr="ре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5864958" cy="3902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072198" y="1071546"/>
            <a:ext cx="307180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"Реченька родная"</a:t>
            </a: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Как дорога без конца и края.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Вдаль бежит струится реченька родная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Серебром сияет, вьется лентой синей,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земле как будто нет её красивей!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Солнце в зеркале речном играет,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живое греет и ласкает.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Чистая прозрачная, живая,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Пусть бежит струится реченька родная.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Орошает наши пастбища и нивы,</a:t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Остается доброй и всегда красивой.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654</TotalTime>
  <Words>114</Words>
  <Application>Microsoft Office PowerPoint</Application>
  <PresentationFormat>Экран (4:3)</PresentationFormat>
  <Paragraphs>33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Мой город </vt:lpstr>
      <vt:lpstr>Слайд 2</vt:lpstr>
      <vt:lpstr>Наши соседи</vt:lpstr>
      <vt:lpstr>Глава чувашской республики  игнатьев м.в.</vt:lpstr>
      <vt:lpstr>Герб Чувашии</vt:lpstr>
      <vt:lpstr>Флаг Чувашской Республики</vt:lpstr>
      <vt:lpstr>Слайд 7</vt:lpstr>
      <vt:lpstr>Герб Алатыря</vt:lpstr>
      <vt:lpstr>Река Алатырь</vt:lpstr>
      <vt:lpstr>Река Сура</vt:lpstr>
      <vt:lpstr> ﻿Слияние рек Алатырь и Сура.  ﻿Река Сура.</vt:lpstr>
      <vt:lpstr>Памятники города А.С.Пушкин</vt:lpstr>
      <vt:lpstr>Пристанционная водонапорная башня и памятник рабочим Алатырского механического завода.</vt:lpstr>
      <vt:lpstr> Памятник А.Н. Крылову.</vt:lpstr>
      <vt:lpstr>Памятник Степану Эрьзе. </vt:lpstr>
      <vt:lpstr> Памятник воинам, павшим в Великой Отечественной войне</vt:lpstr>
      <vt:lpstr>Памятник В.Ленину и М.Горькому</vt:lpstr>
      <vt:lpstr>Храмы города</vt:lpstr>
      <vt:lpstr>Слайд 19</vt:lpstr>
      <vt:lpstr>Слайд 20</vt:lpstr>
      <vt:lpstr>Слайд 21</vt:lpstr>
      <vt:lpstr>Слайд 22</vt:lpstr>
      <vt:lpstr>Природа нашего города: лето</vt:lpstr>
      <vt:lpstr>Красота осени</vt:lpstr>
      <vt:lpstr>зима</vt:lpstr>
      <vt:lpstr>Весна красна…</vt:lpstr>
      <vt:lpstr>Слайд 27</vt:lpstr>
      <vt:lpstr>Наш город один из древнейших в Среднем Поволжье, он хранит много материальных и духовных свидетельств своего былого величия.  В 2012 году ему исполнилось 460 лет. ежегодно 4 августа МЫ ОТМЕЧАЕМ день рождения НАШЕГО ГОРОДА.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город</dc:title>
  <dc:creator>1</dc:creator>
  <cp:lastModifiedBy>1</cp:lastModifiedBy>
  <cp:revision>28</cp:revision>
  <dcterms:created xsi:type="dcterms:W3CDTF">2013-01-05T15:10:12Z</dcterms:created>
  <dcterms:modified xsi:type="dcterms:W3CDTF">2016-04-06T16:20:32Z</dcterms:modified>
</cp:coreProperties>
</file>