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8F5B-80D2-41B0-9062-2E36839EB57E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4FE2-37C7-498B-8DE0-A81334EB0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qsm8gx115ipa.cloudfront.net/_111/1501/_90005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45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 что нужно?</a:t>
            </a:r>
            <a:endParaRPr lang="ru-RU" sz="6000" dirty="0">
              <a:ln w="18415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Игра </a:t>
            </a:r>
            <a:r>
              <a:rPr lang="ru-RU" sz="2400" dirty="0" smtClean="0">
                <a:solidFill>
                  <a:srgbClr val="7030A0"/>
                </a:solidFill>
              </a:rPr>
              <a:t>по ознакомлению с трудом взрослых.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1qsm8gx115ipa.cloudfront.net/_111/1501/_90005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45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http://www.gurmanoff.ru/pic/up/xe9LA_povar1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66"/>
            <a:ext cx="3625902" cy="3739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www.vitek.ru/netcat_files/130/210/1404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235745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s://image.freepik.com/free-vector/_23-21475126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786190"/>
            <a:ext cx="264320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2" name="Picture 16" descr="http://skovoroda-da.ru/wp-content/uploads/2012/09/chugunnaya-skovoro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08" y="2000240"/>
            <a:ext cx="242889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4" name="Picture 18" descr="http://multi-lady.ru/wp-content/uploads/2012/04/%D0%BC%D0%B0%D1%81%D1%81%D0%B0%D0%B6%D0%BD%D0%B0%D1%8F_%D1%89%D0%B5%D1%82%D0%BA%D0%B0_%D0%B3%D1%80%D0%B5%D0%B1%D0%B5%D0%BD%D1%8C_%D0%B1%D1%80%D0%B0%D1%88%D0%B8%D0%BD%D0%B3_%D1%81%D0%BA%D0%B5%D0%BB%D0%B5%D1%82%D0%BD%D0%B0%D1%8F_%D1%89%D0%B5%D1%82%D0%BA%D0%B0_%D0%B4%D0%B5%D1%80%D0%B5%D0%B2%D1%8F%D0%BD%D0%BD%D0%B0%D1%8F_%D1%80%D0%B0%D1%81%D1%87%D0%B5%D1%81%D0%BA%D0%B0_%D1%80%D0%B0%D1%81%D1%87%D0%B5%D1%81%D0%BA%D0%B0_%D0%B8%D0%B7_%D0%BD%D0%B0%D1%82%D1%83%D1%80%D0%B0%D0%BB%D1%8C%D0%BD%D0%BE%D0%B9_%D1%88%D0%B5%D1%80%D1%81%D1%82%D0%B8_%D1%80%D0%B0%D1%81%D1%87%D0%B5%D1%81%D0%BA%D0%B0_%D1%81_%D0%B8%D0%BE%D0%BD%D0%B8%D0%B7%D0%B0%D1%86%D0%B8%D0%B5%D0%B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357694"/>
            <a:ext cx="1785950" cy="1783293"/>
          </a:xfrm>
          <a:prstGeom prst="rect">
            <a:avLst/>
          </a:prstGeom>
          <a:noFill/>
        </p:spPr>
      </p:pic>
      <p:pic>
        <p:nvPicPr>
          <p:cNvPr id="4116" name="Picture 20" descr="http://www.colgateprofessional.ru/LeadershipRU/Products/Images/ProductShot_Toothbrush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500570"/>
            <a:ext cx="255693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1qsm8gx115ipa.cloudfront.net/_111/1501/_90005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4579" cy="6858000"/>
          </a:xfrm>
          <a:prstGeom prst="rect">
            <a:avLst/>
          </a:prstGeom>
          <a:noFill/>
        </p:spPr>
      </p:pic>
      <p:pic>
        <p:nvPicPr>
          <p:cNvPr id="18434" name="Picture 2" descr="http://picenglish.com/job/img/programmer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00042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admin-kompa.ru/images/sostavnye_chasti_compjytera/kompjuternaja_m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928934"/>
            <a:ext cx="1194947" cy="1095369"/>
          </a:xfrm>
          <a:prstGeom prst="rect">
            <a:avLst/>
          </a:prstGeom>
          <a:noFill/>
        </p:spPr>
      </p:pic>
      <p:pic>
        <p:nvPicPr>
          <p:cNvPr id="18438" name="Picture 6" descr="http://kanjiname.ru/images/articles/japanese_keybo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429264"/>
            <a:ext cx="3402583" cy="1219545"/>
          </a:xfrm>
          <a:prstGeom prst="rect">
            <a:avLst/>
          </a:prstGeom>
          <a:noFill/>
        </p:spPr>
      </p:pic>
      <p:pic>
        <p:nvPicPr>
          <p:cNvPr id="18440" name="Picture 8" descr="http://vybortech.ru/wp-content/uploads/2014/11/%D0%BC%D0%BE%D0%BD%D0%B8%D1%82%D0%BE%D1%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000372"/>
            <a:ext cx="2900308" cy="2071649"/>
          </a:xfrm>
          <a:prstGeom prst="rect">
            <a:avLst/>
          </a:prstGeom>
          <a:noFill/>
        </p:spPr>
      </p:pic>
      <p:pic>
        <p:nvPicPr>
          <p:cNvPr id="18442" name="Picture 10" descr="http://www.guardian.ru/upload/medialibrary/a61/tgjgbwojnxkvkxag%20qfktwfgct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643446"/>
            <a:ext cx="1714512" cy="1285884"/>
          </a:xfrm>
          <a:prstGeom prst="rect">
            <a:avLst/>
          </a:prstGeom>
          <a:noFill/>
        </p:spPr>
      </p:pic>
      <p:pic>
        <p:nvPicPr>
          <p:cNvPr id="18446" name="Picture 14" descr="http://mylitta.ru/uploads/posts/2012-11/1352965948_favorite-bag-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071942"/>
            <a:ext cx="1545016" cy="20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1qsm8gx115ipa.cloudfront.net/_111/1501/_90005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4579" cy="6858000"/>
          </a:xfrm>
          <a:prstGeom prst="rect">
            <a:avLst/>
          </a:prstGeom>
          <a:noFill/>
        </p:spPr>
      </p:pic>
      <p:pic>
        <p:nvPicPr>
          <p:cNvPr id="17410" name="Picture 2" descr="http://vesmirnaladoni2011.ru/wp-content/uploads/2012/02/camera-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2357454" cy="364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eldorado.ru/photos/71/new_71120913_l_90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143512"/>
            <a:ext cx="1428760" cy="1428760"/>
          </a:xfrm>
          <a:prstGeom prst="rect">
            <a:avLst/>
          </a:prstGeom>
          <a:noFill/>
        </p:spPr>
      </p:pic>
      <p:pic>
        <p:nvPicPr>
          <p:cNvPr id="17416" name="Picture 8" descr="http://delayfoto.ru/wp-content/uploads/2012/10/pl412354-aluminum_camera_tripod_jl_9712_light_weight_min_length_520mm_for_photographic_equip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15140" y="4143356"/>
            <a:ext cx="1927531" cy="2714644"/>
          </a:xfrm>
          <a:prstGeom prst="rect">
            <a:avLst/>
          </a:prstGeom>
          <a:noFill/>
        </p:spPr>
      </p:pic>
      <p:pic>
        <p:nvPicPr>
          <p:cNvPr id="17418" name="Picture 10" descr="http://kubkadet.wmsite.ru/_mod_files/ce_images/admins/gaze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786058"/>
            <a:ext cx="2121719" cy="2071678"/>
          </a:xfrm>
          <a:prstGeom prst="rect">
            <a:avLst/>
          </a:prstGeom>
          <a:noFill/>
        </p:spPr>
      </p:pic>
      <p:pic>
        <p:nvPicPr>
          <p:cNvPr id="17420" name="Picture 12" descr="http://www.conproject.ru/data/dynamic/1307503960_p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429132"/>
            <a:ext cx="2857500" cy="1905000"/>
          </a:xfrm>
          <a:prstGeom prst="rect">
            <a:avLst/>
          </a:prstGeom>
          <a:noFill/>
        </p:spPr>
      </p:pic>
      <p:pic>
        <p:nvPicPr>
          <p:cNvPr id="17422" name="Picture 14" descr="http://personalaudio.ru/upload/medialibrary/81b/81b481b4caa70e148c8eeb7dbdb95ab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428868"/>
            <a:ext cx="2147860" cy="161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1qsm8gx115ipa.cloudfront.net/_111/1501/_90005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4579" cy="6858000"/>
          </a:xfrm>
          <a:prstGeom prst="rect">
            <a:avLst/>
          </a:prstGeom>
          <a:noFill/>
        </p:spPr>
      </p:pic>
      <p:pic>
        <p:nvPicPr>
          <p:cNvPr id="16386" name="Picture 2" descr="http://businesspskov.ru/pictures/140415170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430566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poshivchik.ru/wp-content/uploads/2010/02/istoriya-shvejnoj-ig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1072090" cy="1195381"/>
          </a:xfrm>
          <a:prstGeom prst="rect">
            <a:avLst/>
          </a:prstGeom>
          <a:noFill/>
        </p:spPr>
      </p:pic>
      <p:pic>
        <p:nvPicPr>
          <p:cNvPr id="16390" name="Picture 6" descr="http://shop.by/images/tefal_fv_3140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928934"/>
            <a:ext cx="2137482" cy="1628761"/>
          </a:xfrm>
          <a:prstGeom prst="rect">
            <a:avLst/>
          </a:prstGeom>
          <a:noFill/>
        </p:spPr>
      </p:pic>
      <p:pic>
        <p:nvPicPr>
          <p:cNvPr id="16392" name="Picture 8" descr="http://images.zakupka.com/i/firms/27/163/163794/mel-cvetnoy-ol-7-7cv-ukr_44b1864f9ba028f_200x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429132"/>
            <a:ext cx="1905000" cy="1905000"/>
          </a:xfrm>
          <a:prstGeom prst="rect">
            <a:avLst/>
          </a:prstGeom>
          <a:noFill/>
        </p:spPr>
      </p:pic>
      <p:pic>
        <p:nvPicPr>
          <p:cNvPr id="16394" name="Picture 10" descr="http://st.yuterra.ru/upload/images/71/98/12498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714860"/>
            <a:ext cx="2143140" cy="2143140"/>
          </a:xfrm>
          <a:prstGeom prst="rect">
            <a:avLst/>
          </a:prstGeom>
          <a:noFill/>
        </p:spPr>
      </p:pic>
      <p:pic>
        <p:nvPicPr>
          <p:cNvPr id="16396" name="Picture 12" descr="http://solnce-generator.ru/wp-content/uploads/2012/08/fonarik-na-solnechnyx-batareyax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450057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1qsm8gx115ipa.cloudfront.net/_111/1501/_90005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579" y="0"/>
            <a:ext cx="9174579" cy="6858000"/>
          </a:xfrm>
          <a:prstGeom prst="rect">
            <a:avLst/>
          </a:prstGeom>
          <a:noFill/>
        </p:spPr>
      </p:pic>
      <p:pic>
        <p:nvPicPr>
          <p:cNvPr id="15364" name="Picture 4" descr="http://lib2.podelise.ru/tw_files2/urls_280/34/d-33916/7z-docs/1_html_m512de8e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66"/>
            <a:ext cx="2305049" cy="3143248"/>
          </a:xfrm>
          <a:prstGeom prst="rect">
            <a:avLst/>
          </a:prstGeom>
          <a:noFill/>
        </p:spPr>
      </p:pic>
      <p:pic>
        <p:nvPicPr>
          <p:cNvPr id="15366" name="Picture 6" descr="http://hodremonta.ru/otdelka/pics/pila-ruchn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928934"/>
            <a:ext cx="1857388" cy="1123720"/>
          </a:xfrm>
          <a:prstGeom prst="rect">
            <a:avLst/>
          </a:prstGeom>
          <a:noFill/>
        </p:spPr>
      </p:pic>
      <p:pic>
        <p:nvPicPr>
          <p:cNvPr id="15368" name="Picture 8" descr="http://mdata.yandex.net/i?path=b1102170439_img_id18691109259583413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214686"/>
            <a:ext cx="1862156" cy="1258593"/>
          </a:xfrm>
          <a:prstGeom prst="rect">
            <a:avLst/>
          </a:prstGeom>
          <a:noFill/>
        </p:spPr>
      </p:pic>
      <p:pic>
        <p:nvPicPr>
          <p:cNvPr id="15370" name="Picture 10" descr="http://alltools.com.ua/uploads/large/image2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786322"/>
            <a:ext cx="1762116" cy="1533041"/>
          </a:xfrm>
          <a:prstGeom prst="rect">
            <a:avLst/>
          </a:prstGeom>
          <a:noFill/>
        </p:spPr>
      </p:pic>
      <p:pic>
        <p:nvPicPr>
          <p:cNvPr id="15372" name="Picture 12" descr="http://mebel-medic.ru/img/324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786322"/>
            <a:ext cx="1359955" cy="1404913"/>
          </a:xfrm>
          <a:prstGeom prst="rect">
            <a:avLst/>
          </a:prstGeom>
          <a:noFill/>
        </p:spPr>
      </p:pic>
      <p:pic>
        <p:nvPicPr>
          <p:cNvPr id="15374" name="Picture 14" descr="http://alphaone.ru/upload/iblock/69b/69b045b6c4e65c8ae63e700023ee76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500570"/>
            <a:ext cx="1652582" cy="1652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Кому что нужно?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 что нужно?</dc:title>
  <dc:creator>Вероника</dc:creator>
  <cp:lastModifiedBy>Вероника</cp:lastModifiedBy>
  <cp:revision>7</cp:revision>
  <dcterms:created xsi:type="dcterms:W3CDTF">2016-04-12T20:46:03Z</dcterms:created>
  <dcterms:modified xsi:type="dcterms:W3CDTF">2016-04-12T21:46:17Z</dcterms:modified>
</cp:coreProperties>
</file>