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90" r:id="rId4"/>
    <p:sldId id="291" r:id="rId5"/>
    <p:sldId id="267" r:id="rId6"/>
    <p:sldId id="266" r:id="rId7"/>
    <p:sldId id="274" r:id="rId8"/>
    <p:sldId id="275" r:id="rId9"/>
    <p:sldId id="276" r:id="rId10"/>
    <p:sldId id="277" r:id="rId11"/>
    <p:sldId id="292" r:id="rId12"/>
    <p:sldId id="270" r:id="rId13"/>
    <p:sldId id="279" r:id="rId14"/>
    <p:sldId id="281" r:id="rId15"/>
    <p:sldId id="282" r:id="rId16"/>
    <p:sldId id="258" r:id="rId17"/>
    <p:sldId id="260" r:id="rId18"/>
    <p:sldId id="273" r:id="rId19"/>
    <p:sldId id="259" r:id="rId20"/>
    <p:sldId id="261" r:id="rId21"/>
    <p:sldId id="262" r:id="rId22"/>
    <p:sldId id="264" r:id="rId23"/>
    <p:sldId id="265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5931D5-DE53-421D-83D5-C2B4FF19D6F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8790CD-8751-453D-949E-3D29FF288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«Солёное тесто»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на тему: 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Познакомила педагогов с требованиями  при вымешивании  теста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3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появились первые элементы поделки: цветок, ёжик.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Изображение 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644453" cy="4857784"/>
          </a:xfrm>
        </p:spPr>
      </p:pic>
      <p:pic>
        <p:nvPicPr>
          <p:cNvPr id="8" name="Содержимое 3" descr="Изображение 4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8695" y="1449228"/>
            <a:ext cx="3629079" cy="48372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украшения поделок можно использовать подручный материал: колпачки, крышки, ложки, имеющие ребристые и волнистые поверхности, др.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Windows\Desktop\Мастер-класс Солёное тесто\DSCN2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1500174"/>
            <a:ext cx="6410564" cy="4807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тестом требует аккуратности, соблюдения правил работы с ним.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4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1201" y="1550034"/>
            <a:ext cx="6220063" cy="4665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кипит, каждый педагог готовит один из элементов  поделки.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ервый  элемент для коллективной работы             «Дары осени» готов.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4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5" y="1550034"/>
            <a:ext cx="3608444" cy="480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Коллективная работа « Дары осени»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4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5869" y="1550035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мастер-классе была оформлена выставка работ, изготовленных из солённого теста.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«Пастушок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dows\Desktop\Мастер-класс Солёное тесто\717d2fcb38f24c649d70693d3164e3a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801019" y="1679575"/>
            <a:ext cx="550545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«Букет ромашек»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2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«Подсолнухи»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3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285860"/>
            <a:ext cx="3714236" cy="4950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Лепкой из солёного теста очень увлеклись и воспитанники группы. На выставке была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предсталена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их коллективная работа «Снеговик и ёлка»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dows\Desktop\Мастер-класс Солёное тесто\DSCN12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книга была моим вдохновителем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руководителем и первым помощником в работе с солёным тестом.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3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5869" y="1550035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 удовольствием приняли участие в изготовлении атрибутов к сюжетно-ролевым играм.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indows\Desktop\Мастер-класс Солёное тесто\DSCN12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Windows\Desktop\Мастер-класс Солёное тесто\DSCN12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педагогов поразило разнообразие хлебобулочных изделий , изготовленных из солёного теста.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Windows\Desktop\Мастер-класс Солёное тесто\DSCN12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приглашают всех друзей на чай с ароматными сухариками, пирожками и воздушными косичками, сдобными печеньями и пирожными.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Windows\Desktop\Мастер-класс Солёное тесто\DSCN12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Творите, создавайте и радуйте своими поделками детей и взрослых!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Windows\Desktop\Мастер-класс Солёное тесто\DSCN12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 для изготовления солёного теста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Windows\Desktop\Мастер-класс Солёное тесто\DSCN2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095778" cy="3071834"/>
          </a:xfrm>
          <a:prstGeom prst="rect">
            <a:avLst/>
          </a:prstGeom>
          <a:noFill/>
        </p:spPr>
      </p:pic>
      <p:pic>
        <p:nvPicPr>
          <p:cNvPr id="8" name="Picture 3" descr="C:\Users\Windows\Desktop\Мастер-класс Солёное тесто\DSCN2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62446" y="2589603"/>
            <a:ext cx="4262467" cy="319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Инструменты для оформления поделки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Windows\Desktop\Мастер-класс Солёное тесто\DSCN2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428736"/>
            <a:ext cx="4192934" cy="3429024"/>
          </a:xfrm>
          <a:prstGeom prst="rect">
            <a:avLst/>
          </a:prstGeom>
          <a:noFill/>
        </p:spPr>
      </p:pic>
      <p:pic>
        <p:nvPicPr>
          <p:cNvPr id="9" name="Picture 2" descr="C:\Users\Windows\Desktop\Мастер-класс Солёное тесто\DSCN2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2857496"/>
            <a:ext cx="4213243" cy="3159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задуманной поделки можно использовать цветное тесто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Windows\Desktop\Мастер-класс Солёное тесто\DSCN20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428736"/>
            <a:ext cx="6315313" cy="473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окрашивания теста можно применять пищевые красители.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Windows\Desktop\Мастер-класс Солёное тесто\DSCN2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2392" y="1428736"/>
            <a:ext cx="647826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лепки нужно приготовить весь необходимый материал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3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410564" cy="4807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ачале работы мастер-класса познакомила педагогов с особенностями приготовления  солёного теста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39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5869" y="1550035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важно соблюдать пропорции  используемых продуктов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3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5869" y="1550035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221</Words>
  <Application>Microsoft Office PowerPoint</Application>
  <PresentationFormat>Экран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Мастер-класс на тему:   </vt:lpstr>
      <vt:lpstr>    Эта книга была моим вдохновителем,  руководителем и первым помощником в работе с солёным тестом.</vt:lpstr>
      <vt:lpstr>Продукты для изготовления солёного теста</vt:lpstr>
      <vt:lpstr>Инструменты для оформления поделки</vt:lpstr>
      <vt:lpstr>Для задуманной поделки можно использовать цветное тесто</vt:lpstr>
      <vt:lpstr>Для окрашивания теста можно применять пищевые красители.</vt:lpstr>
      <vt:lpstr>Для лепки нужно приготовить весь необходимый материал</vt:lpstr>
      <vt:lpstr>В начале работы мастер-класса познакомила педагогов с особенностями приготовления  солёного теста.</vt:lpstr>
      <vt:lpstr>Очень важно соблюдать пропорции  используемых продуктов</vt:lpstr>
      <vt:lpstr>Познакомила педагогов с требованиями  при вымешивании  теста</vt:lpstr>
      <vt:lpstr>И вот появились первые элементы поделки: цветок, ёжик.</vt:lpstr>
      <vt:lpstr>Для украшения поделок можно использовать подручный материал: колпачки, крышки, ложки, имеющие ребристые и волнистые поверхности, др.</vt:lpstr>
      <vt:lpstr>Работа с тестом требует аккуратности, соблюдения правил работы с ним.</vt:lpstr>
      <vt:lpstr> Работа кипит, каждый педагог готовит один из элементов  поделки. Первый  элемент для коллективной работы             «Дары осени» готов.</vt:lpstr>
      <vt:lpstr>Коллективная работа « Дары осени»</vt:lpstr>
      <vt:lpstr>На мастер-классе была оформлена выставка работ, изготовленных из солённого теста. «Пастушок»</vt:lpstr>
      <vt:lpstr>«Букет ромашек»</vt:lpstr>
      <vt:lpstr>«Подсолнухи»</vt:lpstr>
      <vt:lpstr>    Лепкой из солёного теста очень увлеклись и воспитанники группы. На выставке была предсталена их коллективная работа «Снеговик и ёлка»</vt:lpstr>
      <vt:lpstr>Дети с удовольствием приняли участие в изготовлении атрибутов к сюжетно-ролевым играм.  </vt:lpstr>
      <vt:lpstr>Всех педагогов поразило разнообразие хлебобулочных изделий , изготовленных из солёного теста.</vt:lpstr>
      <vt:lpstr>Дети приглашают всех друзей на чай с ароматными сухариками, пирожками и воздушными косичками, сдобными печеньями и пирожными.</vt:lpstr>
      <vt:lpstr>Творите, создавайте и радуйте своими поделками детей и взрослых!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Windows</cp:lastModifiedBy>
  <cp:revision>15</cp:revision>
  <dcterms:created xsi:type="dcterms:W3CDTF">2017-02-12T10:20:20Z</dcterms:created>
  <dcterms:modified xsi:type="dcterms:W3CDTF">2017-02-12T13:32:02Z</dcterms:modified>
</cp:coreProperties>
</file>