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67" r:id="rId2"/>
    <p:sldId id="279" r:id="rId3"/>
    <p:sldId id="283" r:id="rId4"/>
    <p:sldId id="280" r:id="rId5"/>
    <p:sldId id="284" r:id="rId6"/>
    <p:sldId id="287" r:id="rId7"/>
    <p:sldId id="297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pos="111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1596" y="60"/>
      </p:cViewPr>
      <p:guideLst>
        <p:guide orient="horz" pos="2160"/>
        <p:guide pos="2880"/>
        <p:guide pos="111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55FD48-9148-4B0B-A597-012C42B2774D}" type="datetimeFigureOut">
              <a:rPr lang="ru-RU" smtClean="0"/>
              <a:t>02.02.2020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834CF4-5B26-4BCB-ADF6-7141D6E1C9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30240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2166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7757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599447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79850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930994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9083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25677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5833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1034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23592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9226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6766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0271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9955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4900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582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7308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900" dirty="0">
                <a:solidFill>
                  <a:srgbClr val="90C22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Мастер – класс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«ПАЛЬЧИКОВЫЕ ИГРЫ КАК СПОСОБ РАЗВИТИЯ РЕЧИ ДЕТЕЙ МЛАДШЕГО ДОШКОЛЬНОГО ВОЗРАСТА».</a:t>
            </a:r>
            <a:endParaRPr lang="ru-RU" sz="4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2300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34752"/>
            <a:ext cx="8229600" cy="1143000"/>
          </a:xfrm>
        </p:spPr>
        <p:txBody>
          <a:bodyPr/>
          <a:lstStyle/>
          <a:p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Пальчиковые игры и упражнения - уникальное</a:t>
            </a:r>
            <a:r>
              <a:rPr lang="ru-RU" sz="32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средство 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для развития речи</a:t>
            </a:r>
            <a:r>
              <a:rPr lang="ru-RU" sz="3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Ребёнок 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лучше запоминает стихотворные тексты, его речь делается точной и выразительной. </a:t>
            </a:r>
            <a:endParaRPr lang="ru-RU" sz="2800" dirty="0" smtClean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Пальчиковые 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игры, на фольклорном материале, максимально эффективны для развития маленького ребёнка</a:t>
            </a: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Они содержательны, увлекательны, грамотны по своему дидактическому </a:t>
            </a: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наполнению.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0876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Главная цель пальчиковых игр </a:t>
            </a:r>
            <a:r>
              <a:rPr lang="ru-RU" sz="3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51761" y="1930400"/>
            <a:ext cx="6347714" cy="3880773"/>
          </a:xfrm>
        </p:spPr>
        <p:txBody>
          <a:bodyPr>
            <a:normAutofit fontScale="92500" lnSpcReduction="20000"/>
          </a:bodyPr>
          <a:lstStyle/>
          <a:p>
            <a:r>
              <a:rPr lang="ru-RU" sz="2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переключение 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внимания, улучшение координации и мелкой моторики, что напрямую воздействует на умственное развитие ребенка. </a:t>
            </a:r>
            <a:endParaRPr lang="ru-RU" sz="2800" dirty="0" smtClean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при 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повторении стихотворных строк и одновременном движении пальцами у малышей формируется правильное звукопроизношение, умение быстро и четко </a:t>
            </a: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говорить.</a:t>
            </a:r>
          </a:p>
          <a:p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совершенствуется 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память, способность согласовывать движения и речь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4875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Пальчиковые игры бывают нескольких видов.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spcAft>
                <a:spcPts val="0"/>
              </a:spcAft>
              <a:buNone/>
            </a:pPr>
            <a:endParaRPr lang="ru-RU" sz="38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38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Пальчиковые игры с </a:t>
            </a:r>
            <a:r>
              <a:rPr lang="ru-RU" sz="38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предметами</a:t>
            </a:r>
            <a:r>
              <a:rPr lang="ru-RU" sz="3800" b="1" u="sng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38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Игры </a:t>
            </a:r>
            <a:r>
              <a:rPr lang="ru-RU" sz="38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 стихотворным сопровождением. </a:t>
            </a:r>
            <a:endParaRPr lang="ru-RU" sz="3800" b="1" dirty="0" smtClean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38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</a:t>
            </a:r>
            <a:r>
              <a:rPr lang="ru-RU" sz="38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гры манипуляции.</a:t>
            </a:r>
          </a:p>
          <a:p>
            <a:r>
              <a:rPr lang="ru-RU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Пальчиковые игры на основе </a:t>
            </a:r>
            <a:r>
              <a:rPr lang="ru-RU" sz="3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сказок.</a:t>
            </a:r>
          </a:p>
          <a:p>
            <a:r>
              <a:rPr lang="ru-RU" sz="38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Пальчиковые </a:t>
            </a:r>
            <a:r>
              <a:rPr lang="ru-RU" sz="3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кинезиологические</a:t>
            </a:r>
            <a:r>
              <a:rPr lang="ru-RU" sz="38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игры</a:t>
            </a:r>
            <a:r>
              <a:rPr lang="ru-RU" sz="3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sz="38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или</a:t>
            </a:r>
            <a:r>
              <a:rPr lang="ru-RU" sz="3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8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по- другому их называют «гимнастика мозга</a:t>
            </a:r>
            <a:r>
              <a:rPr lang="ru-RU" sz="38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».</a:t>
            </a:r>
          </a:p>
          <a:p>
            <a:r>
              <a:rPr lang="ru-RU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3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альчиковые </a:t>
            </a:r>
            <a:r>
              <a:rPr lang="ru-RU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игры с элементами самомассажа</a:t>
            </a:r>
            <a:r>
              <a:rPr lang="ru-RU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3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альчиковые </a:t>
            </a:r>
            <a:r>
              <a:rPr lang="ru-RU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игры с музыкальным </a:t>
            </a:r>
            <a:r>
              <a:rPr lang="ru-RU" sz="3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сопровождением.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5801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1196752"/>
            <a:ext cx="5976664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32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Этапы </a:t>
            </a:r>
            <a:r>
              <a:rPr lang="ru-RU" sz="32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разучивания игр</a:t>
            </a:r>
            <a:r>
              <a:rPr lang="ru-RU" sz="32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ru-RU" sz="4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* Взрослый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сначала показывает игру малышу сам.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* Взрослый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показывает игру, манипулируя пальцами и рукой ребёнка.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* Взрослый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 ребёнок выполняют движения одновременно, взрослый проговаривает текст.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* Ребёнок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выполняет движения с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необходимой помощью взрослого, который произносит текст.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* Ребёнок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выполняет движения и проговаривает текст, а взрослый подсказывает и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помогает.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445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Для развития мелкой моторики руки разработано много интересных методов и приемов: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постукивания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подушечками пальцев</a:t>
            </a: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</a:p>
          <a:p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растирание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endParaRPr lang="ru-RU" sz="2800" dirty="0" smtClean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28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поглаживание</a:t>
            </a: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основания пальцев</a:t>
            </a: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</a:p>
          <a:p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круговые движения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 ладоням</a:t>
            </a: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</a:p>
          <a:p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легкий массаж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10110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Тренируйте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пальчики!</a:t>
            </a:r>
            <a:b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станет рука сильной,</a:t>
            </a:r>
            <a:b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головушка умной,</a:t>
            </a:r>
            <a:b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 речь красивой.</a:t>
            </a:r>
            <a:r>
              <a:rPr lang="ru-RU" sz="2800" dirty="0">
                <a:solidFill>
                  <a:srgbClr val="000000"/>
                </a:solidFill>
                <a:latin typeface="Open Sans"/>
              </a:rPr>
              <a:t/>
            </a:r>
            <a:br>
              <a:rPr lang="ru-RU" sz="2800" dirty="0">
                <a:solidFill>
                  <a:srgbClr val="000000"/>
                </a:solidFill>
                <a:latin typeface="Open Sans"/>
              </a:rPr>
            </a:br>
            <a:r>
              <a:rPr lang="ru-RU" sz="2800" dirty="0">
                <a:solidFill>
                  <a:srgbClr val="000000"/>
                </a:solidFill>
                <a:latin typeface="Open Sans"/>
              </a:rPr>
              <a:t/>
            </a:r>
            <a:br>
              <a:rPr lang="ru-RU" sz="2800" dirty="0">
                <a:solidFill>
                  <a:srgbClr val="000000"/>
                </a:solidFill>
                <a:latin typeface="Open Sans"/>
              </a:rPr>
            </a:br>
            <a:endParaRPr lang="ru-RU" sz="2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8911" y="5229200"/>
            <a:ext cx="6347715" cy="860400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0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               Спасибо 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за </a:t>
            </a:r>
            <a:r>
              <a:rPr lang="ru-RU" sz="3200" dirty="0" smtClean="0">
                <a:solidFill>
                  <a:srgbClr val="0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внимание</a:t>
            </a:r>
            <a:r>
              <a:rPr lang="ru-RU" sz="3200" dirty="0" smtClean="0">
                <a:solidFill>
                  <a:srgbClr val="000000"/>
                </a:solidFill>
                <a:latin typeface="Times New Roman, serif"/>
                <a:ea typeface="+mj-ea"/>
                <a:cs typeface="+mj-cs"/>
              </a:rPr>
              <a:t>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874862154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493</TotalTime>
  <Words>225</Words>
  <Application>Microsoft Office PowerPoint</Application>
  <PresentationFormat>Экран (4:3)</PresentationFormat>
  <Paragraphs>32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5" baseType="lpstr">
      <vt:lpstr>Arial</vt:lpstr>
      <vt:lpstr>Calibri</vt:lpstr>
      <vt:lpstr>Open Sans</vt:lpstr>
      <vt:lpstr>Times New Roman</vt:lpstr>
      <vt:lpstr>Times New Roman, serif</vt:lpstr>
      <vt:lpstr>Trebuchet MS</vt:lpstr>
      <vt:lpstr>Wingdings 3</vt:lpstr>
      <vt:lpstr>Аспект</vt:lpstr>
      <vt:lpstr>Мастер – класс  «ПАЛЬЧИКОВЫЕ ИГРЫ КАК СПОСОБ РАЗВИТИЯ РЕЧИ ДЕТЕЙ МЛАДШЕГО ДОШКОЛЬНОГО ВОЗРАСТА».</vt:lpstr>
      <vt:lpstr>Пальчиковые игры и упражнения - уникальное средство для развития речи.</vt:lpstr>
      <vt:lpstr>Главная цель пальчиковых игр –</vt:lpstr>
      <vt:lpstr>Пальчиковые игры бывают нескольких видов.  </vt:lpstr>
      <vt:lpstr>Презентация PowerPoint</vt:lpstr>
      <vt:lpstr>Для развития мелкой моторики руки разработано много интересных методов и приемов: </vt:lpstr>
      <vt:lpstr>Тренируйте пальчики! станет рука сильной, головушка умной, а речь красивой.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Андрей</dc:creator>
  <cp:lastModifiedBy>timin1992@outlook.com</cp:lastModifiedBy>
  <cp:revision>40</cp:revision>
  <dcterms:created xsi:type="dcterms:W3CDTF">2016-03-31T12:59:47Z</dcterms:created>
  <dcterms:modified xsi:type="dcterms:W3CDTF">2020-02-02T08:42:34Z</dcterms:modified>
</cp:coreProperties>
</file>