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1" autoAdjust="0"/>
    <p:restoredTop sz="94713" autoAdjust="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D90E2-37CF-4667-A1DE-2EAFB7B8ABA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D569-B898-4246-B138-B360A05007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024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3D569-B898-4246-B138-B360A05007D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196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286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453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853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896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94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476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598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195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017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723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96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38B6-F70C-4A4B-8C2B-BD315A005847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570A8-7F35-4247-A149-C6053744AA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69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1988840"/>
            <a:ext cx="54616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ИГРЫ С БЛОКАМИ ДЬЕНЕША</a:t>
            </a:r>
          </a:p>
          <a:p>
            <a:pPr algn="ctr"/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 МЛАДШЕГО ДОШКОЛЬНОГО</a:t>
            </a:r>
          </a:p>
          <a:p>
            <a:pPr algn="ctr"/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</a:t>
            </a:r>
            <a:endParaRPr lang="ru-RU" sz="24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64" y="4000503"/>
            <a:ext cx="21431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Дубровская Л.В.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89170"/>
            <a:ext cx="4680520" cy="30973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5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592" y="2029490"/>
            <a:ext cx="784484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ЛОГИЧЕСКИЕ БЛОКИ ДЬЕНЕША ПРЕДСТАВЛЯЮТ СОБОЙ НАБОР ИЗ</a:t>
            </a:r>
          </a:p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 ГЕОМЕТРИЧЕСКИХ ФИГУР</a:t>
            </a:r>
          </a:p>
          <a:p>
            <a:pPr marL="342900" indent="-342900">
              <a:buAutoNum type="alphaLcParenR"/>
            </a:pPr>
            <a:r>
              <a:rPr lang="en-GB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 форм ( круг, квадрат, прямоугольник , треугольник.</a:t>
            </a:r>
          </a:p>
          <a:p>
            <a:pPr marL="342900" indent="-342900">
              <a:buAutoNum type="alphaLcParenR"/>
            </a:pP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3-х цветов ( красный, синий , жёлтый )</a:t>
            </a:r>
          </a:p>
          <a:p>
            <a:pPr marL="342900" indent="-342900">
              <a:buAutoNum type="alphaLcParenR"/>
            </a:pP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2-х видов толщины (толстые и тонкие )</a:t>
            </a:r>
          </a:p>
          <a:p>
            <a:pPr marL="342900" indent="-342900">
              <a:buAutoNum type="alphaLcParenR"/>
            </a:pP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2-х размеров ( большие и маленькие )</a:t>
            </a:r>
          </a:p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НАБОРЕ НЕТ НИ ОДНОЙ ОДИНАКОВОЙ ФИГУРЫ. КАЖДАЯ ГЕОМЕТРИЧЕСКАЯ</a:t>
            </a:r>
          </a:p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ФИГУРА ХАРАКТЕРИЗУЕТСЯ  4 ПРИЗНАКАМИ ( ФОРМА, ЦВЕТ, ТОЛЩИНА И </a:t>
            </a:r>
          </a:p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 ) .</a:t>
            </a:r>
            <a:endParaRPr lang="ru-RU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4221088"/>
            <a:ext cx="2885306" cy="22322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189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4" y="35719"/>
            <a:ext cx="9144000" cy="682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628800"/>
            <a:ext cx="7705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 1</a:t>
            </a:r>
          </a:p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Мишка и зайчик пришли в гости к белочке . Белочка испекла любимое</a:t>
            </a:r>
          </a:p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еченье  для своих гостей. Мишка любит квадратные </a:t>
            </a:r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печеньки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зайка</a:t>
            </a:r>
          </a:p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руглые. Помоги белочке угостить гостей  </a:t>
            </a:r>
            <a:r>
              <a:rPr lang="ru-RU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печеньками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38614" y="2829129"/>
            <a:ext cx="1986318" cy="175199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15" y="4581128"/>
            <a:ext cx="2253174" cy="172819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8264" y="4581128"/>
            <a:ext cx="1800200" cy="17281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7" y="4931215"/>
            <a:ext cx="1445147" cy="1429428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788024" y="3421499"/>
            <a:ext cx="576064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864728" y="3464302"/>
            <a:ext cx="533711" cy="50405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47864" y="3394643"/>
            <a:ext cx="504056" cy="4859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383" y="4937267"/>
            <a:ext cx="1301130" cy="132678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372200" y="3455230"/>
            <a:ext cx="576064" cy="5222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9948" y="3453100"/>
            <a:ext cx="576064" cy="504055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30277" y="3455230"/>
            <a:ext cx="576064" cy="52220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66035" y="3453100"/>
            <a:ext cx="576064" cy="4859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flipH="1">
            <a:off x="7308304" y="3450464"/>
            <a:ext cx="540060" cy="50669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028384" y="3455230"/>
            <a:ext cx="1077002" cy="54838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14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84784"/>
            <a:ext cx="5055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 2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  ПЕРЕЗЖАЮТ В НОВЫЙ ДОМИК ПОМОГИ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РАССЕЛИТЬ ЖИЛЬЦОВ ПО СВОИМ КВАРТИРАМ.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52486" y="3340027"/>
            <a:ext cx="3047444" cy="2465238"/>
          </a:xfrm>
          <a:prstGeom prst="rect">
            <a:avLst/>
          </a:prstGeom>
          <a:solidFill>
            <a:srgbClr val="00B050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148064" y="1107779"/>
            <a:ext cx="3672408" cy="2232248"/>
          </a:xfrm>
          <a:custGeom>
            <a:avLst/>
            <a:gdLst>
              <a:gd name="connsiteX0" fmla="*/ 0 w 3024336"/>
              <a:gd name="connsiteY0" fmla="*/ 2160240 h 2160240"/>
              <a:gd name="connsiteX1" fmla="*/ 1551666 w 3024336"/>
              <a:gd name="connsiteY1" fmla="*/ 0 h 2160240"/>
              <a:gd name="connsiteX2" fmla="*/ 3024336 w 3024336"/>
              <a:gd name="connsiteY2" fmla="*/ 2160240 h 2160240"/>
              <a:gd name="connsiteX3" fmla="*/ 0 w 3024336"/>
              <a:gd name="connsiteY3" fmla="*/ 2160240 h 2160240"/>
              <a:gd name="connsiteX0" fmla="*/ 0 w 3024336"/>
              <a:gd name="connsiteY0" fmla="*/ 2132531 h 2132531"/>
              <a:gd name="connsiteX1" fmla="*/ 1551666 w 3024336"/>
              <a:gd name="connsiteY1" fmla="*/ 0 h 2132531"/>
              <a:gd name="connsiteX2" fmla="*/ 3024336 w 3024336"/>
              <a:gd name="connsiteY2" fmla="*/ 2132531 h 2132531"/>
              <a:gd name="connsiteX3" fmla="*/ 0 w 3024336"/>
              <a:gd name="connsiteY3" fmla="*/ 2132531 h 2132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4336" h="2132531">
                <a:moveTo>
                  <a:pt x="0" y="2132531"/>
                </a:moveTo>
                <a:lnTo>
                  <a:pt x="1551666" y="0"/>
                </a:lnTo>
                <a:lnTo>
                  <a:pt x="3024336" y="2132531"/>
                </a:lnTo>
                <a:lnTo>
                  <a:pt x="0" y="2132531"/>
                </a:lnTo>
                <a:close/>
              </a:path>
            </a:pathLst>
          </a:custGeom>
          <a:solidFill>
            <a:srgbClr val="00B050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  <a:endCxn id="5" idx="0"/>
          </p:cNvCxnSpPr>
          <p:nvPr/>
        </p:nvCxnSpPr>
        <p:spPr>
          <a:xfrm flipH="1">
            <a:off x="6976208" y="1107779"/>
            <a:ext cx="56022" cy="223224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941546" y="4221088"/>
            <a:ext cx="0" cy="45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436096" y="4005064"/>
            <a:ext cx="3024336" cy="2269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429378" y="4581128"/>
            <a:ext cx="3024336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429378" y="5157192"/>
            <a:ext cx="3070552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228184" y="3356993"/>
            <a:ext cx="0" cy="244827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987762" y="3356993"/>
            <a:ext cx="13052" cy="244827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 flipV="1">
            <a:off x="6228184" y="2708920"/>
            <a:ext cx="360040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316364" y="2708920"/>
            <a:ext cx="576064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>
            <a:off x="7164288" y="2110720"/>
            <a:ext cx="880216" cy="598200"/>
          </a:xfrm>
          <a:prstGeom prst="triangle">
            <a:avLst>
              <a:gd name="adj" fmla="val 48901"/>
            </a:avLst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 flipH="1">
            <a:off x="6084168" y="2272750"/>
            <a:ext cx="648072" cy="467597"/>
          </a:xfrm>
          <a:prstGeom prst="triangle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652120" y="3428999"/>
            <a:ext cx="500764" cy="504057"/>
          </a:xfrm>
          <a:prstGeom prst="ellipse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652120" y="4090689"/>
            <a:ext cx="432048" cy="351558"/>
          </a:xfrm>
          <a:prstGeom prst="rect">
            <a:avLst/>
          </a:prstGeom>
          <a:solidFill>
            <a:srgbClr val="00206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5652120" y="4581129"/>
            <a:ext cx="432048" cy="427515"/>
          </a:xfrm>
          <a:prstGeom prst="triangle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523223" y="5301208"/>
            <a:ext cx="629661" cy="360040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1084323" y="4857352"/>
            <a:ext cx="432048" cy="4438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784276" y="2674549"/>
            <a:ext cx="526572" cy="475283"/>
          </a:xfrm>
          <a:prstGeom prst="ellipse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2047562" y="5504479"/>
            <a:ext cx="720080" cy="677655"/>
          </a:xfrm>
          <a:prstGeom prst="ellipse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4247964" y="2442502"/>
            <a:ext cx="576064" cy="504058"/>
          </a:xfrm>
          <a:prstGeom prst="triangle">
            <a:avLst>
              <a:gd name="adj" fmla="val 47595"/>
            </a:avLst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923928" y="3490636"/>
            <a:ext cx="648072" cy="57411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002016" y="3777694"/>
            <a:ext cx="914400" cy="477429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>
            <a:off x="339166" y="3865486"/>
            <a:ext cx="432048" cy="333412"/>
          </a:xfrm>
          <a:prstGeom prst="triangle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322220" y="4857352"/>
            <a:ext cx="568505" cy="314131"/>
          </a:xfrm>
          <a:prstGeom prst="rect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1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1628800"/>
            <a:ext cx="4851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 3  СОБЕРИ КАРТИНКУ ПО СХЕМЕ. 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132856"/>
            <a:ext cx="5292080" cy="43924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18040" y="3108038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8048944" y="5394920"/>
            <a:ext cx="1060704" cy="914400"/>
          </a:xfrm>
          <a:prstGeom prst="triangle">
            <a:avLst>
              <a:gd name="adj" fmla="val 3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771008" y="1877588"/>
            <a:ext cx="945911" cy="1032393"/>
          </a:xfrm>
          <a:prstGeom prst="triangle">
            <a:avLst>
              <a:gd name="adj" fmla="val 931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6200000">
            <a:off x="7186567" y="1292127"/>
            <a:ext cx="1060704" cy="914400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423310" y="2495970"/>
            <a:ext cx="1296143" cy="13681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319642" y="5178896"/>
            <a:ext cx="1299769" cy="13464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 rot="5400000">
            <a:off x="5439175" y="4006208"/>
            <a:ext cx="1060704" cy="914400"/>
          </a:xfrm>
          <a:prstGeom prst="triangle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2683236">
            <a:off x="4866470" y="1192714"/>
            <a:ext cx="1291714" cy="555114"/>
          </a:xfrm>
          <a:prstGeom prst="triangle">
            <a:avLst>
              <a:gd name="adj" fmla="val 3989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7" y="1300406"/>
            <a:ext cx="950913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Равнобедренный треугольник 13"/>
          <p:cNvSpPr/>
          <p:nvPr/>
        </p:nvSpPr>
        <p:spPr>
          <a:xfrm rot="2683236">
            <a:off x="6727811" y="5171270"/>
            <a:ext cx="1291714" cy="555114"/>
          </a:xfrm>
          <a:prstGeom prst="triangle">
            <a:avLst>
              <a:gd name="adj" fmla="val 39894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68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30" y="-45021"/>
            <a:ext cx="9144000" cy="682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1412776"/>
            <a:ext cx="81658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4  ПОМОГИ ФИКСИКАМ ПОСТОРИТЬ ДОРОГУ ,ЧТОБЫ ОНИ СМОГЛИ 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ДОБРАТЬСЯ В ГОСТИ К СМЕШАРИКАМ. ПОДУМАЙ ИЗ КАКИХ ФИГУР ТЫ БУДЕШЬ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СТРОИТЬ ДОРОГУ, ЧТОБЫ ОНА ПОЛУЧИЛАСЬ РОВНАЯ .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5" y="2378224"/>
            <a:ext cx="1979712" cy="108011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898" y="5229200"/>
            <a:ext cx="2819102" cy="127902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5400000">
            <a:off x="8297691" y="2301234"/>
            <a:ext cx="1008112" cy="527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817011" y="2654613"/>
            <a:ext cx="973475" cy="5273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333696" y="3576536"/>
            <a:ext cx="936104" cy="52734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070024" y="4437112"/>
            <a:ext cx="936104" cy="5400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2398455"/>
            <a:ext cx="936104" cy="557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23928" y="3132724"/>
            <a:ext cx="936104" cy="54232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54079" y="2439782"/>
            <a:ext cx="936104" cy="5572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71800" y="3134991"/>
            <a:ext cx="936104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2407033"/>
            <a:ext cx="936104" cy="5572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901751" y="2407033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816151" y="2139243"/>
            <a:ext cx="5760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364088" y="3366119"/>
            <a:ext cx="1060704" cy="914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779096" y="3522712"/>
            <a:ext cx="745232" cy="757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836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42" y="0"/>
            <a:ext cx="9144000" cy="68222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914" y="1268760"/>
            <a:ext cx="8805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 5 НЕЗНАЙКА ИГРАЛ ФИГУРАМИ И ПЕРЕПУТАЛ ИХ .ПОМОГИ НЕЗНАЙКЕ</a:t>
            </a:r>
          </a:p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РАЗЛОЖИТЬ ВСЕ ФИГУРЫ  ТАКИМ ОБРАЗОМ ,ЧТОБЫ КРАСНЫЕ ФИГУРЫ БЫЛИ В </a:t>
            </a:r>
          </a:p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КРАСНОМ КРУГЕ , А ЖЁЛТЫЕ В ЖЁЛТОМ 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05021" y="5901661"/>
            <a:ext cx="914400" cy="45677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68307" y="6039121"/>
            <a:ext cx="595354" cy="3487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20522" y="5440676"/>
            <a:ext cx="620362" cy="38994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126484" y="1883826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82438" y="4546469"/>
            <a:ext cx="698861" cy="648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963322" y="367794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219421" y="2947553"/>
            <a:ext cx="646928" cy="6026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196308" y="2639290"/>
            <a:ext cx="914400" cy="914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410427" y="2795154"/>
            <a:ext cx="646928" cy="6026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177261" y="3745199"/>
            <a:ext cx="620362" cy="38994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6067360" y="4546469"/>
            <a:ext cx="1060704" cy="914400"/>
          </a:xfrm>
          <a:prstGeom prst="triangl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343327" y="1916832"/>
            <a:ext cx="698861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257683" y="5661248"/>
            <a:ext cx="646928" cy="6026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8219421" y="4685847"/>
            <a:ext cx="772672" cy="648072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62756" y="2390419"/>
            <a:ext cx="2520280" cy="25647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311860" y="2427978"/>
            <a:ext cx="2520280" cy="25647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300192" y="1916832"/>
            <a:ext cx="772672" cy="64807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226335" y="3550225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231869" y="4746848"/>
            <a:ext cx="1060704" cy="914400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911405"/>
            <a:ext cx="1791884" cy="14996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7920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412776"/>
            <a:ext cx="8157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№ 6 В ГОСТИ К НЕЗНАЙКЕ ПРИШЛИ ДРУЗЬЯ . ПОМОГИ  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НЕЗНАЙКЕ  УГОСТИТЬ  ДРУЗЕЙ КОНФЕТАМИ. РОМАШКА ЛЮБИТ МАЛЕНЬКИЕ И </a:t>
            </a:r>
          </a:p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КРУГЛЫЕ, А СТЕКЛЯШКИН МАЛЕНЬКИЕ И ПРЯМОУГОЛЬНЫЕ.</a:t>
            </a:r>
          </a:p>
          <a:p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2492895"/>
            <a:ext cx="1728192" cy="32403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440" y="2348881"/>
            <a:ext cx="1210161" cy="26172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918275"/>
            <a:ext cx="1728192" cy="17348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90062"/>
            <a:ext cx="1728192" cy="1734861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730424" y="5517232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05472" y="2577372"/>
            <a:ext cx="410344" cy="425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422006" y="4469461"/>
            <a:ext cx="410344" cy="4253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475656" y="4653136"/>
            <a:ext cx="410344" cy="425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234916" y="6006252"/>
            <a:ext cx="410344" cy="425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8563429" y="6001700"/>
            <a:ext cx="410344" cy="425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744669" y="5582096"/>
            <a:ext cx="410344" cy="4253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427984" y="249289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645260" y="4221088"/>
            <a:ext cx="914400" cy="461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71392" y="5218382"/>
            <a:ext cx="601216" cy="27973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04256" y="5442229"/>
            <a:ext cx="601216" cy="2797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96136" y="5727743"/>
            <a:ext cx="601216" cy="2797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495528" y="4754974"/>
            <a:ext cx="601216" cy="2797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948536" y="5162496"/>
            <a:ext cx="601216" cy="279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234916" y="2437505"/>
            <a:ext cx="601216" cy="2797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796244" y="5996991"/>
            <a:ext cx="914400" cy="4610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320516" y="4700315"/>
            <a:ext cx="914400" cy="461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4812032" y="3328505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3234916" y="3441832"/>
            <a:ext cx="625788" cy="447894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422006" y="535824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477144" y="5801922"/>
            <a:ext cx="4080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90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2233</TotalTime>
  <Words>234</Words>
  <Application>Microsoft Office PowerPoint</Application>
  <PresentationFormat>Экран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01</cp:lastModifiedBy>
  <cp:revision>46</cp:revision>
  <dcterms:created xsi:type="dcterms:W3CDTF">2017-12-02T16:01:02Z</dcterms:created>
  <dcterms:modified xsi:type="dcterms:W3CDTF">2025-02-10T12:02:03Z</dcterms:modified>
</cp:coreProperties>
</file>