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1" autoAdjust="0"/>
    <p:restoredTop sz="94713" autoAdjust="0"/>
  </p:normalViewPr>
  <p:slideViewPr>
    <p:cSldViewPr>
      <p:cViewPr varScale="1">
        <p:scale>
          <a:sx n="83" d="100"/>
          <a:sy n="83" d="100"/>
        </p:scale>
        <p:origin x="-128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D90E2-37CF-4667-A1DE-2EAFB7B8ABA7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3D569-B898-4246-B138-B360A05007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30240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3D569-B898-4246-B138-B360A05007D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196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38B6-F70C-4A4B-8C2B-BD315A005847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70A8-7F35-4247-A149-C6053744AA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2867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38B6-F70C-4A4B-8C2B-BD315A005847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70A8-7F35-4247-A149-C6053744AA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4538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38B6-F70C-4A4B-8C2B-BD315A005847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70A8-7F35-4247-A149-C6053744AA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853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38B6-F70C-4A4B-8C2B-BD315A005847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70A8-7F35-4247-A149-C6053744AA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896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38B6-F70C-4A4B-8C2B-BD315A005847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70A8-7F35-4247-A149-C6053744AA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94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38B6-F70C-4A4B-8C2B-BD315A005847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70A8-7F35-4247-A149-C6053744AA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4763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38B6-F70C-4A4B-8C2B-BD315A005847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70A8-7F35-4247-A149-C6053744AA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598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38B6-F70C-4A4B-8C2B-BD315A005847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70A8-7F35-4247-A149-C6053744AA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1959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38B6-F70C-4A4B-8C2B-BD315A005847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70A8-7F35-4247-A149-C6053744AA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017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38B6-F70C-4A4B-8C2B-BD315A005847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70A8-7F35-4247-A149-C6053744AA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723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338B6-F70C-4A4B-8C2B-BD315A005847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70A8-7F35-4247-A149-C6053744AA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3963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338B6-F70C-4A4B-8C2B-BD315A005847}" type="datetimeFigureOut">
              <a:rPr lang="ru-RU" smtClean="0"/>
              <a:pPr/>
              <a:t>10.02.2025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570A8-7F35-4247-A149-C6053744AA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693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91680" y="1988840"/>
            <a:ext cx="54616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ИГРЫ С БЛОКАМИ ДЬЕНЕША</a:t>
            </a:r>
          </a:p>
          <a:p>
            <a:pPr algn="ctr"/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ДЕТЕЙ МЛАДШЕГО ДОШКОЛЬНОГО</a:t>
            </a:r>
          </a:p>
          <a:p>
            <a:pPr algn="ctr"/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ВОЗРАСТА</a:t>
            </a:r>
            <a:endParaRPr lang="ru-RU" sz="24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72264" y="4000503"/>
            <a:ext cx="21431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Дубровская Л.В.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189170"/>
            <a:ext cx="4680520" cy="30973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159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99592" y="2029490"/>
            <a:ext cx="784484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ЛОГИЧЕСКИЕ БЛОКИ ДЬЕНЕША ПРЕДСТАВЛЯЮТ СОБОЙ НАБОР ИЗ</a:t>
            </a:r>
          </a:p>
          <a:p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48 ГЕОМЕТРИЧЕСКИХ ФИГУР</a:t>
            </a:r>
          </a:p>
          <a:p>
            <a:pPr marL="342900" indent="-342900">
              <a:buAutoNum type="alphaLcParenR"/>
            </a:pPr>
            <a:r>
              <a:rPr lang="en-GB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–</a:t>
            </a: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х форм ( круг, квадрат, прямоугольник , треугольник.</a:t>
            </a:r>
          </a:p>
          <a:p>
            <a:pPr marL="342900" indent="-342900">
              <a:buAutoNum type="alphaLcParenR"/>
            </a:pP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3-х цветов ( красный, синий , жёлтый )</a:t>
            </a:r>
          </a:p>
          <a:p>
            <a:pPr marL="342900" indent="-342900">
              <a:buAutoNum type="alphaLcParenR"/>
            </a:pP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2-х видов толщины (толстые и тонкие )</a:t>
            </a:r>
          </a:p>
          <a:p>
            <a:pPr marL="342900" indent="-342900">
              <a:buAutoNum type="alphaLcParenR"/>
            </a:pPr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2-х размеров ( большие и маленькие )</a:t>
            </a:r>
          </a:p>
          <a:p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НАБОРЕ НЕТ НИ ОДНОЙ ОДИНАКОВОЙ ФИГУРЫ. КАЖДАЯ ГЕОМЕТРИЧЕСКАЯ</a:t>
            </a:r>
          </a:p>
          <a:p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ФИГУРА ХАРАКТЕРИЗУЕТСЯ  4 ПРИЗНАКАМИ ( ФОРМА, ЦВЕТ, ТОЛЩИНА И </a:t>
            </a:r>
          </a:p>
          <a:p>
            <a:r>
              <a:rPr lang="ru-RU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РАЗМЕР ) .</a:t>
            </a:r>
            <a:endParaRPr lang="ru-RU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4221088"/>
            <a:ext cx="2885306" cy="22322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189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614" y="35719"/>
            <a:ext cx="9144000" cy="6822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1628800"/>
            <a:ext cx="77058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 1</a:t>
            </a:r>
          </a:p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Мишка и зайчик пришли в гости к белочке . Белочка испекла любимое</a:t>
            </a:r>
          </a:p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еченье  для своих гостей. Мишка любит квадратные 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печеньки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зайка</a:t>
            </a:r>
          </a:p>
          <a:p>
            <a:r>
              <a:rPr lang="ru-RU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руглые. Помоги белочке угостить гостей  </a:t>
            </a:r>
            <a:r>
              <a:rPr lang="ru-RU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печеньками</a:t>
            </a: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8614" y="2829129"/>
            <a:ext cx="1986318" cy="175199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615" y="4581128"/>
            <a:ext cx="2253174" cy="172819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48264" y="4581128"/>
            <a:ext cx="1800200" cy="17281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7" y="4931215"/>
            <a:ext cx="1445147" cy="142942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4788024" y="3421499"/>
            <a:ext cx="576064" cy="50405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864728" y="3464302"/>
            <a:ext cx="533711" cy="50405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347864" y="3394643"/>
            <a:ext cx="504056" cy="4859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383" y="4937267"/>
            <a:ext cx="1301130" cy="1326782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372200" y="3455230"/>
            <a:ext cx="576064" cy="5222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09948" y="3453100"/>
            <a:ext cx="576064" cy="504055"/>
          </a:xfrm>
          <a:prstGeom prst="rect">
            <a:avLst/>
          </a:prstGeom>
          <a:solidFill>
            <a:srgbClr val="00206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630277" y="3455230"/>
            <a:ext cx="576064" cy="52220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66035" y="3453100"/>
            <a:ext cx="576064" cy="4859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 flipH="1">
            <a:off x="7308304" y="3450464"/>
            <a:ext cx="540060" cy="506691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028384" y="3455230"/>
            <a:ext cx="1077002" cy="54838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145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17728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84784"/>
            <a:ext cx="50556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 2</a:t>
            </a:r>
          </a:p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БЛОКИ  ПЕРЕЗЖАЮТ В НОВЫЙ ДОМИК ПОМОГИ</a:t>
            </a:r>
          </a:p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РАССЕЛИТЬ ЖИЛЬЦОВ ПО СВОИМ КВАРТИРАМ.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52486" y="3340027"/>
            <a:ext cx="3047444" cy="2465238"/>
          </a:xfrm>
          <a:prstGeom prst="rect">
            <a:avLst/>
          </a:prstGeom>
          <a:solidFill>
            <a:srgbClr val="00B050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148064" y="1107779"/>
            <a:ext cx="3672408" cy="2232248"/>
          </a:xfrm>
          <a:custGeom>
            <a:avLst/>
            <a:gdLst>
              <a:gd name="connsiteX0" fmla="*/ 0 w 3024336"/>
              <a:gd name="connsiteY0" fmla="*/ 2160240 h 2160240"/>
              <a:gd name="connsiteX1" fmla="*/ 1551666 w 3024336"/>
              <a:gd name="connsiteY1" fmla="*/ 0 h 2160240"/>
              <a:gd name="connsiteX2" fmla="*/ 3024336 w 3024336"/>
              <a:gd name="connsiteY2" fmla="*/ 2160240 h 2160240"/>
              <a:gd name="connsiteX3" fmla="*/ 0 w 3024336"/>
              <a:gd name="connsiteY3" fmla="*/ 2160240 h 2160240"/>
              <a:gd name="connsiteX0" fmla="*/ 0 w 3024336"/>
              <a:gd name="connsiteY0" fmla="*/ 2132531 h 2132531"/>
              <a:gd name="connsiteX1" fmla="*/ 1551666 w 3024336"/>
              <a:gd name="connsiteY1" fmla="*/ 0 h 2132531"/>
              <a:gd name="connsiteX2" fmla="*/ 3024336 w 3024336"/>
              <a:gd name="connsiteY2" fmla="*/ 2132531 h 2132531"/>
              <a:gd name="connsiteX3" fmla="*/ 0 w 3024336"/>
              <a:gd name="connsiteY3" fmla="*/ 2132531 h 2132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4336" h="2132531">
                <a:moveTo>
                  <a:pt x="0" y="2132531"/>
                </a:moveTo>
                <a:lnTo>
                  <a:pt x="1551666" y="0"/>
                </a:lnTo>
                <a:lnTo>
                  <a:pt x="3024336" y="2132531"/>
                </a:lnTo>
                <a:lnTo>
                  <a:pt x="0" y="2132531"/>
                </a:lnTo>
                <a:close/>
              </a:path>
            </a:pathLst>
          </a:custGeom>
          <a:solidFill>
            <a:srgbClr val="00B050"/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1"/>
            <a:endCxn id="5" idx="0"/>
          </p:cNvCxnSpPr>
          <p:nvPr/>
        </p:nvCxnSpPr>
        <p:spPr>
          <a:xfrm flipH="1">
            <a:off x="6976208" y="1107779"/>
            <a:ext cx="56022" cy="2232248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6941546" y="4221088"/>
            <a:ext cx="0" cy="45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5436096" y="4005064"/>
            <a:ext cx="3024336" cy="2269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5429378" y="4581128"/>
            <a:ext cx="3024336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429378" y="5157192"/>
            <a:ext cx="3070552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228184" y="3356993"/>
            <a:ext cx="0" cy="2448272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6987762" y="3356993"/>
            <a:ext cx="13052" cy="2448272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 flipV="1">
            <a:off x="6228184" y="2708920"/>
            <a:ext cx="360040" cy="360040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316364" y="2708920"/>
            <a:ext cx="576064" cy="504056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Равнобедренный треугольник 37"/>
          <p:cNvSpPr/>
          <p:nvPr/>
        </p:nvSpPr>
        <p:spPr>
          <a:xfrm>
            <a:off x="7164288" y="2110720"/>
            <a:ext cx="880216" cy="598200"/>
          </a:xfrm>
          <a:prstGeom prst="triangle">
            <a:avLst>
              <a:gd name="adj" fmla="val 48901"/>
            </a:avLst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Равнобедренный треугольник 39"/>
          <p:cNvSpPr/>
          <p:nvPr/>
        </p:nvSpPr>
        <p:spPr>
          <a:xfrm flipH="1">
            <a:off x="6084168" y="2272750"/>
            <a:ext cx="648072" cy="467597"/>
          </a:xfrm>
          <a:prstGeom prst="triangl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5652120" y="3428999"/>
            <a:ext cx="500764" cy="504057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652120" y="4090689"/>
            <a:ext cx="432048" cy="351558"/>
          </a:xfrm>
          <a:prstGeom prst="rect">
            <a:avLst/>
          </a:prstGeom>
          <a:solidFill>
            <a:srgbClr val="00206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5652120" y="4581129"/>
            <a:ext cx="432048" cy="427515"/>
          </a:xfrm>
          <a:prstGeom prst="triangl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523223" y="5301208"/>
            <a:ext cx="629661" cy="360040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084323" y="4857352"/>
            <a:ext cx="432048" cy="4438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1784276" y="2674549"/>
            <a:ext cx="526572" cy="475283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2047562" y="5504479"/>
            <a:ext cx="720080" cy="677655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Равнобедренный треугольник 52"/>
          <p:cNvSpPr/>
          <p:nvPr/>
        </p:nvSpPr>
        <p:spPr>
          <a:xfrm>
            <a:off x="4247964" y="2442502"/>
            <a:ext cx="576064" cy="504058"/>
          </a:xfrm>
          <a:prstGeom prst="triangle">
            <a:avLst>
              <a:gd name="adj" fmla="val 47595"/>
            </a:avLst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3923928" y="3490636"/>
            <a:ext cx="648072" cy="57411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002016" y="3777694"/>
            <a:ext cx="914400" cy="477429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Равнобедренный треугольник 54"/>
          <p:cNvSpPr/>
          <p:nvPr/>
        </p:nvSpPr>
        <p:spPr>
          <a:xfrm>
            <a:off x="339166" y="3865486"/>
            <a:ext cx="432048" cy="333412"/>
          </a:xfrm>
          <a:prstGeom prst="triangle">
            <a:avLst/>
          </a:prstGeom>
          <a:solidFill>
            <a:srgbClr val="FF0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3322220" y="4857352"/>
            <a:ext cx="568505" cy="314131"/>
          </a:xfrm>
          <a:prstGeom prst="rect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313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5576" y="1628800"/>
            <a:ext cx="4851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 3  СОБЕРИ КАРТИНКУ ПО СХЕМЕ.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132856"/>
            <a:ext cx="5292080" cy="439248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18040" y="3108038"/>
            <a:ext cx="223224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5400000">
            <a:off x="8048944" y="5394920"/>
            <a:ext cx="1060704" cy="914400"/>
          </a:xfrm>
          <a:prstGeom prst="triangle">
            <a:avLst>
              <a:gd name="adj" fmla="val 3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771008" y="1877588"/>
            <a:ext cx="945911" cy="1032393"/>
          </a:xfrm>
          <a:prstGeom prst="triangle">
            <a:avLst>
              <a:gd name="adj" fmla="val 9310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6200000">
            <a:off x="7186567" y="1292127"/>
            <a:ext cx="1060704" cy="914400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423310" y="2495970"/>
            <a:ext cx="1296143" cy="136815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319642" y="5178896"/>
            <a:ext cx="1299769" cy="13464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5439175" y="4006208"/>
            <a:ext cx="1060704" cy="914400"/>
          </a:xfrm>
          <a:prstGeom prst="triangle">
            <a:avLst>
              <a:gd name="adj" fmla="val 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rot="2683236">
            <a:off x="4866470" y="1192714"/>
            <a:ext cx="1291714" cy="555114"/>
          </a:xfrm>
          <a:prstGeom prst="triangle">
            <a:avLst>
              <a:gd name="adj" fmla="val 3989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087" y="1300406"/>
            <a:ext cx="950913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Равнобедренный треугольник 13"/>
          <p:cNvSpPr/>
          <p:nvPr/>
        </p:nvSpPr>
        <p:spPr>
          <a:xfrm rot="2683236">
            <a:off x="6727811" y="5171270"/>
            <a:ext cx="1291714" cy="555114"/>
          </a:xfrm>
          <a:prstGeom prst="triangle">
            <a:avLst>
              <a:gd name="adj" fmla="val 39894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688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30" y="-45021"/>
            <a:ext cx="9144000" cy="6822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1412776"/>
            <a:ext cx="81658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4  ПОМОГИ ФИКСИКАМ ПОСТОРИТЬ ДОРОГУ ,ЧТОБЫ ОНИ СМОГЛИ </a:t>
            </a:r>
          </a:p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ДОБРАТЬСЯ В ГОСТИ К СМЕШАРИКАМ. ПОДУМАЙ ИЗ КАКИХ ФИГУР ТЫ БУДЕШЬ</a:t>
            </a:r>
          </a:p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СТРОИТЬ ДОРОГУ, ЧТОБЫ ОНА ПОЛУЧИЛАСЬ РОВНАЯ .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5" y="2378224"/>
            <a:ext cx="1979712" cy="108011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898" y="5229200"/>
            <a:ext cx="2819102" cy="127902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 rot="5400000">
            <a:off x="8297691" y="2301234"/>
            <a:ext cx="1008112" cy="5273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1817011" y="2654613"/>
            <a:ext cx="973475" cy="5273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400000">
            <a:off x="8333696" y="3576536"/>
            <a:ext cx="936104" cy="52734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070024" y="4437112"/>
            <a:ext cx="936104" cy="54006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148064" y="2398455"/>
            <a:ext cx="936104" cy="557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923928" y="3132724"/>
            <a:ext cx="936104" cy="54232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754079" y="2439782"/>
            <a:ext cx="936104" cy="5572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771800" y="3134991"/>
            <a:ext cx="936104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923928" y="2407033"/>
            <a:ext cx="936104" cy="5572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901751" y="2407033"/>
            <a:ext cx="914400" cy="9144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816151" y="2139243"/>
            <a:ext cx="5760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364088" y="3366119"/>
            <a:ext cx="1060704" cy="91440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779096" y="3522712"/>
            <a:ext cx="745232" cy="7578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8364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42" y="0"/>
            <a:ext cx="9144000" cy="68222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914" y="1268760"/>
            <a:ext cx="8805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 5 НЕЗНАЙКА ИГРАЛ ФИГУРАМИ И ПЕРЕПУТАЛ ИХ .ПОМОГИ НЕЗНАЙКЕ</a:t>
            </a: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РАЗЛОЖИТЬ ВСЕ ФИГУРЫ  ТАКИМ ОБРАЗОМ ,ЧТОБЫ КРАСНЫЕ ФИГУРЫ БЫЛИ В </a:t>
            </a:r>
          </a:p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КРАСНОМ КРУГЕ , А ЖЁЛТЫЕ В ЖЁЛТОМ .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05021" y="5901661"/>
            <a:ext cx="914400" cy="4567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368307" y="6039121"/>
            <a:ext cx="595354" cy="34876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420522" y="5440676"/>
            <a:ext cx="620362" cy="38994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8126484" y="1883826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882438" y="4546469"/>
            <a:ext cx="698861" cy="64807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963322" y="36779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19421" y="2947553"/>
            <a:ext cx="646928" cy="6026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196308" y="263929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410427" y="2795154"/>
            <a:ext cx="646928" cy="60267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177261" y="3745199"/>
            <a:ext cx="620362" cy="38994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6067360" y="4546469"/>
            <a:ext cx="1060704" cy="914400"/>
          </a:xfrm>
          <a:prstGeom prst="triangle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343327" y="1916832"/>
            <a:ext cx="698861" cy="64807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257683" y="5661248"/>
            <a:ext cx="646928" cy="60267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8219421" y="4685847"/>
            <a:ext cx="772672" cy="64807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62756" y="2390419"/>
            <a:ext cx="2520280" cy="256475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311860" y="2427978"/>
            <a:ext cx="2520280" cy="256475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FF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6300192" y="1916832"/>
            <a:ext cx="772672" cy="648072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226335" y="3550225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7231869" y="4746848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911405"/>
            <a:ext cx="1791884" cy="14996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79204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1412776"/>
            <a:ext cx="81570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№ 6 В ГОСТИ К НЕЗНАЙКЕ ПРИШЛИ ДРУЗЬЯ . ПОМОГИ  </a:t>
            </a:r>
          </a:p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НЕЗНАЙКЕ  УГОСТИТЬ  ДРУЗЕЙ КОНФЕТАМИ. РОМАШКА ЛЮБИТ МАЛЕНЬКИЕ И </a:t>
            </a:r>
          </a:p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КРУГЛЫЕ, А СТЕКЛЯШКИН МАЛЕНЬКИЕ И ПРЯМОУГОЛЬНЫЕ.</a:t>
            </a:r>
          </a:p>
          <a:p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2492895"/>
            <a:ext cx="1728192" cy="32403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440" y="2348881"/>
            <a:ext cx="1210161" cy="26172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918275"/>
            <a:ext cx="1728192" cy="173486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790062"/>
            <a:ext cx="1728192" cy="1734861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730424" y="5517232"/>
            <a:ext cx="914400" cy="914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505472" y="2577372"/>
            <a:ext cx="410344" cy="425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422006" y="4469461"/>
            <a:ext cx="410344" cy="4253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475656" y="4653136"/>
            <a:ext cx="410344" cy="425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34916" y="6006252"/>
            <a:ext cx="410344" cy="4253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563429" y="6001700"/>
            <a:ext cx="410344" cy="425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744669" y="5582096"/>
            <a:ext cx="410344" cy="4253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427984" y="2492895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645260" y="4221088"/>
            <a:ext cx="914400" cy="461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71392" y="5218382"/>
            <a:ext cx="601216" cy="27973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904256" y="5442229"/>
            <a:ext cx="601216" cy="2797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796136" y="5727743"/>
            <a:ext cx="601216" cy="2797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495528" y="4754974"/>
            <a:ext cx="601216" cy="27973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948536" y="5162496"/>
            <a:ext cx="601216" cy="279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234916" y="2437505"/>
            <a:ext cx="601216" cy="2797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796244" y="5996991"/>
            <a:ext cx="914400" cy="4610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320516" y="4700315"/>
            <a:ext cx="914400" cy="461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4812032" y="3328505"/>
            <a:ext cx="1060704" cy="9144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3234916" y="3441832"/>
            <a:ext cx="625788" cy="447894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422006" y="5358248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477144" y="5801922"/>
            <a:ext cx="40804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903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2233</TotalTime>
  <Words>234</Words>
  <Application>Microsoft Office PowerPoint</Application>
  <PresentationFormat>Экран (4:3)</PresentationFormat>
  <Paragraphs>37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01</cp:lastModifiedBy>
  <cp:revision>46</cp:revision>
  <dcterms:created xsi:type="dcterms:W3CDTF">2017-12-02T16:01:02Z</dcterms:created>
  <dcterms:modified xsi:type="dcterms:W3CDTF">2025-02-10T12:02:03Z</dcterms:modified>
</cp:coreProperties>
</file>