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978-5-86775-140-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00240"/>
            <a:ext cx="5429288" cy="3755258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68503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Как птицы и звери к зиме готовятся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belka4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7" y="1643050"/>
            <a:ext cx="4000528" cy="342902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bel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28934"/>
            <a:ext cx="4000528" cy="34688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5214950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5214950"/>
            <a:ext cx="1214414" cy="1123064"/>
          </a:xfrm>
          <a:prstGeom prst="rect">
            <a:avLst/>
          </a:prstGeom>
        </p:spPr>
      </p:pic>
      <p:pic>
        <p:nvPicPr>
          <p:cNvPr id="12" name="Рисунок 11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21495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Медведица  берлогу  выкопала  под  корнями  старой  ели, устлала  её  ветками,  натаскала   мху.   Зимой  у  неё  в  берлоге появятся  медвежата.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19010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690173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Лиса   неслышно   крадётся по осеннему лесу.  Листья  в  Лесу красные,  и  лисья  шерсть  красная.  Легко  лисе  незаметно подкрадываться  к  добыче.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oxes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6320368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4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Притаились  </a:t>
            </a:r>
            <a:r>
              <a:rPr lang="ru-RU" sz="2000" b="1" dirty="0" err="1" smtClean="0">
                <a:solidFill>
                  <a:srgbClr val="C00000"/>
                </a:solidFill>
              </a:rPr>
              <a:t>зайчата-листопаднички</a:t>
            </a:r>
            <a:r>
              <a:rPr lang="ru-RU" sz="2000" b="1" dirty="0" smtClean="0">
                <a:solidFill>
                  <a:srgbClr val="C00000"/>
                </a:solidFill>
              </a:rPr>
              <a:t>.   Не скачут,   следов  не оставляют.   А   то   лиса   их  найдет и съест.  Пробежит мимо зайчиха, накормит  молоком  и  дальше  скачет  в  осинник.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642918"/>
            <a:ext cx="6679415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3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6357982" cy="451804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81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322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Первые снежинки закружились в воздухе, и гусиные стаи тоже полетели на юг.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ura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6715172" cy="462556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Осень в лесу. Не слышно птичьих песен.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_59b32_8a4690c1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6717304" cy="450059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7929618" cy="623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Дрозды-рябинники</a:t>
            </a:r>
            <a:r>
              <a:rPr lang="ru-RU" sz="2200" b="1" dirty="0" smtClean="0">
                <a:solidFill>
                  <a:srgbClr val="C00000"/>
                </a:solidFill>
              </a:rPr>
              <a:t> собрались в стаи и откармливаются перед  тем, как откочевать в тёплые края.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71171408_60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428604"/>
            <a:ext cx="6203758" cy="435771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7725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Коростель   раньше   всех   тронулся   в  путь,  потому что он на  юг  то летит, то пешком идёт.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корост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612" y="1353298"/>
            <a:ext cx="6091973" cy="45419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2964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Сойка зарывает жёлуди про запас. Выбирает самые спелые, только часто забывает про них, и весной из этих желудей вырастают молодые дубки.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636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4446" cy="1123094"/>
          </a:xfrm>
          <a:prstGeom prst="rect">
            <a:avLst/>
          </a:prstGeom>
        </p:spPr>
      </p:pic>
      <p:pic>
        <p:nvPicPr>
          <p:cNvPr id="13" name="Содержимое 12" descr="сойка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821080"/>
            <a:ext cx="6367442" cy="42874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582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Пока  еще  землю  не сковало морозом, вальдшнепы кормятся на болоте.  Запустит  вальдшнеп  клюв  в землю – вытаскивает  червей   и   личинок.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1214446" cy="1123094"/>
          </a:xfrm>
          <a:prstGeom prst="rect">
            <a:avLst/>
          </a:prstGeom>
        </p:spPr>
      </p:pic>
      <p:pic>
        <p:nvPicPr>
          <p:cNvPr id="7" name="Содержимое 6" descr="valdshnep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467248"/>
            <a:ext cx="6572296" cy="469043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Глухарь   глотает  камешки  на   речной   отмели.   Зимой   он   клюёт   хвоинки,   мёрзлую   клюкву,   а камешки,   как жернова,   перетрут   пищу   в  глухарином  зобу.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1214446" cy="1123094"/>
          </a:xfrm>
          <a:prstGeom prst="rect">
            <a:avLst/>
          </a:prstGeom>
        </p:spPr>
      </p:pic>
      <p:pic>
        <p:nvPicPr>
          <p:cNvPr id="7" name="Содержимое 6" descr="gluxar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643050"/>
            <a:ext cx="6500858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106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Барсуки   отъелись   за   лето,   жиру    накопили,   далеко не уходят от норы.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adg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3357562"/>
            <a:ext cx="4101641" cy="30003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meles-me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357298"/>
            <a:ext cx="4191009" cy="31432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000240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000240"/>
            <a:ext cx="1214414" cy="1123064"/>
          </a:xfrm>
          <a:prstGeom prst="rect">
            <a:avLst/>
          </a:prstGeom>
        </p:spPr>
      </p:pic>
      <p:pic>
        <p:nvPicPr>
          <p:cNvPr id="12" name="Рисунок 11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1678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582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Ёж  нашёл   ямку  в   трухлявом   пне,   натаскал   туда листьев – вот и  готово   жильё   на   зиму.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nimals_Beasts_Spiny_urchin_024919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642918"/>
            <a:ext cx="6500858" cy="45366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292</TotalTime>
  <Words>182</Words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</vt:lpstr>
      <vt:lpstr>Осень в лесу. Не слышно птичьих песен.</vt:lpstr>
      <vt:lpstr>Дрозды-рябинники собрались в стаи и откармливаются перед  тем, как откочевать в тёплые края.  </vt:lpstr>
      <vt:lpstr>Коростель   раньше   всех   тронулся   в  путь,  потому что он на  юг  то летит, то пешком идёт.   </vt:lpstr>
      <vt:lpstr>  Сойка зарывает жёлуди про запас. Выбирает самые спелые, только часто забывает про них, и весной из этих желудей вырастают молодые дубки.  </vt:lpstr>
      <vt:lpstr> Пока  еще  землю  не сковало морозом, вальдшнепы кормятся на болоте.  Запустит  вальдшнеп  клюв  в землю – вытаскивает  червей   и   личинок.  </vt:lpstr>
      <vt:lpstr>  Глухарь   глотает  камешки  на   речной   отмели.   Зимой   он   клюёт   хвоинки,   мёрзлую   клюкву,   а камешки,   как жернова,   перетрут   пищу   в  глухарином  зобу.  </vt:lpstr>
      <vt:lpstr>  Барсуки   отъелись   за   лето,   жиру    накопили,   далеко не уходят от норы.  </vt:lpstr>
      <vt:lpstr> Ёж  нашёл   ямку  в   трухлявом   пне,   натаскал   туда листьев – вот и  готово   жильё   на   зиму.  </vt:lpstr>
      <vt:lpstr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 </vt:lpstr>
      <vt:lpstr>Медведица  берлогу  выкопала  под  корнями  старой  ели, устлала  её  ветками,  натаскала   мху.   Зимой  у  неё  в  берлоге появятся  медвежата.  </vt:lpstr>
      <vt:lpstr>Лиса   неслышно   крадётся по осеннему лесу.  Листья  в  Лесу красные,  и  лисья  шерсть  красная.  Легко  лисе  незаметно подкрадываться  к  добыче.  </vt:lpstr>
      <vt:lpstr>    Притаились  зайчата-листопаднички.   Не скачут,   следов  не оставляют.   А   то   лиса   их  найдет и съест.  Пробежит мимо зайчиха, накормит  молоком  и  дальше  скачет  в  осинник.    </vt:lpstr>
      <vt:lpstr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  </vt:lpstr>
      <vt:lpstr>Первые снежинки закружились в воздухе, и гусиные стаи тоже полетели на юг.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птицы и звери к зиме готовятся</dc:title>
  <dc:creator>Старавойтова Елена</dc:creator>
  <cp:lastModifiedBy>1</cp:lastModifiedBy>
  <cp:revision>50</cp:revision>
  <dcterms:modified xsi:type="dcterms:W3CDTF">2013-12-03T06:51:56Z</dcterms:modified>
</cp:coreProperties>
</file>