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76" r:id="rId3"/>
    <p:sldId id="256" r:id="rId4"/>
    <p:sldId id="265" r:id="rId5"/>
    <p:sldId id="257" r:id="rId6"/>
    <p:sldId id="268" r:id="rId7"/>
    <p:sldId id="258" r:id="rId8"/>
    <p:sldId id="270" r:id="rId9"/>
    <p:sldId id="259" r:id="rId10"/>
    <p:sldId id="269" r:id="rId11"/>
    <p:sldId id="260" r:id="rId12"/>
    <p:sldId id="266" r:id="rId13"/>
    <p:sldId id="261" r:id="rId14"/>
    <p:sldId id="267" r:id="rId15"/>
    <p:sldId id="262" r:id="rId16"/>
    <p:sldId id="271" r:id="rId17"/>
    <p:sldId id="263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736" autoAdjust="0"/>
    <p:restoredTop sz="94660"/>
  </p:normalViewPr>
  <p:slideViewPr>
    <p:cSldViewPr>
      <p:cViewPr varScale="1">
        <p:scale>
          <a:sx n="73" d="100"/>
          <a:sy n="73" d="100"/>
        </p:scale>
        <p:origin x="-13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57174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9600" i="1" dirty="0" smtClean="0"/>
              <a:t>Птицы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Он прилетает каждый год</a:t>
            </a:r>
            <a:br>
              <a:rPr lang="ru-RU" dirty="0" smtClean="0"/>
            </a:br>
            <a:r>
              <a:rPr lang="ru-RU" dirty="0" smtClean="0"/>
              <a:t>Туда, где домик ждет.</a:t>
            </a:r>
            <a:br>
              <a:rPr lang="ru-RU" dirty="0" smtClean="0"/>
            </a:br>
            <a:r>
              <a:rPr lang="ru-RU" dirty="0" smtClean="0"/>
              <a:t>Чужие песни петь умеет,</a:t>
            </a:r>
            <a:br>
              <a:rPr lang="ru-RU" dirty="0" smtClean="0"/>
            </a:br>
            <a:r>
              <a:rPr lang="ru-RU" dirty="0" smtClean="0"/>
              <a:t>А все же голос свой имеет.</a:t>
            </a: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Скворец</a:t>
            </a:r>
            <a:endParaRPr lang="ru-RU" dirty="0"/>
          </a:p>
        </p:txBody>
      </p:sp>
      <p:pic>
        <p:nvPicPr>
          <p:cNvPr id="4" name="Содержимое 3" descr="скворец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1883327"/>
            <a:ext cx="5429288" cy="406672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Носит серенький жилет,</a:t>
            </a:r>
            <a:br>
              <a:rPr lang="ru-RU" dirty="0" smtClean="0"/>
            </a:br>
            <a:r>
              <a:rPr lang="ru-RU" dirty="0" smtClean="0"/>
              <a:t>Но у крыльев – черный цвет.</a:t>
            </a:r>
            <a:br>
              <a:rPr lang="ru-RU" dirty="0" smtClean="0"/>
            </a:br>
            <a:r>
              <a:rPr lang="ru-RU" dirty="0" smtClean="0"/>
              <a:t>Видишь, кружат двадцать пар</a:t>
            </a:r>
            <a:br>
              <a:rPr lang="ru-RU" dirty="0" smtClean="0"/>
            </a:br>
            <a:r>
              <a:rPr lang="ru-RU" dirty="0" smtClean="0"/>
              <a:t>И кричат:</a:t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dirty="0" err="1" smtClean="0"/>
              <a:t>Карр</a:t>
            </a:r>
            <a:r>
              <a:rPr lang="ru-RU" dirty="0" smtClean="0"/>
              <a:t>! </a:t>
            </a:r>
            <a:r>
              <a:rPr lang="ru-RU" dirty="0" err="1" smtClean="0"/>
              <a:t>Карр</a:t>
            </a:r>
            <a:r>
              <a:rPr lang="ru-RU" dirty="0" smtClean="0"/>
              <a:t>! </a:t>
            </a:r>
            <a:r>
              <a:rPr lang="ru-RU" dirty="0" err="1" smtClean="0"/>
              <a:t>Карр</a:t>
            </a:r>
            <a:r>
              <a:rPr lang="ru-RU" dirty="0" smtClean="0"/>
              <a:t>!</a:t>
            </a: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Ворона </a:t>
            </a:r>
            <a:endParaRPr lang="ru-RU" dirty="0"/>
          </a:p>
        </p:txBody>
      </p:sp>
      <p:pic>
        <p:nvPicPr>
          <p:cNvPr id="4" name="Содержимое 3" descr="ворон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785926"/>
            <a:ext cx="5500725" cy="403106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Солнце греет у порога</a:t>
            </a:r>
            <a:br>
              <a:rPr lang="ru-RU" dirty="0" smtClean="0"/>
            </a:br>
            <a:r>
              <a:rPr lang="ru-RU" dirty="0" smtClean="0"/>
              <a:t>И растаяли сугробы,</a:t>
            </a:r>
            <a:br>
              <a:rPr lang="ru-RU" dirty="0" smtClean="0"/>
            </a:br>
            <a:r>
              <a:rPr lang="ru-RU" dirty="0" smtClean="0"/>
              <a:t>Потекли рекой ручьи,</a:t>
            </a:r>
            <a:br>
              <a:rPr lang="ru-RU" dirty="0" smtClean="0"/>
            </a:br>
            <a:r>
              <a:rPr lang="ru-RU" dirty="0" smtClean="0"/>
              <a:t>Прилетели к нам ...</a:t>
            </a: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Грач </a:t>
            </a:r>
            <a:endParaRPr lang="ru-RU" dirty="0"/>
          </a:p>
        </p:txBody>
      </p:sp>
      <p:pic>
        <p:nvPicPr>
          <p:cNvPr id="4" name="Содержимое 3" descr="грач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2357430"/>
            <a:ext cx="4357718" cy="350046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Непоседа пестрая, птица длиннохвостая,</a:t>
            </a:r>
            <a:br>
              <a:rPr lang="ru-RU" dirty="0" smtClean="0"/>
            </a:br>
            <a:r>
              <a:rPr lang="ru-RU" dirty="0" smtClean="0"/>
              <a:t>Птица говорливая, самая болтливая.</a:t>
            </a:r>
            <a:br>
              <a:rPr lang="ru-RU" dirty="0" smtClean="0"/>
            </a:br>
            <a:r>
              <a:rPr lang="ru-RU" dirty="0" smtClean="0"/>
              <a:t>Вещунья белобока, а зовут ее ...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Сорока </a:t>
            </a:r>
            <a:endParaRPr lang="ru-RU" dirty="0"/>
          </a:p>
        </p:txBody>
      </p:sp>
      <p:pic>
        <p:nvPicPr>
          <p:cNvPr id="4" name="Содержимое 3" descr="сорока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2143116"/>
            <a:ext cx="4772033" cy="343984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Все время стучит,</a:t>
            </a:r>
            <a:br>
              <a:rPr lang="ru-RU" dirty="0" smtClean="0"/>
            </a:br>
            <a:r>
              <a:rPr lang="ru-RU" dirty="0" smtClean="0"/>
              <a:t>Деревья долбит.</a:t>
            </a:r>
            <a:br>
              <a:rPr lang="ru-RU" dirty="0" smtClean="0"/>
            </a:br>
            <a:r>
              <a:rPr lang="ru-RU" dirty="0" smtClean="0"/>
              <a:t>Но их не калечит,</a:t>
            </a:r>
            <a:br>
              <a:rPr lang="ru-RU" dirty="0" smtClean="0"/>
            </a:br>
            <a:r>
              <a:rPr lang="ru-RU" dirty="0" smtClean="0"/>
              <a:t>А только лечит.</a:t>
            </a: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дятел</a:t>
            </a:r>
            <a:endParaRPr lang="ru-RU" dirty="0"/>
          </a:p>
        </p:txBody>
      </p:sp>
      <p:pic>
        <p:nvPicPr>
          <p:cNvPr id="4" name="Содержимое 3" descr="дятел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1928802"/>
            <a:ext cx="4429156" cy="41990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Подбирает он проворно </a:t>
            </a:r>
            <a:br>
              <a:rPr lang="ru-RU" dirty="0" smtClean="0"/>
            </a:br>
            <a:r>
              <a:rPr lang="ru-RU" dirty="0" smtClean="0"/>
              <a:t>Кинутые ему зерна </a:t>
            </a:r>
            <a:br>
              <a:rPr lang="ru-RU" dirty="0" smtClean="0"/>
            </a:br>
            <a:r>
              <a:rPr lang="ru-RU" dirty="0" smtClean="0"/>
              <a:t>И гнездится на карнизе </a:t>
            </a:r>
            <a:br>
              <a:rPr lang="ru-RU" dirty="0" smtClean="0"/>
            </a:br>
            <a:r>
              <a:rPr lang="ru-RU" dirty="0" smtClean="0"/>
              <a:t>Наш любимый ... (голубь сизый)</a:t>
            </a: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Кто эта птица?</a:t>
            </a:r>
            <a:br>
              <a:rPr lang="ru-RU" dirty="0" smtClean="0"/>
            </a:br>
            <a:r>
              <a:rPr lang="ru-RU" dirty="0" smtClean="0"/>
              <a:t>Никогда</a:t>
            </a:r>
            <a:br>
              <a:rPr lang="ru-RU" dirty="0" smtClean="0"/>
            </a:br>
            <a:r>
              <a:rPr lang="ru-RU" dirty="0" smtClean="0"/>
              <a:t>Не строит для себя гнезда,</a:t>
            </a:r>
            <a:br>
              <a:rPr lang="ru-RU" dirty="0" smtClean="0"/>
            </a:br>
            <a:r>
              <a:rPr lang="ru-RU" dirty="0" smtClean="0"/>
              <a:t>Соседкам яйца оставляет</a:t>
            </a:r>
            <a:br>
              <a:rPr lang="ru-RU" dirty="0" smtClean="0"/>
            </a:br>
            <a:r>
              <a:rPr lang="ru-RU" dirty="0" smtClean="0"/>
              <a:t>И о птенцах не вспоминает.</a:t>
            </a: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кукушка</a:t>
            </a:r>
            <a:endParaRPr lang="ru-RU" dirty="0"/>
          </a:p>
        </p:txBody>
      </p:sp>
      <p:pic>
        <p:nvPicPr>
          <p:cNvPr id="4" name="Содержимое 3" descr="кукушк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1857364"/>
            <a:ext cx="5481788" cy="40171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Голубь </a:t>
            </a:r>
            <a:endParaRPr lang="ru-RU" dirty="0"/>
          </a:p>
        </p:txBody>
      </p:sp>
      <p:pic>
        <p:nvPicPr>
          <p:cNvPr id="4" name="Содержимое 3" descr="Голубь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2000240"/>
            <a:ext cx="4429156" cy="33175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Я весь день ловлю жуков,</a:t>
            </a:r>
            <a:br>
              <a:rPr lang="ru-RU" dirty="0" smtClean="0"/>
            </a:br>
            <a:r>
              <a:rPr lang="ru-RU" dirty="0" smtClean="0"/>
              <a:t>Ем букашек, червяков,</a:t>
            </a:r>
            <a:br>
              <a:rPr lang="ru-RU" dirty="0" smtClean="0"/>
            </a:br>
            <a:r>
              <a:rPr lang="ru-RU" dirty="0" smtClean="0"/>
              <a:t>Зимовать не улетаю,</a:t>
            </a:r>
            <a:br>
              <a:rPr lang="ru-RU" dirty="0" smtClean="0"/>
            </a:br>
            <a:r>
              <a:rPr lang="ru-RU" dirty="0" smtClean="0"/>
              <a:t>Под карнизом обитаю.</a:t>
            </a:r>
            <a:br>
              <a:rPr lang="ru-RU" dirty="0" smtClean="0"/>
            </a:br>
            <a:r>
              <a:rPr lang="ru-RU" dirty="0" smtClean="0"/>
              <a:t>Прыг-скок! Не робей!</a:t>
            </a:r>
            <a:br>
              <a:rPr lang="ru-RU" dirty="0" smtClean="0"/>
            </a:br>
            <a:r>
              <a:rPr lang="ru-RU" dirty="0" smtClean="0"/>
              <a:t>Я бывалый …. </a:t>
            </a: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Воробей </a:t>
            </a:r>
            <a:endParaRPr lang="ru-RU" dirty="0"/>
          </a:p>
        </p:txBody>
      </p:sp>
      <p:pic>
        <p:nvPicPr>
          <p:cNvPr id="4" name="Содержимое 3" descr="воробей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2040208"/>
            <a:ext cx="5500725" cy="369391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Спинкою зеленовата,</a:t>
            </a:r>
            <a:br>
              <a:rPr lang="ru-RU" dirty="0" smtClean="0"/>
            </a:br>
            <a:r>
              <a:rPr lang="ru-RU" dirty="0" smtClean="0"/>
              <a:t>Животиком желтовата,</a:t>
            </a:r>
            <a:br>
              <a:rPr lang="ru-RU" dirty="0" smtClean="0"/>
            </a:br>
            <a:r>
              <a:rPr lang="ru-RU" dirty="0" smtClean="0"/>
              <a:t>Черненькая шапочка</a:t>
            </a:r>
            <a:br>
              <a:rPr lang="ru-RU" dirty="0" smtClean="0"/>
            </a:br>
            <a:r>
              <a:rPr lang="ru-RU" dirty="0" smtClean="0"/>
              <a:t>И полоска шарфика.</a:t>
            </a: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Синица </a:t>
            </a:r>
            <a:endParaRPr lang="ru-RU" dirty="0"/>
          </a:p>
        </p:txBody>
      </p:sp>
      <p:pic>
        <p:nvPicPr>
          <p:cNvPr id="4" name="Содержимое 3" descr="синичк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0700" y="1674019"/>
            <a:ext cx="5715000" cy="42862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Чернокрылый,</a:t>
            </a:r>
            <a:br>
              <a:rPr lang="ru-RU" dirty="0" smtClean="0"/>
            </a:br>
            <a:r>
              <a:rPr lang="ru-RU" dirty="0" smtClean="0"/>
              <a:t>Красногрудый</a:t>
            </a:r>
            <a:br>
              <a:rPr lang="ru-RU" dirty="0" smtClean="0"/>
            </a:br>
            <a:r>
              <a:rPr lang="ru-RU" dirty="0" smtClean="0"/>
              <a:t>И зимой найдет приют:</a:t>
            </a:r>
            <a:br>
              <a:rPr lang="ru-RU" dirty="0" smtClean="0"/>
            </a:br>
            <a:r>
              <a:rPr lang="ru-RU" dirty="0" smtClean="0"/>
              <a:t>Не боится он простуды -</a:t>
            </a:r>
            <a:br>
              <a:rPr lang="ru-RU" dirty="0" smtClean="0"/>
            </a:br>
            <a:r>
              <a:rPr lang="ru-RU" dirty="0" smtClean="0"/>
              <a:t>С первым снегом тут как тут!</a:t>
            </a: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Снегирь </a:t>
            </a:r>
            <a:endParaRPr lang="ru-RU" dirty="0"/>
          </a:p>
        </p:txBody>
      </p:sp>
      <p:pic>
        <p:nvPicPr>
          <p:cNvPr id="4" name="Содержимое 3" descr="снегирь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857364"/>
            <a:ext cx="5643602" cy="375556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</TotalTime>
  <Words>51</Words>
  <PresentationFormat>Экран (4:3)</PresentationFormat>
  <Paragraphs>21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Птицы </vt:lpstr>
      <vt:lpstr>Слайд 2</vt:lpstr>
      <vt:lpstr>Голубь </vt:lpstr>
      <vt:lpstr>Слайд 4</vt:lpstr>
      <vt:lpstr>Воробей </vt:lpstr>
      <vt:lpstr>Слайд 6</vt:lpstr>
      <vt:lpstr>Синица </vt:lpstr>
      <vt:lpstr>Слайд 8</vt:lpstr>
      <vt:lpstr>Снегирь </vt:lpstr>
      <vt:lpstr>Слайд 10</vt:lpstr>
      <vt:lpstr>Скворец</vt:lpstr>
      <vt:lpstr>Слайд 12</vt:lpstr>
      <vt:lpstr>Ворона </vt:lpstr>
      <vt:lpstr>Слайд 14</vt:lpstr>
      <vt:lpstr>Грач </vt:lpstr>
      <vt:lpstr>Слайд 16</vt:lpstr>
      <vt:lpstr>Сорока </vt:lpstr>
      <vt:lpstr>Слайд 18</vt:lpstr>
      <vt:lpstr>дятел</vt:lpstr>
      <vt:lpstr>Слайд 20</vt:lpstr>
      <vt:lpstr>кукушка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Птицы </dc:title>
  <cp:lastModifiedBy>1</cp:lastModifiedBy>
  <cp:revision>6</cp:revision>
  <dcterms:modified xsi:type="dcterms:W3CDTF">2013-01-12T19:18:02Z</dcterms:modified>
</cp:coreProperties>
</file>