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4" r:id="rId3"/>
    <p:sldId id="263" r:id="rId4"/>
    <p:sldId id="265" r:id="rId5"/>
    <p:sldId id="266" r:id="rId6"/>
    <p:sldId id="256" r:id="rId7"/>
    <p:sldId id="257" r:id="rId8"/>
    <p:sldId id="258" r:id="rId9"/>
    <p:sldId id="259" r:id="rId10"/>
    <p:sldId id="262" r:id="rId11"/>
    <p:sldId id="260" r:id="rId12"/>
    <p:sldId id="261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oogle.com/url?q=https://ru.wikipedia.org/wiki/%25D0%25A0%25D0%25BE%25D0%25B6%25D0%25B4%25D0%25B5%25D1%2581%25D1%2582%25D0%25B2%25D0%25BE_%25D0%25A5%25D1%2580%25D0%25B8%25D1%2581%25D1%2582%25D0%25BE%25D0%25B2%25D0%25BE&amp;sa=D&amp;ust=1516125243592000&amp;usg=AFQjCNHQ6l97ujHWPhd-xQh22ip5WhGuzg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Праздники </a:t>
            </a:r>
            <a:r>
              <a:rPr lang="ru-RU" smtClean="0"/>
              <a:t>а Руси</a:t>
            </a:r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 descr="Картинки по запросу крещенские гадан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484" name="AutoShape 4" descr="Картинки по запросу крещенские гадания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486" name="Picture 6" descr="Картинки по запросу крещенские гадания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5241"/>
            <a:ext cx="9144000" cy="68732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mg5tv.cdnvideo.ru/webp/shared/files/201901/1_865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6981" y="785794"/>
            <a:ext cx="8874175" cy="50720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" descr="Картинки по запросу праздник крещен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9460" name="AutoShape 4" descr="Картинки по запросу праздник крещение картинк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9462" name="Picture 6" descr="Картинки по запросу праздник крещение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753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8786874" cy="6858000"/>
          </a:xfrm>
        </p:spPr>
        <p:txBody>
          <a:bodyPr>
            <a:normAutofit/>
          </a:bodyPr>
          <a:lstStyle/>
          <a:p>
            <a:pPr algn="l"/>
            <a:r>
              <a:rPr lang="ru-RU" sz="800" i="1" dirty="0" smtClean="0"/>
              <a:t>Воспитатель: </a:t>
            </a:r>
            <a:r>
              <a:rPr lang="ru-RU" sz="800" dirty="0" smtClean="0"/>
              <a:t>- Здравствуйте, гости дорогие! </a:t>
            </a:r>
            <a:r>
              <a:rPr lang="ru-RU" sz="800" i="1" dirty="0" smtClean="0"/>
              <a:t>(Дети здороваются).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К нам сюда скорее просим!</a:t>
            </a:r>
            <a:br>
              <a:rPr lang="ru-RU" sz="800" dirty="0" smtClean="0"/>
            </a:br>
            <a:r>
              <a:rPr lang="ru-RU" sz="800" dirty="0" smtClean="0"/>
              <a:t>Подходи  честной народ!</a:t>
            </a:r>
            <a:br>
              <a:rPr lang="ru-RU" sz="800" dirty="0" smtClean="0"/>
            </a:br>
            <a:r>
              <a:rPr lang="ru-RU" sz="800" dirty="0" smtClean="0"/>
              <a:t>Шевелитесь, торопитесь –</a:t>
            </a:r>
            <a:br>
              <a:rPr lang="ru-RU" sz="800" dirty="0" smtClean="0"/>
            </a:br>
            <a:r>
              <a:rPr lang="ru-RU" sz="800" dirty="0" smtClean="0"/>
              <a:t>Праздник всех сюда зовет!</a:t>
            </a:r>
            <a:br>
              <a:rPr lang="ru-RU" sz="800" dirty="0" smtClean="0"/>
            </a:br>
            <a:r>
              <a:rPr lang="ru-RU" sz="800" dirty="0" smtClean="0"/>
              <a:t>Ребята, вы любите праздники? </a:t>
            </a:r>
            <a:r>
              <a:rPr lang="ru-RU" sz="800" i="1" dirty="0" smtClean="0"/>
              <a:t>(Да)</a:t>
            </a:r>
            <a:r>
              <a:rPr lang="ru-RU" sz="800" dirty="0" smtClean="0"/>
              <a:t> </a:t>
            </a:r>
            <a:br>
              <a:rPr lang="ru-RU" sz="800" dirty="0" smtClean="0"/>
            </a:br>
            <a:r>
              <a:rPr lang="ru-RU" sz="800" dirty="0" smtClean="0"/>
              <a:t>Какие вы знаете праздники? </a:t>
            </a:r>
            <a:r>
              <a:rPr lang="ru-RU" sz="800" i="1" dirty="0" smtClean="0"/>
              <a:t>(Ответы детей)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Воспитатель:</a:t>
            </a:r>
            <a:r>
              <a:rPr lang="ru-RU" sz="800" dirty="0" smtClean="0"/>
              <a:t> Молодцы,  вы знаете много праздников, которые отмечали еще наши предки.  На Руси праздники</a:t>
            </a:r>
            <a:r>
              <a:rPr lang="ru-RU" sz="800" b="1" dirty="0" smtClean="0"/>
              <a:t> </a:t>
            </a:r>
            <a:r>
              <a:rPr lang="ru-RU" sz="800" dirty="0" smtClean="0"/>
              <a:t>всегда любили потому, что народ умел трудиться, умел и веселиться.</a:t>
            </a:r>
            <a:br>
              <a:rPr lang="ru-RU" sz="800" dirty="0" smtClean="0"/>
            </a:br>
            <a:r>
              <a:rPr lang="ru-RU" sz="800" dirty="0" smtClean="0"/>
              <a:t>Вы хотите узнать, как появились праздники, как отмечали их раньше? </a:t>
            </a:r>
            <a:r>
              <a:rPr lang="ru-RU" sz="800" i="1" dirty="0" smtClean="0"/>
              <a:t>(Да)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Воспитатель:</a:t>
            </a:r>
            <a:r>
              <a:rPr lang="ru-RU" sz="800" dirty="0" smtClean="0"/>
              <a:t> - У меня есть волшебный колокольчик, который перенесет нас в прошлое.</a:t>
            </a:r>
            <a:br>
              <a:rPr lang="ru-RU" sz="800" dirty="0" smtClean="0"/>
            </a:br>
            <a:r>
              <a:rPr lang="ru-RU" sz="800" dirty="0" smtClean="0"/>
              <a:t>Колокольчик волшебный звени,</a:t>
            </a:r>
            <a:br>
              <a:rPr lang="ru-RU" sz="800" dirty="0" smtClean="0"/>
            </a:br>
            <a:r>
              <a:rPr lang="ru-RU" sz="800" dirty="0" smtClean="0"/>
              <a:t>В прошлое нас перенеси.</a:t>
            </a:r>
            <a:br>
              <a:rPr lang="ru-RU" sz="800" dirty="0" smtClean="0"/>
            </a:br>
            <a:r>
              <a:rPr lang="ru-RU" sz="800" i="1" dirty="0" smtClean="0"/>
              <a:t>Воспитатель:</a:t>
            </a:r>
            <a:r>
              <a:rPr lang="ru-RU" sz="800" dirty="0" smtClean="0"/>
              <a:t> - Ребята мы с вами оказались в Древней Руси. Много разных праздников у них было.</a:t>
            </a:r>
            <a:br>
              <a:rPr lang="ru-RU" sz="800" dirty="0" smtClean="0"/>
            </a:br>
            <a:r>
              <a:rPr lang="ru-RU" sz="800" dirty="0" smtClean="0"/>
              <a:t>Отгадайте загадку про первый праздник, на который мы с вами попадем. </a:t>
            </a:r>
            <a:r>
              <a:rPr lang="ru-RU" sz="800" i="1" dirty="0" smtClean="0"/>
              <a:t>(Слайд)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Среди зимы –</a:t>
            </a:r>
            <a:br>
              <a:rPr lang="ru-RU" sz="800" dirty="0" smtClean="0"/>
            </a:br>
            <a:r>
              <a:rPr lang="ru-RU" sz="800" dirty="0" smtClean="0"/>
              <a:t>Большое торжество.</a:t>
            </a:r>
            <a:br>
              <a:rPr lang="ru-RU" sz="800" dirty="0" smtClean="0"/>
            </a:br>
            <a:r>
              <a:rPr lang="ru-RU" sz="800" dirty="0" smtClean="0"/>
              <a:t>Великий праздник - … </a:t>
            </a:r>
            <a:r>
              <a:rPr lang="ru-RU" sz="800" i="1" dirty="0" smtClean="0"/>
              <a:t>(Рождество)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 А почему этот праздник так называется? </a:t>
            </a:r>
            <a:r>
              <a:rPr lang="ru-RU" sz="800" i="1" dirty="0" smtClean="0"/>
              <a:t>(Ответы детей).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(Слайд)</a:t>
            </a:r>
            <a:r>
              <a:rPr lang="ru-RU" sz="800" dirty="0" smtClean="0"/>
              <a:t> </a:t>
            </a:r>
            <a:r>
              <a:rPr lang="ru-RU" sz="800" i="1" dirty="0" smtClean="0"/>
              <a:t>Воспитатель:</a:t>
            </a:r>
            <a:r>
              <a:rPr lang="ru-RU" sz="800" dirty="0" smtClean="0"/>
              <a:t> - Рождество - один из главных христианских праздников, установлен в честь рождения Иисуса Христа. По библейской легенде 7 января у Пресвятой Девы Марии в городе Вифлееме родился Иисус Христос – Сын Божий. Весть о рождении Иисуса разнесли небесные ангелы. На небе появилась Вифлеемская звезда.</a:t>
            </a:r>
            <a:r>
              <a:rPr lang="ru-RU" sz="800" i="1" dirty="0" smtClean="0"/>
              <a:t> (Слайд)</a:t>
            </a:r>
            <a:r>
              <a:rPr lang="ru-RU" sz="800" dirty="0" smtClean="0"/>
              <a:t> Поскольку она ознаменовала </a:t>
            </a:r>
            <a:r>
              <a:rPr lang="ru-RU" sz="800" u="sng" dirty="0" smtClean="0">
                <a:hlinkClick r:id="rId2"/>
              </a:rPr>
              <a:t>Рождество Христово</a:t>
            </a:r>
            <a:r>
              <a:rPr lang="ru-RU" sz="800" dirty="0" smtClean="0"/>
              <a:t> еще её называют «звездой Рождества». </a:t>
            </a:r>
            <a:r>
              <a:rPr lang="ru-RU" sz="800" i="1" dirty="0" smtClean="0"/>
              <a:t>(Слайд)</a:t>
            </a:r>
            <a:r>
              <a:rPr lang="ru-RU" sz="800" dirty="0" smtClean="0"/>
              <a:t> Раньше в праздник Рождество парни и девушки ходили по домам, поздравляли с праздником, а на палке закреплялась большая звезда из золоченой бумаги, украшенная фонариком, бумажными гирляндами, иногда иконой Рождества. </a:t>
            </a:r>
            <a:r>
              <a:rPr lang="ru-RU" sz="800" i="1" dirty="0" smtClean="0"/>
              <a:t>(Показ и рассматривание макета  звезды)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Воспитатель:</a:t>
            </a:r>
            <a:r>
              <a:rPr lang="ru-RU" sz="800" dirty="0" smtClean="0"/>
              <a:t> - Давайте мы с вами тоже сделаем по маленькой рождественской звездочке. </a:t>
            </a:r>
            <a:r>
              <a:rPr lang="ru-RU" sz="800" i="1" dirty="0" smtClean="0"/>
              <a:t>(Дети изготавливают звезды по показу воспитателя)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 Воспитатель:</a:t>
            </a:r>
            <a:r>
              <a:rPr lang="ru-RU" sz="800" dirty="0" smtClean="0"/>
              <a:t> - Наши прадедушки и прабабушки очень любили этот праздник - Рождество Христово. Называли его еще зимние святки. Святки - это от слова «святой». В этот праздник славили, хвалили, прославляли Христа, Новый год, будущий урожай, желали наилучшего специальными песенками - колядками. Давайте споем одну колядку:</a:t>
            </a:r>
            <a:br>
              <a:rPr lang="ru-RU" sz="800" dirty="0" smtClean="0"/>
            </a:br>
            <a:r>
              <a:rPr lang="ru-RU" sz="800" i="1" dirty="0" smtClean="0"/>
              <a:t/>
            </a:r>
            <a:br>
              <a:rPr lang="ru-RU" sz="800" i="1" dirty="0" smtClean="0"/>
            </a:br>
            <a:r>
              <a:rPr lang="ru-RU" sz="800" i="1" dirty="0" smtClean="0"/>
              <a:t>Пришла Коляда накануне Рождества,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С пышками, с лепешками,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Со свиными ножками.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Коляда, Коляда, подай пирога!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Подай, не ломай,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i="1" dirty="0" smtClean="0"/>
              <a:t>А по целому давай!</a:t>
            </a: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/>
            </a:r>
            <a:br>
              <a:rPr lang="ru-RU" sz="800" dirty="0" smtClean="0"/>
            </a:br>
            <a:r>
              <a:rPr lang="ru-RU" sz="800" dirty="0" smtClean="0"/>
              <a:t>Рождество отмечают всей семьей, и дети принимают активное участие в праздновании.  Это ожидание счастья, мира, домашнего тепла и семейного согласия. А вы знаете другие традиции этого праздника? Правильно, это подарки близким и друзьям; открытки, сладости, сувениры.</a:t>
            </a:r>
            <a:br>
              <a:rPr lang="ru-RU" sz="800" dirty="0" smtClean="0"/>
            </a:br>
            <a:r>
              <a:rPr lang="ru-RU" sz="800" dirty="0" smtClean="0"/>
              <a:t>Этот религиозный праздник установлен в честь одного из главных событий евангельской истории — крещения Иисуса Христа в реке Иордан Иоанном Крестителем. Во время обряда на Иисуса сошел святой дух в виде голубя, а глас с небес произнес: «Сей есть Сын Мой возлюбленный, в Котором Мое благоволение». После таинства Иисус Христос на 40 дней ушел в пустыню, где дьявол пытался его искусить. Иисус крестился в 30 лет и с этого момента началась его миссия не земле. Подобно Иисусу христиане теперь проходят через обряд крещения. Это очищает душу и приближает к Богу.</a:t>
            </a:r>
            <a:br>
              <a:rPr lang="ru-RU" sz="800" dirty="0" smtClean="0"/>
            </a:br>
            <a:r>
              <a:rPr lang="ru-RU" sz="800" dirty="0" smtClean="0"/>
              <a:t>Два дня в году — накануне (Крещенский сочельник) и в день Крещения священники освящают воду. Святая вода, по приданию Церкви, способна исцелять больных, также ею окропляют </a:t>
            </a:r>
            <a:r>
              <a:rPr lang="ru-RU" sz="800" dirty="0" err="1" smtClean="0"/>
              <a:t>дома.С</a:t>
            </a:r>
            <a:r>
              <a:rPr lang="ru-RU" sz="800" dirty="0" smtClean="0"/>
              <a:t> принятием христианства на Руси новый год начал отмечаться 1 сентября. Этот день считался </a:t>
            </a:r>
            <a:r>
              <a:rPr lang="ru-RU" sz="800" dirty="0" err="1" smtClean="0"/>
              <a:t>Новолетием</a:t>
            </a:r>
            <a:r>
              <a:rPr lang="ru-RU" sz="800" dirty="0" smtClean="0"/>
              <a:t>, так как согласно Библии Бог сотворил мир именно в сентябре. В больших городах проходили массовые гуляния, власти и богатые жители выставляли на улицу угощения и медовуху. В храмах проводились торжественные службы, звон колоколов был слышен на много верст. Ну, а уже ночью в домах начинались чисто семейные </a:t>
            </a:r>
            <a:r>
              <a:rPr lang="ru-RU" sz="800" dirty="0" err="1" smtClean="0"/>
              <a:t>застолья.Когда</a:t>
            </a:r>
            <a:r>
              <a:rPr lang="ru-RU" sz="800" dirty="0" smtClean="0"/>
              <a:t> к власти в России пришел Петр Первый, в стране много чего изменилось. Начали праздновать и Новый год «по-европейски». В декабре 1699 года государь издал указ о том, что с 1 января 1700 года Новый год в России должен отмечаться 1 января. Данным указом повелевалось в новогоднюю ночь украшать дома елями, жечь потешные костры, учинять праздничную пальбу и большие гуляния. Теперь отсчёт гражданского нового года в России пошел с 1 января. А церковный новый год остался прежним - 1 </a:t>
            </a:r>
            <a:r>
              <a:rPr lang="ru-RU" sz="800" dirty="0" err="1" smtClean="0"/>
              <a:t>сентября.Таким</a:t>
            </a:r>
            <a:r>
              <a:rPr lang="ru-RU" sz="800" dirty="0" smtClean="0"/>
              <a:t> главный, веселый и самый добрый праздник дошел и до наших дней. Его ждут все – и дети, и взрослые. По-прежнему загадывают желания, кладут под елку подарки, ходят с «колядками» по домам. За многие века в жизни человека сменилось многое. Лишь праздник Нового года остался прежним.</a:t>
            </a:r>
            <a:br>
              <a:rPr lang="ru-RU" sz="800" dirty="0" smtClean="0"/>
            </a:br>
            <a:r>
              <a:rPr lang="ru-RU" sz="800" dirty="0" smtClean="0"/>
              <a:t> </a:t>
            </a:r>
            <a:br>
              <a:rPr lang="ru-RU" sz="800" dirty="0" smtClean="0"/>
            </a:br>
            <a:endParaRPr lang="ru-RU" sz="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ый год на рус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657758" cy="5929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8421404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85728"/>
            <a:ext cx="9381254" cy="6215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Картинки по запросу новый год на руси картинк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00042"/>
            <a:ext cx="8696797" cy="60007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14356"/>
            <a:ext cx="9144000" cy="56407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Похожее изображени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14290"/>
            <a:ext cx="4357718" cy="32029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и по запросу картинки рождество в церкви"/>
          <p:cNvPicPr>
            <a:picLocks noChangeAspect="1" noChangeArrowheads="1"/>
          </p:cNvPicPr>
          <p:nvPr/>
        </p:nvPicPr>
        <p:blipFill>
          <a:blip r:embed="rId3"/>
          <a:srcRect l="8614"/>
          <a:stretch>
            <a:fillRect/>
          </a:stretch>
        </p:blipFill>
        <p:spPr bwMode="auto">
          <a:xfrm>
            <a:off x="4286248" y="3214686"/>
            <a:ext cx="4692120" cy="34219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6" name="Picture 6" descr="Картинки по запросу картинки рождество в церкви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00694" y="785794"/>
            <a:ext cx="2647929" cy="1777193"/>
          </a:xfrm>
          <a:prstGeom prst="rect">
            <a:avLst/>
          </a:prstGeom>
          <a:noFill/>
        </p:spPr>
      </p:pic>
      <p:pic>
        <p:nvPicPr>
          <p:cNvPr id="15368" name="Picture 8" descr="Похожее изображение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85786" y="4357694"/>
            <a:ext cx="2667000" cy="1714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Картинки по запросу картинки рождество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68994"/>
            <a:ext cx="8215370" cy="61175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Картинки по запросу картинки рождество на рус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8358246" cy="55503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5</Words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Праздники а Руси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Воспитатель: - Здравствуйте, гости дорогие! (Дети здороваются). К нам сюда скорее просим! Подходи  честной народ! Шевелитесь, торопитесь – Праздник всех сюда зовет! Ребята, вы любите праздники? (Да)  Какие вы знаете праздники? (Ответы детей) Воспитатель: Молодцы,  вы знаете много праздников, которые отмечали еще наши предки.  На Руси праздники всегда любили потому, что народ умел трудиться, умел и веселиться. Вы хотите узнать, как появились праздники, как отмечали их раньше? (Да) Воспитатель: - У меня есть волшебный колокольчик, который перенесет нас в прошлое. Колокольчик волшебный звени, В прошлое нас перенеси. Воспитатель: - Ребята мы с вами оказались в Древней Руси. Много разных праздников у них было. Отгадайте загадку про первый праздник, на который мы с вами попадем. (Слайд) Среди зимы – Большое торжество. Великий праздник - … (Рождество)  А почему этот праздник так называется? (Ответы детей). (Слайд) Воспитатель: - Рождество - один из главных христианских праздников, установлен в честь рождения Иисуса Христа. По библейской легенде 7 января у Пресвятой Девы Марии в городе Вифлееме родился Иисус Христос – Сын Божий. Весть о рождении Иисуса разнесли небесные ангелы. На небе появилась Вифлеемская звезда. (Слайд) Поскольку она ознаменовала Рождество Христово еще её называют «звездой Рождества». (Слайд) Раньше в праздник Рождество парни и девушки ходили по домам, поздравляли с праздником, а на палке закреплялась большая звезда из золоченой бумаги, украшенная фонариком, бумажными гирляндами, иногда иконой Рождества. (Показ и рассматривание макета  звезды) Воспитатель: - Давайте мы с вами тоже сделаем по маленькой рождественской звездочке. (Дети изготавливают звезды по показу воспитателя)  Воспитатель: - Наши прадедушки и прабабушки очень любили этот праздник - Рождество Христово. Называли его еще зимние святки. Святки - это от слова «святой». В этот праздник славили, хвалили, прославляли Христа, Новый год, будущий урожай, желали наилучшего специальными песенками - колядками. Давайте споем одну колядку:  Пришла Коляда накануне Рождества, С пышками, с лепешками, Со свиными ножками. Коляда, Коляда, подай пирога! Подай, не ломай, А по целому давай!  Рождество отмечают всей семьей, и дети принимают активное участие в праздновании.  Это ожидание счастья, мира, домашнего тепла и семейного согласия. А вы знаете другие традиции этого праздника? Правильно, это подарки близким и друзьям; открытки, сладости, сувениры. Этот религиозный праздник установлен в честь одного из главных событий евангельской истории — крещения Иисуса Христа в реке Иордан Иоанном Крестителем. Во время обряда на Иисуса сошел святой дух в виде голубя, а глас с небес произнес: «Сей есть Сын Мой возлюбленный, в Котором Мое благоволение». После таинства Иисус Христос на 40 дней ушел в пустыню, где дьявол пытался его искусить. Иисус крестился в 30 лет и с этого момента началась его миссия не земле. Подобно Иисусу христиане теперь проходят через обряд крещения. Это очищает душу и приближает к Богу. Два дня в году — накануне (Крещенский сочельник) и в день Крещения священники освящают воду. Святая вода, по приданию Церкви, способна исцелять больных, также ею окропляют дома.С принятием христианства на Руси новый год начал отмечаться 1 сентября. Этот день считался Новолетием, так как согласно Библии Бог сотворил мир именно в сентябре. В больших городах проходили массовые гуляния, власти и богатые жители выставляли на улицу угощения и медовуху. В храмах проводились торжественные службы, звон колоколов был слышен на много верст. Ну, а уже ночью в домах начинались чисто семейные застолья.Когда к власти в России пришел Петр Первый, в стране много чего изменилось. Начали праздновать и Новый год «по-европейски». В декабре 1699 года государь издал указ о том, что с 1 января 1700 года Новый год в России должен отмечаться 1 января. Данным указом повелевалось в новогоднюю ночь украшать дома елями, жечь потешные костры, учинять праздничную пальбу и большие гуляния. Теперь отсчёт гражданского нового года в России пошел с 1 января. А церковный новый год остался прежним - 1 сентября.Таким главный, веселый и самый добрый праздник дошел и до наших дней. Его ждут все – и дети, и взрослые. По-прежнему загадывают желания, кладут под елку подарки, ходят с «колядками» по домам. За многие века в жизни человека сменилось многое. Лишь праздник Нового года остался прежним.  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Вероника Васягина</dc:creator>
  <cp:lastModifiedBy>Вероника</cp:lastModifiedBy>
  <cp:revision>9</cp:revision>
  <dcterms:created xsi:type="dcterms:W3CDTF">2020-01-09T10:15:47Z</dcterms:created>
  <dcterms:modified xsi:type="dcterms:W3CDTF">2020-01-09T11:34:59Z</dcterms:modified>
</cp:coreProperties>
</file>