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8" r:id="rId4"/>
    <p:sldId id="265" r:id="rId5"/>
    <p:sldId id="266" r:id="rId6"/>
    <p:sldId id="261" r:id="rId7"/>
    <p:sldId id="272" r:id="rId8"/>
    <p:sldId id="257" r:id="rId9"/>
    <p:sldId id="267" r:id="rId10"/>
    <p:sldId id="273" r:id="rId11"/>
    <p:sldId id="269" r:id="rId12"/>
    <p:sldId id="259" r:id="rId13"/>
    <p:sldId id="280" r:id="rId14"/>
    <p:sldId id="263" r:id="rId15"/>
    <p:sldId id="260" r:id="rId16"/>
    <p:sldId id="262" r:id="rId17"/>
    <p:sldId id="274" r:id="rId18"/>
    <p:sldId id="275" r:id="rId19"/>
    <p:sldId id="258" r:id="rId20"/>
    <p:sldId id="276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45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A8529-E3C7-454D-8A84-9C01338D22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98B44-4DAF-4931-AB63-E8B918E494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2CEEA-1376-49BE-A4FF-5FAB068F73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C7C05-93B0-40CB-AB78-A930853865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01073-324D-4F88-89D6-15ED6490C7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B990C-FC31-40EF-859F-2B249E0D4F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4AEAE-0734-4732-B803-882A2F8ECE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8A874-7202-47FF-83A2-7377328D94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B649-89D1-4879-8F30-23212F925B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9C08A-BA1A-47F9-BAB1-325B6732B7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B2577-AF05-443F-9ABF-E2F62AB126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E787F-6155-4019-9078-6334874763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01676-8FB3-43A3-BA17-56BF983008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BF041BF-B567-458B-BB2A-56929FF808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Documents%20and%20Settings\viki\&#1056;&#1072;&#1073;&#1086;&#1095;&#1080;&#1081;%20&#1089;&#1090;&#1086;&#1083;\present%20from%20vikatin\na_sayte\18%20&#1044;&#1086;&#1088;&#1086;&#1078;&#1082;&#1072;%2018.wma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6" Type="http://schemas.openxmlformats.org/officeDocument/2006/relationships/image" Target="../media/image3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5" Type="http://schemas.openxmlformats.org/officeDocument/2006/relationships/image" Target="../media/image3.png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5.wav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219200"/>
            <a:ext cx="73152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accent2"/>
                </a:solidFill>
              </a:rPr>
              <a:t>Что такое Новый год?</a:t>
            </a:r>
          </a:p>
        </p:txBody>
      </p:sp>
      <p:pic>
        <p:nvPicPr>
          <p:cNvPr id="2051" name="Picture 12" descr="santa_w_de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67000" y="2286000"/>
            <a:ext cx="3838575" cy="3886200"/>
          </a:xfrm>
          <a:noFill/>
        </p:spPr>
      </p:pic>
      <p:pic>
        <p:nvPicPr>
          <p:cNvPr id="2052" name="Picture 15" descr="MCj03002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 rot="16440269">
            <a:off x="-102394" y="4979194"/>
            <a:ext cx="1795463" cy="1590675"/>
          </a:xfrm>
        </p:spPr>
      </p:pic>
      <p:pic>
        <p:nvPicPr>
          <p:cNvPr id="2053" name="Picture 16" descr="MCj030021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89006" y="4979194"/>
            <a:ext cx="17954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17" descr="MCj030021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8538" y="228600"/>
            <a:ext cx="179546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18" descr="MCj030021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17954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0638" y="68580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18 Дорожка 18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44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5" fill="hold"/>
                                        <p:tgtEl>
                                          <p:spTgt spid="5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1279" fill="hold"/>
                                        <p:tgtEl>
                                          <p:spTgt spid="5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9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0"/>
                </p:tgtEl>
              </p:cMediaNode>
            </p:audio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9144000" cy="838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Дети  тоже красиво наряжаются на Новый год</a:t>
            </a:r>
          </a:p>
        </p:txBody>
      </p:sp>
      <p:pic>
        <p:nvPicPr>
          <p:cNvPr id="11267" name="Picture 9" descr="Snow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104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Snow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4176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Snow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14176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Snow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191000"/>
            <a:ext cx="14176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 descr="DSC0198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743200" y="228600"/>
            <a:ext cx="3562350" cy="5334000"/>
          </a:xfrm>
          <a:noFill/>
          <a:ln w="12700">
            <a:solidFill>
              <a:srgbClr val="000000"/>
            </a:solidFill>
          </a:ln>
        </p:spPr>
      </p:pic>
      <p:pic>
        <p:nvPicPr>
          <p:cNvPr id="11272" name="Picture 15" descr="Snow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95800"/>
            <a:ext cx="8207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Snow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057400"/>
            <a:ext cx="104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3" fill="hold"/>
                                        <p:tgtEl>
                                          <p:spTgt spid="54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На праздник с далекого Севера приезжает Дед Мороз</a:t>
            </a:r>
          </a:p>
        </p:txBody>
      </p:sp>
      <p:pic>
        <p:nvPicPr>
          <p:cNvPr id="36874" name="Picture 10" descr="MCj03048790000[1]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990600"/>
            <a:ext cx="8991600" cy="3906838"/>
          </a:xfrm>
        </p:spPr>
      </p:pic>
      <p:pic>
        <p:nvPicPr>
          <p:cNvPr id="3687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70104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074845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48600" y="70104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8" fill="hold"/>
                                        <p:tgtEl>
                                          <p:spTgt spid="36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33 -0.01805 L -1.05 -0.00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78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1" fill="hold"/>
                                        <p:tgtEl>
                                          <p:spTgt spid="36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Он дарит детям подарки</a:t>
            </a:r>
          </a:p>
        </p:txBody>
      </p:sp>
      <p:pic>
        <p:nvPicPr>
          <p:cNvPr id="14345" name="Picture 9" descr="DSC020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228600"/>
            <a:ext cx="6477000" cy="5595938"/>
          </a:xfrm>
          <a:noFill/>
          <a:ln w="12700">
            <a:solidFill>
              <a:srgbClr val="000000"/>
            </a:solidFill>
          </a:ln>
        </p:spPr>
      </p:pic>
      <p:pic>
        <p:nvPicPr>
          <p:cNvPr id="1434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70104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44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867400"/>
            <a:ext cx="8229600" cy="9906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А тебе что подарил Дед Мороз?</a:t>
            </a:r>
          </a:p>
        </p:txBody>
      </p:sp>
      <p:pic>
        <p:nvPicPr>
          <p:cNvPr id="14339" name="Picture 6" descr="dsc03125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/>
          </a:blip>
          <a:srcRect/>
          <a:stretch>
            <a:fillRect/>
          </a:stretch>
        </p:blipFill>
        <p:spPr>
          <a:xfrm>
            <a:off x="2514600" y="228600"/>
            <a:ext cx="4751388" cy="5562600"/>
          </a:xfrm>
          <a:noFill/>
          <a:ln w="12700">
            <a:solidFill>
              <a:srgbClr val="000000"/>
            </a:solidFill>
          </a:ln>
        </p:spPr>
      </p:pic>
      <p:pic>
        <p:nvPicPr>
          <p:cNvPr id="696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71628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" fill="hold"/>
                                        <p:tgtEl>
                                          <p:spTgt spid="69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562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А они  рассказывают ему стихи</a:t>
            </a:r>
          </a:p>
        </p:txBody>
      </p:sp>
      <p:pic>
        <p:nvPicPr>
          <p:cNvPr id="15363" name="Picture 6" descr="christmas_lis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304800"/>
            <a:ext cx="5943600" cy="5245100"/>
          </a:xfrm>
          <a:noFill/>
          <a:ln w="57150">
            <a:solidFill>
              <a:srgbClr val="FFFF00"/>
            </a:solidFill>
          </a:ln>
        </p:spPr>
      </p:pic>
      <p:pic>
        <p:nvPicPr>
          <p:cNvPr id="1844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3246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5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791200"/>
            <a:ext cx="8686800" cy="9144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accent2"/>
                </a:solidFill>
              </a:rPr>
              <a:t> </a:t>
            </a:r>
            <a:r>
              <a:rPr lang="ru-RU" altLang="ru-RU" sz="3600" smtClean="0">
                <a:solidFill>
                  <a:schemeClr val="accent2"/>
                </a:solidFill>
              </a:rPr>
              <a:t>или поют песенки</a:t>
            </a:r>
          </a:p>
        </p:txBody>
      </p:sp>
      <p:pic>
        <p:nvPicPr>
          <p:cNvPr id="15366" name="Picture 6" descr="Carolers00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457200"/>
            <a:ext cx="5715000" cy="4686300"/>
          </a:xfrm>
          <a:noFill/>
        </p:spPr>
      </p:pic>
      <p:pic>
        <p:nvPicPr>
          <p:cNvPr id="1536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4400" y="64008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5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562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Дети очень любят доброго Дедушку</a:t>
            </a:r>
          </a:p>
        </p:txBody>
      </p:sp>
      <p:pic>
        <p:nvPicPr>
          <p:cNvPr id="17420" name="Picture 12" descr="n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600200" y="228600"/>
            <a:ext cx="6400800" cy="5440363"/>
          </a:xfrm>
          <a:noFill/>
          <a:ln w="19050">
            <a:solidFill>
              <a:srgbClr val="000000"/>
            </a:solidFill>
          </a:ln>
        </p:spPr>
      </p:pic>
      <p:pic>
        <p:nvPicPr>
          <p:cNvPr id="1742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01000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SN00278A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86800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" fill="hold"/>
                                        <p:tgtEl>
                                          <p:spTgt spid="174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3" fill="hold"/>
                                        <p:tgtEl>
                                          <p:spTgt spid="17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943600"/>
            <a:ext cx="8229600" cy="9144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На улице взрывают салюты</a:t>
            </a:r>
          </a:p>
        </p:txBody>
      </p:sp>
      <p:pic>
        <p:nvPicPr>
          <p:cNvPr id="56328" name="Picture 8" descr="06092005 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990600"/>
            <a:ext cx="4038600" cy="4117975"/>
          </a:xfrm>
          <a:noFill/>
        </p:spPr>
      </p:pic>
      <p:pic>
        <p:nvPicPr>
          <p:cNvPr id="56329" name="Picture 9" descr="06092005 0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990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63000" y="70866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0974840000[1]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467600" y="70866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wavAudioFile r:embed="rId2" name="MSj00974840000[1].wav"/>
          </p:nvPr>
        </p:nvPicPr>
        <p:blipFill>
          <a:blip r:embed="rId6"/>
          <a:srcRect/>
          <a:stretch>
            <a:fillRect/>
          </a:stretch>
        </p:blipFill>
        <p:spPr>
          <a:xfrm>
            <a:off x="8153400" y="7086600"/>
            <a:ext cx="233363" cy="233363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" fill="hold"/>
                                        <p:tgtEl>
                                          <p:spTgt spid="56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32" fill="hold"/>
                                        <p:tgtEl>
                                          <p:spTgt spid="56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32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132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32" fill="hold"/>
                                        <p:tgtEl>
                                          <p:spTgt spid="56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1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А тебе могут  дать бенгальский огонь</a:t>
            </a:r>
          </a:p>
        </p:txBody>
      </p:sp>
      <p:pic>
        <p:nvPicPr>
          <p:cNvPr id="22531" name="Picture 6" descr="MCj0183706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304800"/>
            <a:ext cx="5715000" cy="5199063"/>
          </a:xfrm>
        </p:spPr>
      </p:pic>
      <p:pic>
        <p:nvPicPr>
          <p:cNvPr id="583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3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Winter_Scen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3832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На Новый год детям разрешают лечь спать попозже</a:t>
            </a:r>
          </a:p>
        </p:txBody>
      </p:sp>
      <p:pic>
        <p:nvPicPr>
          <p:cNvPr id="102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70866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51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Новый год - это праздник для всех!</a:t>
            </a:r>
          </a:p>
        </p:txBody>
      </p:sp>
      <p:pic>
        <p:nvPicPr>
          <p:cNvPr id="6452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10638" y="70104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party_peopl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95400" y="1219200"/>
            <a:ext cx="7086600" cy="3803650"/>
          </a:xfr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" fill="hold"/>
                                        <p:tgtEl>
                                          <p:spTgt spid="645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4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562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После того, как Новый год наступил, Дед Мороз уезжает</a:t>
            </a:r>
            <a:r>
              <a:rPr lang="ru-RU" altLang="ru-RU" sz="4000" b="1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60422" name="Picture 6" descr="MCj03314500000[1]">
            <a:hlinkClick r:id="" action="ppaction://noaction">
              <a:snd r:embed="rId3" name="chimes.wav" builtIn="1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66800" y="1524000"/>
            <a:ext cx="7162800" cy="3551238"/>
          </a:xfrm>
        </p:spPr>
      </p:pic>
      <p:pic>
        <p:nvPicPr>
          <p:cNvPr id="604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4400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05231 L 1.34166 0.052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949" fill="hold"/>
                                        <p:tgtEl>
                                          <p:spTgt spid="60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5715000"/>
            <a:ext cx="8991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accent2"/>
                </a:solidFill>
              </a:rPr>
              <a:t>А праздник продолжается еще всю неделю!</a:t>
            </a:r>
          </a:p>
        </p:txBody>
      </p:sp>
      <p:pic>
        <p:nvPicPr>
          <p:cNvPr id="49161" name="Picture 9" descr="baloon2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baloon1_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667000"/>
            <a:ext cx="1905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baloon1_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971800"/>
            <a:ext cx="3276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baloon2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52400"/>
            <a:ext cx="22098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3" descr="baloon2_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38600"/>
            <a:ext cx="1828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6" descr="DSC018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2743200" y="228600"/>
            <a:ext cx="3913188" cy="5791200"/>
          </a:xfrm>
          <a:noFill/>
          <a:ln w="19050">
            <a:solidFill>
              <a:srgbClr val="000000"/>
            </a:solidFill>
          </a:ln>
        </p:spPr>
      </p:pic>
      <p:pic>
        <p:nvPicPr>
          <p:cNvPr id="4916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763000" y="70104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02" fill="hold"/>
                                        <p:tgtEl>
                                          <p:spTgt spid="49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Под Новый год все красиво украшают</a:t>
            </a:r>
          </a:p>
        </p:txBody>
      </p:sp>
      <p:pic>
        <p:nvPicPr>
          <p:cNvPr id="4099" name="Picture 6" descr="house_decorat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1676400"/>
            <a:ext cx="4114800" cy="3241675"/>
          </a:xfrm>
          <a:noFill/>
        </p:spPr>
      </p:pic>
      <p:pic>
        <p:nvPicPr>
          <p:cNvPr id="32778" name="Picture 10" descr="Wreaths0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934200" y="304800"/>
            <a:ext cx="1885950" cy="2057400"/>
          </a:xfrm>
          <a:noFill/>
        </p:spPr>
      </p:pic>
      <p:pic>
        <p:nvPicPr>
          <p:cNvPr id="32783" name="Picture 15" descr="candlesnowm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04800" y="3810000"/>
            <a:ext cx="1146175" cy="1730375"/>
          </a:xfrm>
          <a:noFill/>
        </p:spPr>
      </p:pic>
      <p:pic>
        <p:nvPicPr>
          <p:cNvPr id="32784" name="Picture 16" descr="cand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43434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 descr="stocking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19669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910638" y="7010400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4" fill="hold"/>
                                        <p:tgtEl>
                                          <p:spTgt spid="32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54864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Папа приносит домой ёлку</a:t>
            </a:r>
          </a:p>
        </p:txBody>
      </p:sp>
      <p:pic>
        <p:nvPicPr>
          <p:cNvPr id="23574" name="Picture 22" descr="BD18253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533400"/>
            <a:ext cx="4800600" cy="4800600"/>
          </a:xfrm>
        </p:spPr>
      </p:pic>
      <p:pic>
        <p:nvPicPr>
          <p:cNvPr id="2357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5" fill="hold"/>
                                        <p:tgtEl>
                                          <p:spTgt spid="235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Ее  украшают всей семьей</a:t>
            </a:r>
          </a:p>
        </p:txBody>
      </p:sp>
      <p:pic>
        <p:nvPicPr>
          <p:cNvPr id="26630" name="Picture 6" descr="MCj023259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838200"/>
            <a:ext cx="45720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Ёлочными игрушками</a:t>
            </a:r>
          </a:p>
        </p:txBody>
      </p:sp>
      <p:pic>
        <p:nvPicPr>
          <p:cNvPr id="16390" name="Picture 6" descr="Bulb_Green_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16954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Bulb_Basket_l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Bulb_Bell_lig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4114800"/>
            <a:ext cx="11239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Bulb_Blue_ligh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533400"/>
            <a:ext cx="803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Bulb_Cane_ligh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228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Ornaments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1242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44000" y="6624638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85" fill="hold"/>
                                        <p:tgtEl>
                                          <p:spTgt spid="16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Ленточками,</a:t>
            </a:r>
            <a:r>
              <a:rPr lang="en-US" altLang="ru-RU" sz="3600" smtClean="0">
                <a:solidFill>
                  <a:schemeClr val="accent2"/>
                </a:solidFill>
              </a:rPr>
              <a:t>  </a:t>
            </a:r>
            <a:r>
              <a:rPr lang="ru-RU" altLang="ru-RU" sz="3600" smtClean="0">
                <a:solidFill>
                  <a:schemeClr val="accent2"/>
                </a:solidFill>
              </a:rPr>
              <a:t> гирляндами,</a:t>
            </a:r>
            <a:r>
              <a:rPr lang="en-US" altLang="ru-RU" sz="3600" smtClean="0">
                <a:solidFill>
                  <a:schemeClr val="accent2"/>
                </a:solidFill>
              </a:rPr>
              <a:t/>
            </a:r>
            <a:br>
              <a:rPr lang="en-US" altLang="ru-RU" sz="3600" smtClean="0">
                <a:solidFill>
                  <a:schemeClr val="accent2"/>
                </a:solidFill>
              </a:rPr>
            </a:br>
            <a:r>
              <a:rPr lang="ru-RU" altLang="ru-RU" sz="3600" smtClean="0">
                <a:solidFill>
                  <a:schemeClr val="accent2"/>
                </a:solidFill>
              </a:rPr>
              <a:t>колокольчиками</a:t>
            </a:r>
          </a:p>
        </p:txBody>
      </p:sp>
      <p:pic>
        <p:nvPicPr>
          <p:cNvPr id="52236" name="Picture 12" descr="branch_n_bow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048000" cy="2925763"/>
          </a:xfrm>
          <a:noFill/>
        </p:spPr>
      </p:pic>
      <p:pic>
        <p:nvPicPr>
          <p:cNvPr id="52237" name="Picture 13" descr="String_Ligh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52321">
            <a:off x="0" y="2438400"/>
            <a:ext cx="775176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xmas_bel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819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63000" y="71628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02" fill="hold"/>
                                        <p:tgtEl>
                                          <p:spTgt spid="52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902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Вот такая получается нарядная ёлка</a:t>
            </a:r>
          </a:p>
        </p:txBody>
      </p:sp>
      <p:pic>
        <p:nvPicPr>
          <p:cNvPr id="7176" name="Picture 8" descr="MMj0318080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073525"/>
            <a:ext cx="2057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noviygod-garmoniya 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81000"/>
            <a:ext cx="307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86800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3" fill="hold"/>
                                        <p:tgtEl>
                                          <p:spTgt spid="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19800"/>
            <a:ext cx="8229600" cy="838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accent2"/>
                </a:solidFill>
              </a:rPr>
              <a:t>Под елку кладут подарки</a:t>
            </a:r>
          </a:p>
        </p:txBody>
      </p:sp>
      <p:pic>
        <p:nvPicPr>
          <p:cNvPr id="30728" name="Picture 8" descr="Gifts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14800"/>
            <a:ext cx="297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Gifts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438400"/>
            <a:ext cx="2117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Gifts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133600"/>
            <a:ext cx="2819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tree_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52400"/>
            <a:ext cx="281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86800" y="6858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5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118</Words>
  <Application>Microsoft PowerPoint</Application>
  <PresentationFormat>Экран (4:3)</PresentationFormat>
  <Paragraphs>21</Paragraphs>
  <Slides>21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Что такое Новый год?</vt:lpstr>
      <vt:lpstr>Новый год - это праздник для всех!</vt:lpstr>
      <vt:lpstr>Под Новый год все красиво украшают</vt:lpstr>
      <vt:lpstr>Папа приносит домой ёлку</vt:lpstr>
      <vt:lpstr>Ее  украшают всей семьей</vt:lpstr>
      <vt:lpstr>Ёлочными игрушками</vt:lpstr>
      <vt:lpstr>Ленточками,   гирляндами, колокольчиками</vt:lpstr>
      <vt:lpstr>Вот такая получается нарядная ёлка</vt:lpstr>
      <vt:lpstr>Под елку кладут подарки</vt:lpstr>
      <vt:lpstr>Дети  тоже красиво наряжаются на Новый год</vt:lpstr>
      <vt:lpstr>На праздник с далекого Севера приезжает Дед Мороз</vt:lpstr>
      <vt:lpstr>Он дарит детям подарки</vt:lpstr>
      <vt:lpstr>А тебе что подарил Дед Мороз?</vt:lpstr>
      <vt:lpstr>А они  рассказывают ему стихи</vt:lpstr>
      <vt:lpstr> или поют песенки</vt:lpstr>
      <vt:lpstr>Дети очень любят доброго Дедушку</vt:lpstr>
      <vt:lpstr>На улице взрывают салюты</vt:lpstr>
      <vt:lpstr>А тебе могут  дать бенгальский огонь</vt:lpstr>
      <vt:lpstr>На Новый год детям разрешают лечь спать попозже</vt:lpstr>
      <vt:lpstr>После того, как Новый год наступил, Дед Мороз уезжает </vt:lpstr>
      <vt:lpstr>А праздник продолжается еще всю неделю!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Александра</cp:lastModifiedBy>
  <cp:revision>28</cp:revision>
  <cp:lastPrinted>1601-01-01T00:00:00Z</cp:lastPrinted>
  <dcterms:created xsi:type="dcterms:W3CDTF">1601-01-01T00:00:00Z</dcterms:created>
  <dcterms:modified xsi:type="dcterms:W3CDTF">2019-11-24T09:46:22Z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