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6" r:id="rId4"/>
    <p:sldId id="267" r:id="rId5"/>
    <p:sldId id="271" r:id="rId6"/>
    <p:sldId id="270" r:id="rId7"/>
    <p:sldId id="272" r:id="rId8"/>
    <p:sldId id="275" r:id="rId9"/>
    <p:sldId id="276" r:id="rId10"/>
    <p:sldId id="279" r:id="rId11"/>
    <p:sldId id="278" r:id="rId12"/>
    <p:sldId id="277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A6AC-6ED3-417D-837C-13D74327652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AF9E-1DF3-4058-808E-73C85C973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Чудеса </a:t>
            </a:r>
            <a:r>
              <a:rPr lang="ru-RU" sz="7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7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7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природы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772400" cy="171451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Подготовила:</a:t>
            </a:r>
          </a:p>
          <a:p>
            <a:pPr algn="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воспитатель Васягина Вероника Владимировна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МБДОУ «Детский сад №1 «Теремок»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г. Алатырь, Чувашская Республика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219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8215370" cy="785817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люди используют воду?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2343144" cy="5429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в пищу</a:t>
            </a:r>
            <a:endParaRPr lang="ru-RU" sz="2400" dirty="0"/>
          </a:p>
        </p:txBody>
      </p:sp>
      <p:pic>
        <p:nvPicPr>
          <p:cNvPr id="26628" name="Picture 4" descr="http://neuezeiten.rusverlag.de/wp-content/uploads/2013/02/42.jpg"/>
          <p:cNvPicPr>
            <a:picLocks noChangeAspect="1" noChangeArrowheads="1"/>
          </p:cNvPicPr>
          <p:nvPr/>
        </p:nvPicPr>
        <p:blipFill>
          <a:blip r:embed="rId4"/>
          <a:srcRect l="3750" r="6249"/>
          <a:stretch>
            <a:fillRect/>
          </a:stretch>
        </p:blipFill>
        <p:spPr bwMode="auto">
          <a:xfrm>
            <a:off x="642910" y="1285860"/>
            <a:ext cx="3429024" cy="233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washavneshnost.ru/wp-content/uploads/2012/08/umyvaemsya-vodoi.jpg"/>
          <p:cNvPicPr>
            <a:picLocks noChangeAspect="1" noChangeArrowheads="1"/>
          </p:cNvPicPr>
          <p:nvPr/>
        </p:nvPicPr>
        <p:blipFill>
          <a:blip r:embed="rId5"/>
          <a:srcRect l="7065" r="8152"/>
          <a:stretch>
            <a:fillRect/>
          </a:stretch>
        </p:blipFill>
        <p:spPr bwMode="auto">
          <a:xfrm>
            <a:off x="5429256" y="1357298"/>
            <a:ext cx="3071834" cy="236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72198" y="3714752"/>
            <a:ext cx="24304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гигиенических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целях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34" name="Picture 10" descr="http://xn--e1aacxif5a3a.xn--p1ai/wp-content/uploads/2014/03/025c0231474f8a7709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643314"/>
            <a:ext cx="357190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6072206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для стирки, уборки и т.д.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870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7" grpId="0" build="allAtOnce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8215370" cy="785817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люди используют лёд?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3929066"/>
            <a:ext cx="2187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Строительство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ледяных горок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57628"/>
            <a:ext cx="2057392" cy="5429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ледяных скульптур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786454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Охлаждение жидкостей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http://www.meeting.lv/images/events/big/H2DCWD7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428736"/>
            <a:ext cx="3092969" cy="238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img-fotki.yandex.ru/get/5500/gogouua.4e/0_60939_746cf85a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500174"/>
            <a:ext cx="3000396" cy="238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s5.goodfon.ru/image/389338-4800x3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500438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806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  <p:bldP spid="3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8215370" cy="7858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люди используют водяной пар?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4000504"/>
            <a:ext cx="2001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Лечение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ингалятором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 descr="http://www.fbuz66.ru/gallery/zenphoto/albums/-------/ultrazvukovoi-ingaljator-omron-ne-u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14422"/>
            <a:ext cx="3071834" cy="279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medicalplanet.su/Img/vibiraem_utug_dlia_doma-2.jpg"/>
          <p:cNvPicPr>
            <a:picLocks noChangeAspect="1" noChangeArrowheads="1"/>
          </p:cNvPicPr>
          <p:nvPr/>
        </p:nvPicPr>
        <p:blipFill>
          <a:blip r:embed="rId5"/>
          <a:srcRect l="12500" r="3571" b="14473"/>
          <a:stretch>
            <a:fillRect/>
          </a:stretch>
        </p:blipFill>
        <p:spPr bwMode="auto">
          <a:xfrm>
            <a:off x="642910" y="1214422"/>
            <a:ext cx="300039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papamamaja.ru/wp-content/uploads/papamamaja/2013/12/%D0%A3%D0%B2%D0%BB%D0%B0%D0%B6%D0%BD%D0%B8%D1%82%D0%B5%D0%BB%D1%8C-%D0%B2%D0%BE%D0%B7%D0%B4%D1%83%D1%85%D0%B0-%D0%B4%D0%BB%D1%8F-%D0%B7%D0%B4%D0%BE%D1%80%D0%BE%D0%B2%D1%8C%D1%8F-%D0%B4%D0%B5%D1%82%D0%B5%D0%B9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286124"/>
            <a:ext cx="321471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2057392" cy="5429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Отпаривание утюгом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786454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Поддержание уровня влажности увлажнителем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0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  <p:bldP spid="3" grpId="0" build="allAtOnce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214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«От воды живет все», — гласит старинная арабская пословица.  Вода — источник жизни на планете. Без воды не смогут прожить ни люди, ни животные, ни растения. И заменить воду нечем. Поэтому всем нам необходимо научиться обращаться с водой бережно.   </a:t>
            </a:r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– это жидкость, прозрачная, бесцветная, без запаха, она растекается.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Вода принимает форму того сосуда, в который ее наливают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Прозрачную воду можно сделать непрозрачной</a:t>
            </a:r>
            <a:endParaRPr lang="ru-RU" dirty="0"/>
          </a:p>
        </p:txBody>
      </p:sp>
      <p:pic>
        <p:nvPicPr>
          <p:cNvPr id="20482" name="Picture 2" descr="http://elims.org.ua/pritchi/files/2013/09/pritcha-o-religii-gryaznyj-sosud-i-vo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9691"/>
          <a:stretch>
            <a:fillRect/>
          </a:stretch>
        </p:blipFill>
        <p:spPr bwMode="auto">
          <a:xfrm>
            <a:off x="571472" y="2714620"/>
            <a:ext cx="3727918" cy="292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sanabis.ru/sanabis/color_liquid/glas_sircl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714620"/>
            <a:ext cx="3643338" cy="295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462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Какая бывает вода?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Газированная (минеральная)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9"/>
            <a:ext cx="4041775" cy="642942"/>
          </a:xfrm>
        </p:spPr>
        <p:txBody>
          <a:bodyPr/>
          <a:lstStyle/>
          <a:p>
            <a:pPr algn="ctr"/>
            <a:r>
              <a:rPr lang="ru-RU" dirty="0" smtClean="0"/>
              <a:t>Без газа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ncrypted-tbn3.gstatic.com/images?q=tbn:ANd9GcReNmZhjtLSvT53rqWTFJTZWjvGb-NKGQDVLdvBJHKxt5Fmzn9JU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2357430"/>
            <a:ext cx="3691764" cy="3691764"/>
          </a:xfrm>
          <a:prstGeom prst="rect">
            <a:avLst/>
          </a:prstGeom>
          <a:noFill/>
        </p:spPr>
      </p:pic>
      <p:pic>
        <p:nvPicPr>
          <p:cNvPr id="1028" name="Picture 4" descr="http://activelifenutrition.ru/files/news/3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357430"/>
            <a:ext cx="3714756" cy="37642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12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1500174"/>
            <a:ext cx="4040188" cy="639762"/>
          </a:xfrm>
        </p:spPr>
        <p:txBody>
          <a:bodyPr>
            <a:noAutofit/>
          </a:bodyPr>
          <a:lstStyle/>
          <a:p>
            <a:r>
              <a:rPr lang="ru-RU" dirty="0" smtClean="0"/>
              <a:t>Вода состоит из мелких капелек. Они и соединены друг с другом, но не очень крепко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encrypted-tbn3.gstatic.com/images?q=tbn:ANd9GcRBy2tvFO8MCEy7ObSnQztWN1PRCghtixmTFAjaL35hpNqVhk5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3723393" cy="2971810"/>
          </a:xfrm>
          <a:prstGeom prst="rect">
            <a:avLst/>
          </a:prstGeom>
          <a:noFill/>
        </p:spPr>
      </p:pic>
      <p:pic>
        <p:nvPicPr>
          <p:cNvPr id="16388" name="Picture 4" descr="http://s.felomena.com/wp-content/images/sonnik/bukva/v/vo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143248"/>
            <a:ext cx="3357586" cy="3000396"/>
          </a:xfrm>
          <a:prstGeom prst="rect">
            <a:avLst/>
          </a:prstGeom>
          <a:noFill/>
        </p:spPr>
      </p:pic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428596" y="714356"/>
            <a:ext cx="4041775" cy="928694"/>
          </a:xfrm>
        </p:spPr>
        <p:txBody>
          <a:bodyPr>
            <a:noAutofit/>
          </a:bodyPr>
          <a:lstStyle/>
          <a:p>
            <a:r>
              <a:rPr lang="ru-RU" dirty="0" smtClean="0"/>
              <a:t>Вода – жидкое вещество, она растекается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204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бывает не только в жидком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1928802"/>
            <a:ext cx="4040188" cy="63976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 В твердом веществе, капельки расположены очень плотно друг к другу и двигаются медленно.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2844" y="1428736"/>
            <a:ext cx="4041775" cy="1428760"/>
          </a:xfrm>
        </p:spPr>
        <p:txBody>
          <a:bodyPr>
            <a:noAutofit/>
          </a:bodyPr>
          <a:lstStyle/>
          <a:p>
            <a:r>
              <a:rPr lang="ru-RU" sz="2000" dirty="0" smtClean="0"/>
              <a:t> При низкой, холодной температуре вода замерзает и превращается в твердое вещество– лед. </a:t>
            </a:r>
            <a:r>
              <a:rPr lang="ru-RU" sz="2800" dirty="0" smtClean="0"/>
              <a:t>  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waterclear.ru/pub/moleku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071810"/>
            <a:ext cx="4187906" cy="3571880"/>
          </a:xfrm>
          <a:prstGeom prst="rect">
            <a:avLst/>
          </a:prstGeom>
          <a:noFill/>
        </p:spPr>
      </p:pic>
      <p:pic>
        <p:nvPicPr>
          <p:cNvPr id="19460" name="Picture 4" descr="http://icdn.lenta.ru/images/0000/0009/000000097820/pic_1358273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71810"/>
            <a:ext cx="4191007" cy="357188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pic>
        <p:nvPicPr>
          <p:cNvPr id="8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1428736"/>
            <a:ext cx="4040188" cy="1285884"/>
          </a:xfrm>
        </p:spPr>
        <p:txBody>
          <a:bodyPr>
            <a:noAutofit/>
          </a:bodyPr>
          <a:lstStyle/>
          <a:p>
            <a:r>
              <a:rPr lang="ru-RU" dirty="0" smtClean="0"/>
              <a:t>В паре расстояние между частичками больше, чем в воде, и они быстрее двигаются, «разлетаются». Такое состояние вещества называют газообразным.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58" y="1500174"/>
            <a:ext cx="4041775" cy="460387"/>
          </a:xfrm>
        </p:spPr>
        <p:txBody>
          <a:bodyPr>
            <a:noAutofit/>
          </a:bodyPr>
          <a:lstStyle/>
          <a:p>
            <a:r>
              <a:rPr lang="ru-RU" dirty="0" smtClean="0"/>
              <a:t>Сильно нагретая вода при высокой температуре превращается в пар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hdvao.by/img/ste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3904561" cy="3786214"/>
          </a:xfrm>
          <a:prstGeom prst="rect">
            <a:avLst/>
          </a:prstGeom>
          <a:noFill/>
        </p:spPr>
      </p:pic>
      <p:pic>
        <p:nvPicPr>
          <p:cNvPr id="17412" name="Picture 4" descr="http://900igr.net/datai/geografija/Voda-v-zhizni-cheloveka/0010-003-Struktura-vody-Molekula-vody-Klaster-vody-JAchejka-vod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786058"/>
            <a:ext cx="4086228" cy="37862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14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Жидкое состояние воды в природе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57628"/>
            <a:ext cx="2057392" cy="5429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Роса</a:t>
            </a:r>
            <a:endParaRPr lang="ru-RU" sz="2800" dirty="0"/>
          </a:p>
        </p:txBody>
      </p:sp>
      <p:pic>
        <p:nvPicPr>
          <p:cNvPr id="20482" name="Picture 2" descr="http://crazybubble.ru/wp-content/uploads/2012/03/d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3071834" cy="23126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6072206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Дождь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3929066"/>
            <a:ext cx="904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content.foto.mail.ru/mail/lina-malykhina/_animated/i-2635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786190"/>
            <a:ext cx="3119426" cy="2339570"/>
          </a:xfrm>
          <a:prstGeom prst="rect">
            <a:avLst/>
          </a:prstGeom>
          <a:noFill/>
        </p:spPr>
      </p:pic>
      <p:pic>
        <p:nvPicPr>
          <p:cNvPr id="3076" name="Picture 4" descr="http://priroda36.ru/images/stories/letters/bashkortostan/reka-bela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357298"/>
            <a:ext cx="3084511" cy="23133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34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Твердое состояние воды в природе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643314"/>
            <a:ext cx="2057392" cy="5429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Сосульки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6143644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Град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3643314"/>
            <a:ext cx="795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Лёд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4" descr="http://images.forwallpaper.com/files/thumbs/preview/37/378864__icicles_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93017"/>
            <a:ext cx="3071834" cy="2303876"/>
          </a:xfrm>
          <a:prstGeom prst="rect">
            <a:avLst/>
          </a:prstGeom>
          <a:noFill/>
        </p:spPr>
      </p:pic>
      <p:pic>
        <p:nvPicPr>
          <p:cNvPr id="11" name="Picture 6" descr="http://fedpress.ru/sites/fedpress/files/dsavel/news/b0f9698cc3e81adf4983bfc1f20be0de.jpg"/>
          <p:cNvPicPr>
            <a:picLocks noChangeAspect="1" noChangeArrowheads="1"/>
          </p:cNvPicPr>
          <p:nvPr/>
        </p:nvPicPr>
        <p:blipFill>
          <a:blip r:embed="rId5"/>
          <a:srcRect l="19685"/>
          <a:stretch>
            <a:fillRect/>
          </a:stretch>
        </p:blipFill>
        <p:spPr bwMode="auto">
          <a:xfrm>
            <a:off x="5786446" y="1393386"/>
            <a:ext cx="2989583" cy="2249927"/>
          </a:xfrm>
          <a:prstGeom prst="rect">
            <a:avLst/>
          </a:prstGeom>
          <a:noFill/>
        </p:spPr>
      </p:pic>
      <p:pic>
        <p:nvPicPr>
          <p:cNvPr id="12" name="Picture 4" descr="http://govorun26.ru/uploads/article/Image/grad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857628"/>
            <a:ext cx="3143272" cy="236269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95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.babyblog.ru/f/c/6/fc658b7dcfb268712668b3d141a0a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Парообразное состояние воды в природе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714752"/>
            <a:ext cx="2057392" cy="5429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Гейзеры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6072206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Туман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3786190"/>
            <a:ext cx="13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Облака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6" descr="http://energycraft.ru/images/stories/1246955042_new-geyser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3071834" cy="224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s4.uploads.ru/AgF9m.jpg"/>
          <p:cNvPicPr>
            <a:picLocks noChangeAspect="1" noChangeArrowheads="1"/>
          </p:cNvPicPr>
          <p:nvPr/>
        </p:nvPicPr>
        <p:blipFill>
          <a:blip r:embed="rId5"/>
          <a:srcRect b="8695"/>
          <a:stretch>
            <a:fillRect/>
          </a:stretch>
        </p:blipFill>
        <p:spPr bwMode="auto">
          <a:xfrm>
            <a:off x="5572132" y="1571612"/>
            <a:ext cx="307183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stihi.ru/pics/2012/04/16/45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929066"/>
            <a:ext cx="2836844" cy="212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80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allAtOnce"/>
      <p:bldP spid="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0.9|0.9|0.9|0.8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.3|0.9|1|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1.1|1|0.9|1.1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|2.9|1.5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1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7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4.1|1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1.2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|1.2|0.7|0.9|0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1|0.8|0.9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1.2|0.9|0.9|0.9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222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Чудеса  природы</vt:lpstr>
      <vt:lpstr>Вода – это жидкость, прозрачная, бесцветная, без запаха, она растекается.</vt:lpstr>
      <vt:lpstr> Какая бывает вода?</vt:lpstr>
      <vt:lpstr>Слайд 4</vt:lpstr>
      <vt:lpstr>Вода бывает не только в жидком состоянии</vt:lpstr>
      <vt:lpstr> </vt:lpstr>
      <vt:lpstr>Жидкое состояние воды в природе</vt:lpstr>
      <vt:lpstr>Твердое состояние воды в природе</vt:lpstr>
      <vt:lpstr>Парообразное состояние воды в природе</vt:lpstr>
      <vt:lpstr>Как люди используют воду?</vt:lpstr>
      <vt:lpstr>Как люди используют лёд?</vt:lpstr>
      <vt:lpstr>Как люди используют водяной пар?</vt:lpstr>
      <vt:lpstr> «От воды живет все», — гласит старинная арабская пословица.  Вода — источник жизни на планете. Без воды не смогут прожить ни люди, ни животные, ни растения. И заменить воду нечем. Поэтому всем нам необходимо научиться обращаться с водой бережно. 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Вероника</cp:lastModifiedBy>
  <cp:revision>58</cp:revision>
  <dcterms:created xsi:type="dcterms:W3CDTF">2014-04-07T17:39:29Z</dcterms:created>
  <dcterms:modified xsi:type="dcterms:W3CDTF">2014-11-18T19:03:14Z</dcterms:modified>
</cp:coreProperties>
</file>