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3" r:id="rId2"/>
    <p:sldId id="261" r:id="rId3"/>
    <p:sldId id="259" r:id="rId4"/>
    <p:sldId id="268" r:id="rId5"/>
    <p:sldId id="271" r:id="rId6"/>
    <p:sldId id="257" r:id="rId7"/>
    <p:sldId id="266" r:id="rId8"/>
    <p:sldId id="260" r:id="rId9"/>
    <p:sldId id="267" r:id="rId10"/>
    <p:sldId id="258" r:id="rId11"/>
    <p:sldId id="262" r:id="rId12"/>
    <p:sldId id="263" r:id="rId13"/>
    <p:sldId id="264" r:id="rId14"/>
    <p:sldId id="272" r:id="rId15"/>
    <p:sldId id="269" r:id="rId16"/>
    <p:sldId id="270" r:id="rId17"/>
    <p:sldId id="265" r:id="rId18"/>
    <p:sldId id="256" r:id="rId19"/>
    <p:sldId id="29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1" autoAdjust="0"/>
    <p:restoredTop sz="94660"/>
  </p:normalViewPr>
  <p:slideViewPr>
    <p:cSldViewPr>
      <p:cViewPr varScale="1">
        <p:scale>
          <a:sx n="68" d="100"/>
          <a:sy n="68" d="100"/>
        </p:scale>
        <p:origin x="-10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C3C782B-AC46-4754-BA57-D0317E2DC5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3246D5-696B-4542-8548-501A1B00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  <a:cs typeface="Arial" pitchFamily="34" charset="0"/>
              </a:rPr>
              <a:t>Одежда в жизни человека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dows\Desktop\plat51-1000x1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62720"/>
            <a:ext cx="707236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indows\Desktop\img25693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627797" cy="6164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indows\Desktop\modnaya-jenskaya-odejda-izo-lna-6756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4857783" cy="651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indows\Desktop\18167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9630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Windows\Desktop\пч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4066" y="2786058"/>
            <a:ext cx="8312782" cy="2143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Windows\Desktop\art16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7677523" cy="5554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Windows\Desktop\351792-fashionly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693351" cy="3672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indows\Desktop\1350029061_the_modern_femininity_a_collection_of_ready_to_wear_clothing_from_fendi_fall_2012-300x2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51865" cy="6012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\Desktop\vis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560468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Специализированная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Windows\Desktop\1455520838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2"/>
            <a:ext cx="6500858" cy="652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\Desktop\bop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46585" cy="6184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\Desktop\0018-026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49847"/>
            <a:ext cx="4429156" cy="6222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dows\Desktop\r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895379" cy="6118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indows\Desktop\IMG_3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2"/>
            <a:ext cx="5339932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indows\Desktop\105-0005-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2790" y="142853"/>
            <a:ext cx="3020845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indows\Desktop\1942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6"/>
            <a:ext cx="3498306" cy="6166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indows\Desktop\spacesuit3-803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5072098" cy="646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indows\Desktop\post-392-13123849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507323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indows\Desktop\1010280205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3643338" cy="6444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indows\Desktop\GL000161375_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5325700" cy="570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indows\Desktop\2214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410633" cy="55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indows\Desktop\img40793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8" cy="5717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Windows\Desktop\fcd4120c2632ba8c5b7d9497b0344924-500x5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9844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Windows\Desktop\коледж_КР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91737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Windows\Desktop\b1414141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596745" cy="569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Windows\Desktop\Russian_space_suit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91869" cy="5866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Windows\Desktop\letnyaya-odejda-rybaka-ohotnika-4720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-857304"/>
            <a:ext cx="7715304" cy="771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Windows\Desktop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977210" cy="5982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Windows\Desktop\024-1100x5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731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Windows\Desktop\Papua_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03397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Windows\Desktop\etci-m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984386" cy="62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\Desktop\iTNJH0g1ky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000768" cy="654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indows\Desktop\4486-61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6143668" cy="652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indows\Desktop\legkaya-jenskaya-odejda-na-rusi-1348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66"/>
            <a:ext cx="415752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Windows\Desktop\img3954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4725"/>
            <a:ext cx="4643469" cy="656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5</Words>
  <Application>Microsoft Office PowerPoint</Application>
  <PresentationFormat>Экран (4:3)</PresentationFormat>
  <Paragraphs>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Изящная</vt:lpstr>
      <vt:lpstr>Одежда в жизни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Специализированная  одежда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Windows</cp:lastModifiedBy>
  <cp:revision>5</cp:revision>
  <dcterms:created xsi:type="dcterms:W3CDTF">2016-11-16T14:02:59Z</dcterms:created>
  <dcterms:modified xsi:type="dcterms:W3CDTF">2017-02-14T15:55:21Z</dcterms:modified>
</cp:coreProperties>
</file>