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2" r:id="rId9"/>
    <p:sldId id="270" r:id="rId10"/>
    <p:sldId id="271" r:id="rId11"/>
    <p:sldId id="273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50" autoAdjust="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28.05.2012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19905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9905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102;&#1076;&#1084;&#1080;&#1083;&#1072;\5%20&#1052;&#1059;&#1047;&#1067;&#1050;&#1040;\&#1044;&#1051;&#1071;%20&#1044;&#1045;&#1058;&#1045;&#1049;\iz_filma-mama_-_mama_-_pervoe_slovo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75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46" y="260648"/>
            <a:ext cx="787608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Андрей\Desktop\0_18d4c_f298551d_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12155"/>
            <a:ext cx="3942606" cy="2845845"/>
          </a:xfrm>
          <a:prstGeom prst="rect">
            <a:avLst/>
          </a:prstGeom>
          <a:noFill/>
        </p:spPr>
      </p:pic>
      <p:pic>
        <p:nvPicPr>
          <p:cNvPr id="7" name="iz_filma-mama_-_mama_-_pervoe_slov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996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m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7"/>
            <a:ext cx="481268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ндрей\Desktop\61230205_1278433003_2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780928"/>
            <a:ext cx="5715000" cy="38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9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n191_0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0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дрей\Desktop\63100400_semy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657975" cy="488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ндрей\Desktop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848" y="4149080"/>
            <a:ext cx="3983705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703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0_14af1_41bb32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962128" cy="372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ндрей\Desktop\1267530732_003t1t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888940"/>
            <a:ext cx="5292080" cy="396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80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cal-30x30-73107-wildlif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ндрей\Desktop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24730"/>
            <a:ext cx="4932040" cy="363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3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7150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ндрей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95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715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ндрей\Desktop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914" y="2852936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45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ндрей\Desktop\081875c536fd8a968a8ea9919f46c9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88840"/>
            <a:ext cx="3673528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38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32448" cy="554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Андрей\Desktop\0_17753_9760be7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02629"/>
            <a:ext cx="4530080" cy="3052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Андрей\Desktop\dc7fe17c6b1aafa2493d4d0f587_p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4281631" cy="314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38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ндрей\Desktop\30009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99500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6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0a0c492799a76492dfd950b1c68d3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31" y="2768600"/>
            <a:ext cx="5317469" cy="354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ндрей\Desktop\976d822cebd0d3f7adf9985feae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79590" cy="334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1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0_34078_525d362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86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0a19b159ad71e3b7f933f3cdfc2259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82550"/>
            <a:ext cx="8255000" cy="669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64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6328672_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515469" cy="527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ндрей\Desktop\podborka_124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564904"/>
            <a:ext cx="57150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4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1e9e5b7837b3e5c54d50b21d41e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619750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ндрей\Desktop\m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493156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3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m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52936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Андрей\Desktop\be3c7fd4a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5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0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20688"/>
            <a:ext cx="3816424" cy="571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Андрей\Desktop\7c8bbc0757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ндрей\Desktop\cal-30x30-73107-wildlife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12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1245910063_ptaki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ндрей\Desktop\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066815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ндрей\Desktop\7522279334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491094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310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31</TotalTime>
  <Words>0</Words>
  <Application>Microsoft Office PowerPoint</Application>
  <PresentationFormat>Экран (4:3)</PresentationFormat>
  <Paragraphs>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5</cp:revision>
  <dcterms:created xsi:type="dcterms:W3CDTF">2011-05-04T07:11:56Z</dcterms:created>
  <dcterms:modified xsi:type="dcterms:W3CDTF">2012-05-27T22:53:04Z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TC300053431049</vt:lpwstr>
  </property>
</Properties>
</file>