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320" r:id="rId3"/>
    <p:sldId id="285" r:id="rId4"/>
    <p:sldId id="309" r:id="rId5"/>
    <p:sldId id="277" r:id="rId6"/>
    <p:sldId id="295" r:id="rId7"/>
    <p:sldId id="297" r:id="rId8"/>
    <p:sldId id="305" r:id="rId9"/>
    <p:sldId id="296" r:id="rId10"/>
    <p:sldId id="298" r:id="rId11"/>
    <p:sldId id="291" r:id="rId12"/>
    <p:sldId id="293" r:id="rId13"/>
    <p:sldId id="290" r:id="rId14"/>
    <p:sldId id="292" r:id="rId15"/>
    <p:sldId id="306" r:id="rId16"/>
    <p:sldId id="294" r:id="rId17"/>
    <p:sldId id="329" r:id="rId18"/>
    <p:sldId id="324" r:id="rId19"/>
    <p:sldId id="318" r:id="rId20"/>
    <p:sldId id="299" r:id="rId21"/>
    <p:sldId id="300" r:id="rId22"/>
    <p:sldId id="325" r:id="rId23"/>
    <p:sldId id="326" r:id="rId24"/>
    <p:sldId id="32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669" autoAdjust="0"/>
    <p:restoredTop sz="95501" autoAdjust="0"/>
  </p:normalViewPr>
  <p:slideViewPr>
    <p:cSldViewPr snapToGrid="0">
      <p:cViewPr>
        <p:scale>
          <a:sx n="90" d="100"/>
          <a:sy n="90" d="100"/>
        </p:scale>
        <p:origin x="7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2A2D-CF20-4BA3-94D4-37BDD05F275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673A-9F38-4B9D-9490-4E51D5253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673A-9F38-4B9D-9490-4E51D52533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8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0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7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1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A104F-943F-442B-BBC6-642DBCCED74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CE07-ABE5-4497-9022-0CA69DC55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6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865629" y="526434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Свеча памяти и скорби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по погибшим в                                                     Великой Отечественной войне.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19.userapi.com/U6-kPyhHRUP2G3LXgBAbM-X84zPNkd1vzYyfXQ/A_Bhb5HI_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16322"/>
            <a:ext cx="3088163" cy="491919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39.userapi.com/X4OLitmBPNQUSlgUwG9SgcScLeAtoHUoAucPZw/XId5nuAcmp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533" y="716322"/>
            <a:ext cx="3893005" cy="4972097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липарты на 9 мая - В PNG на прозрачном фоне -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35" y="4104926"/>
            <a:ext cx="3164902" cy="21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6635" y="1917590"/>
            <a:ext cx="334449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Благодарим, солдаты, вас                                                                                                                                За жизнь, за детство и весну,                                                                                                                           За тишину,                                                                                                                                                     За мирный дом,                                                                                                                                                         За мир, в котором мы живём!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8.userapi.com/2L4eBpeIYwZC_kK5iACZY8yJPOLfvWXgA8qT5A/CJfb97qmw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311" y="591458"/>
            <a:ext cx="4256313" cy="567508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1572252/e2539060-baab-4566-a9fc-71df29074149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9388" y="4455042"/>
            <a:ext cx="6329548" cy="24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0195" y="1050527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Победы – 9 мая –                                                                                                                               Праздник мира в стране и весны.                                                                                                   В этот день мы солдат вспоминаем,                                                                                                                               Не вернувшихся в семьи с войны.                                                                                                   В этот праздник мы чествуем дедов,                                                                                                                                                                                                            Защитивших родную страну,                                                                                                                    Подарившим народам Победу                                                                                                                              И вернувшим нам мир и весну!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10.userapi.com/z4w9r6d_vPkeSQQRdH7_irD_Wz6m0TowjlEp8Q/YW_InnnfvS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17809"/>
          <a:stretch/>
        </p:blipFill>
        <p:spPr bwMode="auto">
          <a:xfrm>
            <a:off x="1046726" y="568080"/>
            <a:ext cx="3661026" cy="572183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4477" y="45512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Свеча не плавится, не плачет, а рыдает: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о павших в страшных битвах вспоминает.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душа горит в огне пожарищ,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каждый был как брат, был друг, товарищ.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горит, чтоб люди не забыли,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зло в смертельной схватке победили.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свеченье - лики тех, кто победил,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от чумы фашистской защитил,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не дожил до мира, до Победы.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Потомки, помните всегда об этом!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Склоните головы в священной тишине,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дайте разгореться вновь войне.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Свечу, как скорби знак, над миром поднимите,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 неё огонь любви в сердцах зажгите,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не угас над миром жизни свет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люди войнам на Земле сказали: "Нет!"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Горит свеча, душа её рыдает,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всех погибших в войнах вспоминает....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 descr="https://1.downloader.disk.yandex.ru/preview/1994b2a5ab41678d47187241579137f1a1e74f2e55b24adf6aa61fa9d58fb02b/5eb84cba/xRqwR6AR0ddxuaAUUO56rTc216XG42xiCDuQSkOgAWcmWuOWhNQ-JWLKHDscqzSjH0JTrgInGAlB0uo1ZdbcCA%3D%3D?uid=0&amp;filename=921b7af466b6.png&amp;disposition=inline&amp;hash=&amp;limit=0&amp;content_type=image%2Fpng&amp;owner_uid=0&amp;tknv=v2&amp;size=1263x6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12349" r="10671" b="27314"/>
          <a:stretch/>
        </p:blipFill>
        <p:spPr bwMode="auto">
          <a:xfrm>
            <a:off x="8709131" y="5164366"/>
            <a:ext cx="3312107" cy="16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9"/>
            <a:ext cx="12192000" cy="68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un9-21.userapi.com/CN6g7yqHHHhP92YpCpg9-j8tYJMQ2ItihWgRvw/Qic3u9ATf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5" y="454101"/>
            <a:ext cx="3340120" cy="594288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9-43.userapi.com/nZHj62VotmFqb936SpJbvnGvEqbmn6q22ys7zA/pJEo0Bbdd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53" y="454101"/>
            <a:ext cx="3003266" cy="594551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2.downloader.disk.yandex.ru/preview/ba7f23a738efe3393f05e89d460f6ad80714ca48bc8a44aa047b755e8c09a45f/5eb84d71/RhftutP7IH3yNoX1fZgDAthEGC9HA36g-41CnubMwNZWqfVQFyEgM2A9hyswwybOspD1UysPgfYxLL1G9g6cIA%3D%3D?uid=0&amp;filename=%D0%B2%D0%BE%D0%B215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63">
            <a:off x="5175870" y="5166979"/>
            <a:ext cx="2018738" cy="13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7567" y="564683"/>
            <a:ext cx="3734937" cy="442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Ну, что мы знаем о Войне?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время далеко умчало…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майской праздничной волне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вспоминаем слишком мало.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детям вовсе не понять,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ведутся разговоры…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задают опять -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забывают скоро.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страны, времена…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войны были тоже.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 - Великая Война -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больше на кино похожа. 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498894"/>
            <a:ext cx="3839818" cy="415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Rod" panose="02030509050101010101" pitchFamily="49" charset="-79"/>
              </a:rPr>
              <a:t>Была война в сороковых,                                                                                                                                             Там на смерть дрались за свободу,                                                                                                              За то, чтоб не было невзгоды,                                                                                                                         За то, чтоб не было войны.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Rod" panose="02030509050101010101" pitchFamily="49" charset="-79"/>
              </a:rPr>
              <a:t>На минах танки подрывались,                                                                                                                 Солдаты на смерть там сражались,                                                                                                                        И в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Rod" panose="02030509050101010101" pitchFamily="49" charset="-79"/>
              </a:rPr>
              <a:t>восемнадцать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Rod" panose="02030509050101010101" pitchFamily="49" charset="-79"/>
              </a:rPr>
              <a:t>лет свои                                                                                                                        За нас отдали жизнь они.                    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Rod" panose="02030509050101010101" pitchFamily="49" charset="-79"/>
              </a:rPr>
              <a:t>То, что случилось, не забудем,                                                                                                                                                                                                                                                                          И до конца мы помнить будем                                                                                                                                   Про подвиг тот в сороковых                                                                                                                               Про тех, кого уж нет в живых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un9-19.userapi.com/sSx8viW2Ruvw2lKSeOWww6yq0su1IWOV1AftWg/LsbK1QcfU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00" y="682075"/>
            <a:ext cx="5073153" cy="380486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47031" b="37309"/>
          <a:stretch/>
        </p:blipFill>
        <p:spPr bwMode="auto">
          <a:xfrm>
            <a:off x="4994103" y="5007934"/>
            <a:ext cx="1528997" cy="14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r="7564" b="38397"/>
          <a:stretch/>
        </p:blipFill>
        <p:spPr bwMode="auto">
          <a:xfrm rot="19666449" flipH="1">
            <a:off x="2798396" y="4745676"/>
            <a:ext cx="1786534" cy="19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r="7564" b="38397"/>
          <a:stretch/>
        </p:blipFill>
        <p:spPr bwMode="auto">
          <a:xfrm rot="1933551">
            <a:off x="6956776" y="4716272"/>
            <a:ext cx="1872107" cy="20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34.userapi.com/IwDLO_cinksd8biDjx1pnx9lOn4cb2EAlaDo6g/cL8yiKxw1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7737"/>
            <a:ext cx="4301130" cy="573484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3.downloader.disk.yandex.ru/preview/dcf7cf7b9669d256d95c68849a8ebbeafdafc70859ba87d9da4914933ac37fe3/5eb84e5e/To3VYfziHh6pAX7RjKYQIfJ3qG8LoB3sjn-zAadBstFOxtj4weSrRh5XGQ_HB_LUq_J6bpmRyOJonT3VoXnDag%3D%3D?uid=0&amp;filename=%D0%B2%D0%BE%D0%B216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88" y="3798025"/>
            <a:ext cx="3279295" cy="2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1850" y="625652"/>
            <a:ext cx="3869328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Зажгу я памяти свечу,                                                                                                                                                              Как символ скорбного молчания,                                                                                                                                                У них прощенья попрошу                                                                                                                                                              За все людские злодеяния.                                                                                                                                  Быть безличным не хочу,                                                                                                                                                      Чужого горя не бывает.                                                                                                                                                 И как набат, я прокричу -                                                                                                                                                            Земля от наших зол страдает.                                                                                                                      Остаться честным для себя                                                                                                                                                              И извиниться перед ними.                                                                                                                                                        Зажгу свечу и пусть свеча                                                                                                                                                                                                          Горит, как памятник, над ними.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greencat.su/upload/medialibrary/180/180a12d7f79d1ee2688557f7c7355e16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4" descr="https://sun9-52.userapi.com/haFOpRuOuk73pTnqNUuSO9ZN8_OthPRvhx8Brg/HNdrVtUYou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69" y="567896"/>
            <a:ext cx="4167173" cy="555623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4.downloader.disk.yandex.ru/preview/0a21646d81089ff84d4c0309521adca6428f1158e6367336c9a01a7b96bd7891/5eb84dc0/yg8r06abm5DsqrMY0IpuwXa01verOA7fRKGHd4u2F5vTh4r15ScI6gLYtos3cCHaq_J6bpmRyOJonT3VoXnDag%3D%3D?uid=0&amp;filename=%D0%B2%D0%BE%D0%B21%20%281%29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867" r="5215"/>
          <a:stretch/>
        </p:blipFill>
        <p:spPr bwMode="auto">
          <a:xfrm>
            <a:off x="593231" y="3846322"/>
            <a:ext cx="3570254" cy="26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76355" y="465138"/>
            <a:ext cx="36261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Держу в ладонях огонёк,                                                                                                                             Как символ той войны далёкой,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незнакомый паренёк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З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акрыл собою мир жестокий.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навсегда остался там,                                                                                                                               Чтоб мы сегодня в мире жили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солнце чтоб светило нам,                                                                                                                Солдаты головы сложили.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Пылай, гори, не затухай,                                                                                                                               Ты – Вечного огня частица!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Забыть войну сердцам не дай!                                                                                                    Забвению не дай случиться!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 descr="https://greencat.su/upload/medialibrary/180/180a12d7f79d1ee2688557f7c7355e16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https://sun1-85.userapi.com/rovFBCDe5ipmQQY7xA00u3V2MK62vaCAxXoFWw/ajZCmVAvN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51" y="677863"/>
            <a:ext cx="3694295" cy="554144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7.userapi.com/BXqVVYSBV_Ojhxq9XmgbMHenLgqwDWR6h5TWcQ/GZOAMbutC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48" y="617155"/>
            <a:ext cx="3160722" cy="562369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9597" y="1027906"/>
            <a:ext cx="3626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Красоту, что дарит нам природа, отстояли солдаты в огне.      Майский день сорок пятого года   Стал последнею точкой в огне.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всё, что есть сейчас  у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                             За каждый наш счастливый час, За то, что солнце светит нам, спасибо доблестным  солдатам -  Нашим дедам и отцам.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 descr="http://i.siteapi.org/NYlrSZTqFTZVI4ooJ85KZgkYXSc=/0x0:1200x612/fc092bc18ac6e1b.ru.s.siteapi.org/img/9vwyy5tbvc0kwk08k88oog8wcssk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38" y="4379580"/>
            <a:ext cx="3633618" cy="179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7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21.userapi.com/x4Rz7cI-WTDKB4-8jkNqvzojBe06RYiNWFGObw/aoYUUJ7h7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7" y="1002990"/>
            <a:ext cx="6469358" cy="485201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Спасибо за Победу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03" y="1010092"/>
            <a:ext cx="3453670" cy="4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7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un9-49.userapi.com/dSVWdLWoBAHySL8i8nHDLJyALnWoPeMjMjX7PA/AJls9-MU2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7" y="636534"/>
            <a:ext cx="4155321" cy="554042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00" y="447205"/>
            <a:ext cx="2490131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5656" y="1235154"/>
            <a:ext cx="6096000" cy="4943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вам, что нам не довелось,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Представить и узнать такие муки,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вашу долю все это пришлось –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Тревоги, голод, холод и разлуки.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вам за солнца яркий свет,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радость жизни в каждом миге нашем,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трели соловья, и за рассвет,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за поля цветущие ромашек.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Да! Позади остался страшный час.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о войне узнали лишь из книжек.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вам. Мы очень любим вас.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Поклон вам от девчонок и мальчишек.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"/>
            <a:ext cx="12192000" cy="68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андра\Desktop\2d394b77e3023ff4e4b1113cf9eb306b.jpeg"/>
          <p:cNvPicPr>
            <a:picLocks noChangeAspect="1" noChangeArrowheads="1"/>
          </p:cNvPicPr>
          <p:nvPr/>
        </p:nvPicPr>
        <p:blipFill>
          <a:blip r:embed="rId3"/>
          <a:srcRect r="25012"/>
          <a:stretch>
            <a:fillRect/>
          </a:stretch>
        </p:blipFill>
        <p:spPr bwMode="auto">
          <a:xfrm>
            <a:off x="5242100" y="673116"/>
            <a:ext cx="4837566" cy="36276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3908" y="365125"/>
            <a:ext cx="50085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Зажгите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свечи  в память о погибших…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тех, кто не пришел с полей войны.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Они не пожалели своей жизни,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Её отдали, чтобы жили мы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 не вернулось из боя?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Полегло в той туманной дали?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Они сделали все,  что сумели!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Даже больше того  что могли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Знайте! Мы им обязаны жизнью!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 кто пал на полях войны,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Кто погиб, защищая Отчизну,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Кто вернулся с Победой живым.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Нет! Они не погибли! Не верьте!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Слава дней тех горит!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…Уходили герои в Бессмертье</a:t>
            </a:r>
          </a:p>
          <a:p>
            <a:pPr fontAlgn="base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Огнем Вечным, одетым в гранит!</a:t>
            </a:r>
          </a:p>
          <a:p>
            <a:pPr fontAlgn="base"/>
            <a:endParaRPr lang="ru-RU" dirty="0"/>
          </a:p>
          <a:p>
            <a:pPr fontAlgn="base"/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https://2.bp.blogspot.com/-E5PL12jR_QE/WrOLoBl3UjI/AAAAAAAANqg/_8Q21SZ8lZIamQHXctUzvG9khOL_axTZQCLcBGAs/s1600/9%2B%25D0%25BC%25D0%25B0%25D1%258F%2Bpng%2B%252829%25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771" b="23373"/>
          <a:stretch/>
        </p:blipFill>
        <p:spPr bwMode="auto">
          <a:xfrm rot="5400000" flipH="1">
            <a:off x="8436278" y="3163842"/>
            <a:ext cx="3471507" cy="34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36.userapi.com/RGbePHxfgK9OHyuqW2s5HZkz6yXcULtaB2vhSA/J0bA7YYb13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6798"/>
            <a:ext cx="4201633" cy="575128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22.userapi.com/w26xAI0CipxPVkaIAOxY4eTCTMTqYm6qux1zFA/-d-PVkmdao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86798"/>
            <a:ext cx="5477520" cy="410814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2.downloader.disk.yandex.ru/preview/ae9daa3756c212c9db322eb39e947c4b2a3befaf9cb54f7c26ac7563c4d4d4ef/5eb84b7d/d2EjrzrObgrn3rpBguW8WH4vHy4yCBRY1UozlWXrdm0USyL7v68O74_TIAJeoS67eoSihM75qmyDsIO6rwBg4g%3D%3D?uid=0&amp;filename=09f0709bbfc6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27808" r="3411"/>
          <a:stretch/>
        </p:blipFill>
        <p:spPr bwMode="auto">
          <a:xfrm>
            <a:off x="6281179" y="4027228"/>
            <a:ext cx="5054656" cy="26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40.userapi.com/YVrMhiqQ6Ic-FMgy-iIzDNQw9Bn55dgvUyEj_w/NJssCo9lP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33" y="812143"/>
            <a:ext cx="3995168" cy="532689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7563" y="571458"/>
            <a:ext cx="6096000" cy="4922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Зажги свечу ты в память о погибших!                                                                                                     Огонь святой вдруг память оживит                                                                                                                                       И вспомнишь ты людей, так жизнь любивших                                                                                                                 Их только память наша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воскресит!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Зажги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свечу ты в память о погибших!                                                                                                  За тех, кто жизнь свою не пощадил.                                                                                             За тех, кто пал, за них 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долюбивших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Кто от беды и слёз людей собой прикрыл.  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Зажги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свечу ты в память о погибших!                                                                                                     И пламя нашу память обожжёт                                                                                                               Глаза друзей вдруг, как в кино, оживших,                                                                                                         Рванувшихся в последний раз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вперёд.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парней, тех павших, переживший                                                                                                          Их в сердце береги не забывай!                                                                                                              Зажги свечу ты в память о погибших!                                                                                                В душе зажги и никогда не задувай!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selcdn.fedsp.com/yeru/1117365/9%20may%20%2820%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3" b="36013"/>
          <a:stretch/>
        </p:blipFill>
        <p:spPr bwMode="auto">
          <a:xfrm>
            <a:off x="695483" y="5556247"/>
            <a:ext cx="5944783" cy="11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7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>
          <a:xfrm>
            <a:off x="551121" y="637466"/>
            <a:ext cx="5049499" cy="3489965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10" y="2934310"/>
            <a:ext cx="5569696" cy="3583172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4" descr="орден победы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9" y="4468227"/>
            <a:ext cx="4410142" cy="19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1063" y="83322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Свеча – это молитва.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Свеча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память .                                                                                                                            Пусть свечи памяти горят за чьи-то души…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9488" y="346186"/>
            <a:ext cx="6096000" cy="31258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 героя солдата бессмертен,                                                                                                        всегда будем помнить о том:                                                                                                                           Как пуля настигла, и вспыхнуло сердце                                                                                                       Вечным священным огнём.                                                                                                           Да, они знали, за что погибают,                                                                                                                                                             Победа их славы венец.                                                                                                                   Так пусть же сияет, горит и сияет                                                                                                        Вечный огонь их сердец…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8887" y="571458"/>
            <a:ext cx="6343651" cy="3272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всем, кто принял участие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«Свеча памяти».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avatars.mds.yandex.net/get-pdb/1616115/4e426d98-74c5-447a-8aae-b0e0b57c8b52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58" y="3982014"/>
            <a:ext cx="3088005" cy="17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3"/>
          <a:stretch/>
        </p:blipFill>
        <p:spPr>
          <a:xfrm>
            <a:off x="0" y="0"/>
            <a:ext cx="12192000" cy="6953693"/>
          </a:xfrm>
        </p:spPr>
      </p:pic>
      <p:pic>
        <p:nvPicPr>
          <p:cNvPr id="5" name="Picture 2" descr="https://sun1-15.userapi.com/h4Ev2TzF5sn7BVGCMImWRR7_A11QgpRsKsabSw/fi7oVaBzf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5" y="1027906"/>
            <a:ext cx="6429253" cy="4369981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63082" y="1280786"/>
            <a:ext cx="4224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Пускай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огонь свечи, как символ веры,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Горит о тех, кто предан был без меры,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голову сложил за мир земной…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Зажжем свечу за вечный их покой.</a:t>
            </a:r>
            <a:r>
              <a:rPr lang="ru-RU" sz="135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fsd.multiurok.ru/html/2018/05/10/s_5af46f5c692bc/898801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 descr="https://greencat.su/upload/medialibrary/180/180a12d7f79d1ee2688557f7c7355e16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4" descr="https://sun9-68.userapi.com/Coov_a8M25ZOUwt1z4h-hRNaovM1pqVYiSysow/DaL868rVj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 bwMode="auto">
          <a:xfrm>
            <a:off x="7495952" y="465138"/>
            <a:ext cx="4101853" cy="582457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11450"/>
            <a:ext cx="4802741" cy="1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09799" y="856823"/>
            <a:ext cx="6096000" cy="3776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Зажгите свечи, в память о войне!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пал в сражении смертельном.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будет им, хоть чуточку теплей,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свете том, давно уже привычном.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Зажгите свечи и теплом своим согрейте,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кто возвратился «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слёзами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звеня.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этот путь прошёл, войны великой,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здравый дух, до этих пор храня.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 зажжём мы свечи на могилках.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Ленточки победы в бант собрав.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Любим и скорбим, о наших близких.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Победы — это праздник Ваш!!!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16.userapi.com/AKmJqqzUT9seYJUFndEAK0nkYsy9_qEXy5gkJA/_fIIhdjFa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6673"/>
            <a:ext cx="4157238" cy="553833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38" y="4208585"/>
            <a:ext cx="2614749" cy="24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2127" y="666654"/>
            <a:ext cx="3927050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лет уж прошло с той поры,                                                                                                                   Как горела земля под ногами,                                                                                                                    Многих нет ветеранов войны,                                                                                                                        Но мы помним о них, они с нами.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листая альбомы в семье,                                                                                                                          Вдруг заметит нечаянно кто-то,                                                                                                         Притаилась война в уголке,                                                                                                                           В пожелтевшем от времени фото.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фотографий с улыбкой глядят,                                                                                                                      Те, кто жизни своей не щадил,                                                                                                                                        В тех далёких жестоких боях,                                                                                                                          От фашистов страну защитил.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померкнет их слава в сердцах.                                                                                                         Укрепляется память с годами,                                                                                                                     У народа жить будет в веках,                                                                                                                    Тот, кто бился жестоко с врагами.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fsd.multiurok.ru/html/2018/11/28/s_5bfeedc84f72f/1012126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6" descr="https://avatars.mds.yandex.net/get-pdb/912419/650e7f2a-0544-4f3c-9a35-4927b188339b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962">
            <a:off x="344590" y="5757669"/>
            <a:ext cx="9501308" cy="9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un9-23.userapi.com/o6Bm1XezO_HfUGxSc_2prQP-49wtUp7NysUhqQ/dDyMrrp8F8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30" y="521783"/>
            <a:ext cx="3838264" cy="480339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un9-55.userapi.com/-RXesbJCZ54ETjW6Oghc3u_tQrklKweLLRCKmQ/p6r8yZA_V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97" y="538428"/>
            <a:ext cx="3490871" cy="496724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3.downloader.disk.yandex.ru/preview/98f60234c5def728ecdae3ab00e140cbf291981e58362c4f7bd042f2abdb93ea/5eb84aaf/xRqwR6AR0ddxuaAUUO56rf3OeLngu9LpzC-1lfkBy1IlleIEQ7y3d71ch9uAk1DgFGcY9-k7xVVf9F7pBmuqaQ%3D%3D?uid=0&amp;filename=358f8bc75939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t="26492" r="23059" b="36097"/>
          <a:stretch/>
        </p:blipFill>
        <p:spPr bwMode="auto">
          <a:xfrm>
            <a:off x="134587" y="5388214"/>
            <a:ext cx="1331970" cy="13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avatars.mds.yandex.net/get-pdb/912419/650e7f2a-0544-4f3c-9a35-4927b188339b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7656" y="2866151"/>
            <a:ext cx="5137964" cy="11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r="7564" b="38397"/>
          <a:stretch/>
        </p:blipFill>
        <p:spPr bwMode="auto">
          <a:xfrm rot="18037481">
            <a:off x="26288" y="4051965"/>
            <a:ext cx="1146723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r="7564" b="38397"/>
          <a:stretch/>
        </p:blipFill>
        <p:spPr bwMode="auto">
          <a:xfrm rot="7410714" flipH="1">
            <a:off x="1354685" y="5535335"/>
            <a:ext cx="1146723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3.downloader.disk.yandex.ru/preview/98f60234c5def728ecdae3ab00e140cbf291981e58362c4f7bd042f2abdb93ea/5eb84aaf/xRqwR6AR0ddxuaAUUO56rf3OeLngu9LpzC-1lfkBy1IlleIEQ7y3d71ch9uAk1DgFGcY9-k7xVVf9F7pBmuqaQ%3D%3D?uid=0&amp;filename=358f8bc75939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26926" r="24257" b="36470"/>
          <a:stretch/>
        </p:blipFill>
        <p:spPr bwMode="auto">
          <a:xfrm>
            <a:off x="472489" y="354832"/>
            <a:ext cx="673678" cy="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3.downloader.disk.yandex.ru/preview/98f60234c5def728ecdae3ab00e140cbf291981e58362c4f7bd042f2abdb93ea/5eb84aaf/xRqwR6AR0ddxuaAUUO56rf3OeLngu9LpzC-1lfkBy1IlleIEQ7y3d71ch9uAk1DgFGcY9-k7xVVf9F7pBmuqaQ%3D%3D?uid=0&amp;filename=358f8bc75939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26926" r="24257" b="36470"/>
          <a:stretch/>
        </p:blipFill>
        <p:spPr bwMode="auto">
          <a:xfrm>
            <a:off x="10711605" y="5958080"/>
            <a:ext cx="673678" cy="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1676296/091d0156-a74b-4d91-90a2-817f94ca0d65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/>
          <a:stretch/>
        </p:blipFill>
        <p:spPr bwMode="auto">
          <a:xfrm>
            <a:off x="264050" y="154379"/>
            <a:ext cx="5908150" cy="67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39.userapi.com/8-G65Na6s78WLgJ7UJt6q8SlB73Hfgh5oyw5iQ/b-q2WDSdt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19" y="489533"/>
            <a:ext cx="4409199" cy="587893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6149" y="1103799"/>
            <a:ext cx="5013241" cy="37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люди, кровавые годы,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Налёты фашистов, словно зверей.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 смертные битвы, походы,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слёзы невинных детей, матерей.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люди, солдат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поимённо…                            Мы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жизнью своею обязаны им.                                                                                                       Они ведь в стране, войной опалённой,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Вселили нам мир под небом святым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люди, мир кровью достался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Герои пусть вечно будут в цветах.                                                                                                            И чтоб смерч войны в пути не встречался,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память о прошлом не меркнет в веках!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2" y="0"/>
            <a:ext cx="12227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13.userapi.com/jdhNgJP2PbyrwFDaRohq3AvugpbjrhoWF-I4zQ/GrAki393Ta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/>
          <a:stretch/>
        </p:blipFill>
        <p:spPr bwMode="auto">
          <a:xfrm>
            <a:off x="838200" y="753080"/>
            <a:ext cx="4460358" cy="528399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2.downloader.disk.yandex.ru/preview/563de3d42e395ff944ee6208ba209dbe725eb66c2ca5e3a60fc5622e3c142f7d/5eb84bb5/q45rPuwaHoiqbxe48vxoCmePC7om7CR2Ocp1KSA7rBzoJIi0uP90RhD-3d8KAq4FAQ_UlHpnoHHvqli5-4bpIw%3D%3D?uid=0&amp;filename=1941_1945_2.png&amp;disposition=inline&amp;hash=&amp;limit=0&amp;content_type=image%2Fpng&amp;owner_uid=0&amp;tknv=v2&amp;size=1263x6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3" y="365125"/>
            <a:ext cx="4117537" cy="7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11" y="3643756"/>
            <a:ext cx="3464664" cy="29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8630" y="1740565"/>
            <a:ext cx="4355393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мы помним – мы живём!                                                                                                    Поклон же низкий тем солдатам,                                                                                                                      Кто погибая под огнём,                                                                                                                                                          Ковал победу в сорок пятом!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мы помним – мы сильны!                                                                                                       Пусть не скудеет наша память!                                                                                                                                Военных горьких лет сыны                                                                                                                               Пускай навеки будут с нами!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un9-51.userapi.com/ziI0T-BaBOK5Uxc0Qcisl5aczfr3UG4DAUxIBg/kfRH4cCDc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625764"/>
            <a:ext cx="4204855" cy="560647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орден вов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" y="4803622"/>
            <a:ext cx="2780255" cy="15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9200" y="504835"/>
            <a:ext cx="6096000" cy="4549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Есть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священная в каждой семье                                                                                                                    Ни чем эта память не истребима,                                                                                                                 Память потомков о страшной войне                                                                                                                                               О жизни и смерти, о братских могилах.                             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Наполнена память слезами живых                                                                                                            Пропитана память кровью погибших,                                                                                                                              Память в корнях дубов вековых,                                                                                                                             Памятью той земля наша дышит.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Правду святую та память хранит,                                                                                                                                 И каждой душе напоминает,                                                                                                                                           Что свет всегда темноту победит,                                                                                                                   Что честь и любовь жизни спасают.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984</Words>
  <Application>Microsoft Office PowerPoint</Application>
  <PresentationFormat>Широкоэкранный</PresentationFormat>
  <Paragraphs>88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Rod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101</cp:revision>
  <dcterms:created xsi:type="dcterms:W3CDTF">2020-05-09T19:12:20Z</dcterms:created>
  <dcterms:modified xsi:type="dcterms:W3CDTF">2020-05-11T18:09:11Z</dcterms:modified>
</cp:coreProperties>
</file>