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0" r:id="rId3"/>
    <p:sldId id="271" r:id="rId4"/>
    <p:sldId id="267" r:id="rId5"/>
    <p:sldId id="275" r:id="rId6"/>
    <p:sldId id="280" r:id="rId7"/>
    <p:sldId id="278" r:id="rId8"/>
    <p:sldId id="277" r:id="rId9"/>
    <p:sldId id="279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971-54B9-457C-A016-D8A8AB8ADF8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98D5-7B70-46E8-9CB8-489C9AD7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Windows\Desktop\Фон для презентаций\59129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Содержимое 3" descr="ace8e34de629d709585d89f82acdac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28605"/>
            <a:ext cx="6857277" cy="4577232"/>
          </a:xfrm>
          <a:prstGeom prst="rect">
            <a:avLst/>
          </a:prstGeom>
        </p:spPr>
      </p:pic>
      <p:pic>
        <p:nvPicPr>
          <p:cNvPr id="6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14547" y="1500174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Жил был утюг…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ce8e34de629d709585d89f82acdac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8214599" cy="5483245"/>
          </a:xfrm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6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6823"/>
            <a:ext cx="9151436" cy="6863577"/>
          </a:xfrm>
          <a:prstGeom prst="rect">
            <a:avLst/>
          </a:prstGeom>
          <a:noFill/>
        </p:spPr>
      </p:pic>
      <p:pic>
        <p:nvPicPr>
          <p:cNvPr id="7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34533" cy="70009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00166" y="2571744"/>
            <a:ext cx="67169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Windows\Desktop\Фон для презентаций\i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2358" cy="6858000"/>
          </a:xfrm>
          <a:prstGeom prst="rect">
            <a:avLst/>
          </a:prstGeom>
          <a:noFill/>
        </p:spPr>
      </p:pic>
      <p:pic>
        <p:nvPicPr>
          <p:cNvPr id="6" name="Содержимое 3" descr="ace8e34de629d709585d89f82acdac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28604"/>
            <a:ext cx="8214599" cy="5483245"/>
          </a:xfrm>
          <a:prstGeom prst="rect">
            <a:avLst/>
          </a:prstGeom>
        </p:spPr>
      </p:pic>
      <p:pic>
        <p:nvPicPr>
          <p:cNvPr id="7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8" name="Содержимое 3" descr="ace8e34de629d709585d89f82acdac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857232"/>
            <a:ext cx="7866933" cy="52511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Windows\Desktop\Фон для презентаций\notebook-oran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22908" cy="7292181"/>
          </a:xfrm>
          <a:prstGeom prst="rect">
            <a:avLst/>
          </a:prstGeom>
          <a:noFill/>
        </p:spPr>
      </p:pic>
      <p:pic>
        <p:nvPicPr>
          <p:cNvPr id="5" name="Содержимое 3" descr="ace8e34de629d709585d89f82acdacd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785794"/>
            <a:ext cx="7715304" cy="5483245"/>
          </a:xfrm>
          <a:prstGeom prst="rect">
            <a:avLst/>
          </a:prstGeom>
        </p:spPr>
      </p:pic>
      <p:pic>
        <p:nvPicPr>
          <p:cNvPr id="6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644098" cy="7233074"/>
          </a:xfrm>
          <a:prstGeom prst="rect">
            <a:avLst/>
          </a:prstGeom>
          <a:noFill/>
        </p:spPr>
      </p:pic>
      <p:pic>
        <p:nvPicPr>
          <p:cNvPr id="7" name="Содержимое 3" descr="14034419_959df24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500042"/>
            <a:ext cx="6357982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t105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00042"/>
            <a:ext cx="8500876" cy="5589326"/>
          </a:xfrm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6" name="Содержимое 3" descr="c5d4e1d93748-768x5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785794"/>
            <a:ext cx="797315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ce8e34de629d709585d89f82acdac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8214599" cy="5483245"/>
          </a:xfrm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6" name="Содержимое 3" descr="71654630_f2d0ae7457f74a7d4a796b3bcfdb0e16_8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714356"/>
            <a:ext cx="7879246" cy="54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5" name="Содержимое 3" descr="15782-IMG_51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571480"/>
            <a:ext cx="7698894" cy="57741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Windows\Desktop\Фон для презентаций\notebook-oran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364" y="1"/>
            <a:ext cx="9347200" cy="7010400"/>
          </a:xfrm>
          <a:prstGeom prst="rect">
            <a:avLst/>
          </a:prstGeom>
          <a:noFill/>
        </p:spPr>
      </p:pic>
      <p:pic>
        <p:nvPicPr>
          <p:cNvPr id="6" name="Содержимое 3" descr="24557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857232"/>
            <a:ext cx="7855377" cy="55125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6823"/>
            <a:ext cx="9151436" cy="6863577"/>
          </a:xfrm>
          <a:prstGeom prst="rect">
            <a:avLst/>
          </a:prstGeom>
          <a:noFill/>
        </p:spPr>
      </p:pic>
      <p:pic>
        <p:nvPicPr>
          <p:cNvPr id="6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436" y="-5577"/>
            <a:ext cx="9437220" cy="7077915"/>
          </a:xfrm>
          <a:prstGeom prst="rect">
            <a:avLst/>
          </a:prstGeom>
          <a:noFill/>
        </p:spPr>
      </p:pic>
      <p:pic>
        <p:nvPicPr>
          <p:cNvPr id="7" name="Содержимое 3" descr="457087f3227f61eb46c3d58b9c3a2c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195" y="571480"/>
            <a:ext cx="7905805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51436" cy="6863577"/>
          </a:xfrm>
          <a:prstGeom prst="rect">
            <a:avLst/>
          </a:prstGeom>
          <a:noFill/>
        </p:spPr>
      </p:pic>
      <p:pic>
        <p:nvPicPr>
          <p:cNvPr id="5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6823"/>
            <a:ext cx="9151436" cy="6863577"/>
          </a:xfrm>
          <a:prstGeom prst="rect">
            <a:avLst/>
          </a:prstGeom>
          <a:noFill/>
        </p:spPr>
      </p:pic>
      <p:pic>
        <p:nvPicPr>
          <p:cNvPr id="6" name="Picture 2" descr="C:\Users\Windows\Desktop\Фон для презентаций\notebook-or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0712"/>
            <a:ext cx="9286908" cy="7304488"/>
          </a:xfrm>
          <a:prstGeom prst="rect">
            <a:avLst/>
          </a:prstGeom>
          <a:noFill/>
        </p:spPr>
      </p:pic>
      <p:pic>
        <p:nvPicPr>
          <p:cNvPr id="7" name="Содержимое 3" descr="bc359984ce80bd94597c32a3a9cde9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642918"/>
            <a:ext cx="7810272" cy="58448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8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Утюг</dc:title>
  <dc:creator>Windows</dc:creator>
  <cp:lastModifiedBy>Windows</cp:lastModifiedBy>
  <cp:revision>5</cp:revision>
  <dcterms:created xsi:type="dcterms:W3CDTF">2017-02-01T18:46:54Z</dcterms:created>
  <dcterms:modified xsi:type="dcterms:W3CDTF">2017-02-15T18:01:28Z</dcterms:modified>
</cp:coreProperties>
</file>